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65" r:id="rId12"/>
    <p:sldId id="273" r:id="rId13"/>
    <p:sldId id="274" r:id="rId14"/>
    <p:sldId id="261" r:id="rId15"/>
    <p:sldId id="275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20th Century Font" pitchFamily="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33CC33"/>
    <a:srgbClr val="FFFF00"/>
    <a:srgbClr val="0066FF"/>
    <a:srgbClr val="FF6600"/>
    <a:srgbClr val="000066"/>
    <a:srgbClr val="08080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6" autoAdjust="0"/>
    <p:restoredTop sz="94660"/>
  </p:normalViewPr>
  <p:slideViewPr>
    <p:cSldViewPr>
      <p:cViewPr>
        <p:scale>
          <a:sx n="53" d="100"/>
          <a:sy n="53" d="100"/>
        </p:scale>
        <p:origin x="-1788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67000"/>
            <a:ext cx="9144000" cy="552450"/>
          </a:xfrm>
        </p:spPr>
        <p:txBody>
          <a:bodyPr/>
          <a:lstStyle>
            <a:lvl1pPr algn="ctr">
              <a:defRPr sz="480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276600"/>
            <a:ext cx="9144000" cy="3810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fld id="{965A50E8-66C7-4CA4-B164-8DB55A97DA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DD760-A22C-441D-99DC-6F1C4C0943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3125"/>
            <a:ext cx="7772400" cy="1362075"/>
          </a:xfrm>
        </p:spPr>
        <p:txBody>
          <a:bodyPr anchor="t"/>
          <a:lstStyle>
            <a:lvl1pPr algn="ctr">
              <a:defRPr lang="en-US" sz="480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5721FE-3422-41A8-B7B3-BCDDE74ED9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295400"/>
            <a:ext cx="32004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2004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D451D-359A-43DB-B681-B29FDF0D46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B77DC6-A8DD-4286-8A88-DF0FD9141D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EBC6A-ADB2-40AE-982D-A19553501F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3348B-F233-4814-A17B-3F42AEB7EA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3348B-F233-4814-A17B-3F42AEB7EA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2093913" cy="1009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4273550" cy="4906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2286000"/>
            <a:ext cx="2093913" cy="3840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1F54B-7AE9-4CF1-B300-23CD7DF4D4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F81791-1B55-45C5-A764-481564CDF2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dpi="0" rotWithShape="0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AF0FC3-321F-417B-AAFF-F50494764A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2200" y="381000"/>
            <a:ext cx="1676400" cy="5943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134100" cy="5943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6F885-9346-4384-A8D5-0D0BF5928F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82000" cy="457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838200"/>
            <a:ext cx="41148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1148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6611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DC2FF248-304B-4269-96A6-CD0309379E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81000" y="381000"/>
            <a:ext cx="8382000" cy="457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838200"/>
            <a:ext cx="4114800" cy="2667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38200"/>
            <a:ext cx="4114800" cy="2667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1000" y="3657600"/>
            <a:ext cx="4114800" cy="2667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57600"/>
            <a:ext cx="4114800" cy="2667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0" y="66611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6CD785CE-38B9-4E74-935B-04B73D917B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6858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371600"/>
            <a:ext cx="655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611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  <a:latin typeface="+mn-lt"/>
              </a:defRPr>
            </a:lvl1pPr>
          </a:lstStyle>
          <a:p>
            <a:fld id="{EA125C66-FD94-4C83-9B7C-9FA556A1D8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spd="med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200000"/>
        <a:defRPr sz="2400" b="1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200000"/>
        <a:defRPr sz="2000" b="1">
          <a:solidFill>
            <a:schemeClr val="accent2">
              <a:lumMod val="75000"/>
            </a:schemeClr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200000"/>
        <a:defRPr b="1">
          <a:solidFill>
            <a:schemeClr val="accent2">
              <a:lumMod val="75000"/>
            </a:schemeClr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accent2">
              <a:lumMod val="75000"/>
            </a:schemeClr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accent2">
              <a:lumMod val="75000"/>
            </a:schemeClr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rtyaka.ru/sites/default/files/imagecache/cooolstory/palzi.jp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radikal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hyperlink" Target="http://img.labirint.ru/images/comments_pic/0848/08labhicu122764944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.labirint.ru/images/comments_pic/0848/01labhicu1227649513.jpg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img.labirint.ru/images/comments_pic/0848/09lab2m5j1227646961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forum.exler.ru/arc/uploads/52/post-1283040458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39.radikal.ru/i086/1001/94/22e07bd36702t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56792"/>
            <a:ext cx="9144000" cy="1662658"/>
          </a:xfrm>
        </p:spPr>
        <p:txBody>
          <a:bodyPr/>
          <a:lstStyle/>
          <a:p>
            <a:r>
              <a:rPr lang="ru-RU" sz="3600" dirty="0" smtClean="0">
                <a:solidFill>
                  <a:srgbClr val="6600FF"/>
                </a:solidFill>
              </a:rPr>
              <a:t>Из чего можно изготовить героев кукольного театра</a:t>
            </a:r>
            <a:endParaRPr lang="en-US" sz="3600" dirty="0">
              <a:solidFill>
                <a:srgbClr val="6600FF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57708" y="2852936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400" b="1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000" b="1">
                <a:solidFill>
                  <a:schemeClr val="accent2">
                    <a:lumMod val="75000"/>
                  </a:schemeClr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b="1">
                <a:solidFill>
                  <a:schemeClr val="accent2">
                    <a:lumMod val="75000"/>
                  </a:schemeClr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accent2">
                    <a:lumMod val="75000"/>
                  </a:schemeClr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accent2">
                    <a:lumMod val="75000"/>
                  </a:schemeClr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1800" dirty="0" smtClean="0"/>
              <a:t>МКС(К)ОУ «С(К)ОШИ </a:t>
            </a:r>
            <a:r>
              <a:rPr lang="en-US" sz="1800" dirty="0" smtClean="0"/>
              <a:t>VIII</a:t>
            </a:r>
            <a:r>
              <a:rPr lang="ru-RU" sz="1800" dirty="0" smtClean="0"/>
              <a:t> вида №30</a:t>
            </a:r>
            <a:r>
              <a:rPr lang="ru-RU" sz="1800" dirty="0" smtClean="0"/>
              <a:t>»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Анжеро-Судженского городского округа </a:t>
            </a:r>
          </a:p>
          <a:p>
            <a:r>
              <a:rPr lang="ru-RU" sz="1800" dirty="0"/>
              <a:t>2012 год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ткани сшить, по выкройкам</a:t>
            </a:r>
            <a:endParaRPr lang="en-US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556792"/>
            <a:ext cx="4968552" cy="38164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 descr="Картинка 567 из 4397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1556792"/>
            <a:ext cx="4968552" cy="381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85800"/>
            <a:ext cx="8424936" cy="457200"/>
          </a:xfrm>
        </p:spPr>
        <p:txBody>
          <a:bodyPr/>
          <a:lstStyle/>
          <a:p>
            <a:r>
              <a:rPr lang="ru-RU" dirty="0" smtClean="0"/>
              <a:t>Из картона, одеваются на один пальчик</a:t>
            </a:r>
            <a:endParaRPr lang="ru-RU" dirty="0"/>
          </a:p>
        </p:txBody>
      </p:sp>
      <p:pic>
        <p:nvPicPr>
          <p:cNvPr id="4" name="Содержимое 3" descr="http://s57.radikal.ru/i156/0912/29/756196fbb2e1.jpg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628800"/>
            <a:ext cx="5400600" cy="38164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 descr="http://i020.radikal.ru/0912/dc/6c22444d7168.jpg">
            <a:hlinkClick r:id="rId2" tgtFrame="_blank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340768"/>
            <a:ext cx="4286250" cy="32194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http://s47.radikal.ru/i118/0912/98/b8aa954cdc93.jpg">
            <a:hlinkClick r:id="rId2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1412776"/>
            <a:ext cx="5328592" cy="45155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цветной бумаги, картона</a:t>
            </a:r>
            <a:endParaRPr lang="ru-RU" dirty="0"/>
          </a:p>
        </p:txBody>
      </p:sp>
      <p:pic>
        <p:nvPicPr>
          <p:cNvPr id="10" name="Picture 2" descr="Картинка 29 из 4397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340768"/>
            <a:ext cx="2952328" cy="4240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" descr="Картинка 17 из 43754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484784"/>
            <a:ext cx="2952328" cy="4507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4" descr="Картинка 18 из 4375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2034663"/>
            <a:ext cx="2835399" cy="4124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брелков</a:t>
            </a:r>
            <a:endParaRPr lang="ru-RU" dirty="0"/>
          </a:p>
        </p:txBody>
      </p:sp>
      <p:pic>
        <p:nvPicPr>
          <p:cNvPr id="4" name="Содержимое 3" descr="http://ideal-family.ru/mama/xobbi/KUKKOLNIY_TEATR/DOMAK_romi_palch_kukl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484784"/>
            <a:ext cx="3168353" cy="43924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Связать из ниток</a:t>
            </a:r>
            <a:endParaRPr lang="ru-RU" dirty="0"/>
          </a:p>
        </p:txBody>
      </p:sp>
      <p:pic>
        <p:nvPicPr>
          <p:cNvPr id="6" name="Picture 3" descr="C:\Users\user\Desktop\Новая папка\23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8"/>
            <a:ext cx="3168352" cy="34689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C:\Users\user\Desktop\Новая папка\2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340768"/>
            <a:ext cx="4805630" cy="4260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бросового материала</a:t>
            </a:r>
            <a:endParaRPr lang="ru-RU" dirty="0"/>
          </a:p>
        </p:txBody>
      </p:sp>
      <p:pic>
        <p:nvPicPr>
          <p:cNvPr id="4" name="Picture 3" descr="C:\Users\user\Desktop\Новая папка\_3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1" y="1332539"/>
            <a:ext cx="5085564" cy="4184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Из бросового материала</a:t>
            </a:r>
            <a:endParaRPr lang="ru-RU" dirty="0"/>
          </a:p>
        </p:txBody>
      </p:sp>
      <p:pic>
        <p:nvPicPr>
          <p:cNvPr id="4" name="Picture 2" descr="F:\фото\DSC006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102" t="55250" r="18458"/>
          <a:stretch>
            <a:fillRect/>
          </a:stretch>
        </p:blipFill>
        <p:spPr bwMode="auto">
          <a:xfrm>
            <a:off x="1475656" y="1340768"/>
            <a:ext cx="631327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996952"/>
            <a:ext cx="3276600" cy="24894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&amp;Kcy;&amp;acy;&amp;rcy;&amp;tcy;&amp;icy;&amp;ncy;&amp;kcy;&amp;acy; 3 &amp;icy;&amp;zcy; 1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12776"/>
            <a:ext cx="2255670" cy="3233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&amp;Kcy;&amp;acy;&amp;rcy;&amp;tcy;&amp;icy;&amp;ncy;&amp;kcy;&amp;acy; 1 &amp;icy;&amp;zcy; 1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268760"/>
            <a:ext cx="5384692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&amp;Kcy;&amp;acy;&amp;rcy;&amp;tcy;&amp;icy;&amp;ncy;&amp;kcy;&amp;acy; 11 &amp;icy;&amp;zcy; 1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1268759"/>
            <a:ext cx="4105056" cy="39951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2" name="Picture 8" descr="&amp;Kcy;&amp;acy;&amp;rcy;&amp;tcy;&amp;icy;&amp;ncy;&amp;kcy;&amp;acy; 15 &amp;icy;&amp;zcy; 1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51787" y="2276872"/>
            <a:ext cx="4224469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4" name="Picture 10" descr="&amp;Kcy;&amp;acy;&amp;rcy;&amp;tcy;&amp;icy;&amp;ncy;&amp;kcy;&amp;acy; 16 &amp;icy;&amp;zcy; 16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48608" y="1268760"/>
            <a:ext cx="4896544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forum.exler.ru/arc/uploads/52/post-128304045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052736"/>
            <a:ext cx="4896544" cy="4964554"/>
          </a:xfrm>
          <a:prstGeom prst="ellipse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Овал 3"/>
          <p:cNvSpPr/>
          <p:nvPr/>
        </p:nvSpPr>
        <p:spPr>
          <a:xfrm>
            <a:off x="2051720" y="548680"/>
            <a:ext cx="4608512" cy="151216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Из яйца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колпачков от фломастеров</a:t>
            </a:r>
            <a:endParaRPr lang="ru-RU" dirty="0"/>
          </a:p>
        </p:txBody>
      </p:sp>
      <p:pic>
        <p:nvPicPr>
          <p:cNvPr id="3" name="Рисунок 2" descr="http://s03.radikal.ru/i176/0910/a7/7a7f026a0e6f.jpg"/>
          <p:cNvPicPr/>
          <p:nvPr/>
        </p:nvPicPr>
        <p:blipFill>
          <a:blip r:embed="rId2" cstate="print"/>
          <a:srcRect l="6153" r="7665" b="54032"/>
          <a:stretch>
            <a:fillRect/>
          </a:stretch>
        </p:blipFill>
        <p:spPr bwMode="auto">
          <a:xfrm>
            <a:off x="1907704" y="1340768"/>
            <a:ext cx="540060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Плоскостные картинки</a:t>
            </a:r>
            <a:endParaRPr lang="ru-RU" dirty="0"/>
          </a:p>
        </p:txBody>
      </p:sp>
      <p:pic>
        <p:nvPicPr>
          <p:cNvPr id="28674" name="Picture 2" descr="http://img12.nnm.ru/d/f/e/0/f/1c24f25eb130577199b1cf4772c.jpg"/>
          <p:cNvPicPr>
            <a:picLocks noChangeAspect="1" noChangeArrowheads="1"/>
          </p:cNvPicPr>
          <p:nvPr/>
        </p:nvPicPr>
        <p:blipFill>
          <a:blip r:embed="rId2" cstate="print"/>
          <a:srcRect l="10080" t="18480" r="9281" b="16001"/>
          <a:stretch>
            <a:fillRect/>
          </a:stretch>
        </p:blipFill>
        <p:spPr bwMode="auto">
          <a:xfrm>
            <a:off x="1547664" y="1412776"/>
            <a:ext cx="5317514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Картинка 103 из 4397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b="6476"/>
          <a:stretch>
            <a:fillRect/>
          </a:stretch>
        </p:blipFill>
        <p:spPr bwMode="auto">
          <a:xfrm>
            <a:off x="2339752" y="1272827"/>
            <a:ext cx="3456384" cy="46453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-облако 1"/>
          <p:cNvSpPr/>
          <p:nvPr/>
        </p:nvSpPr>
        <p:spPr>
          <a:xfrm>
            <a:off x="467544" y="908720"/>
            <a:ext cx="4392488" cy="3096344"/>
          </a:xfrm>
          <a:prstGeom prst="cloudCallout">
            <a:avLst>
              <a:gd name="adj1" fmla="val 117210"/>
              <a:gd name="adj2" fmla="val 1098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1763688" y="404664"/>
            <a:ext cx="4608512" cy="468052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Авторы презентации: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Глумов Влад</a:t>
            </a:r>
          </a:p>
          <a:p>
            <a:pPr algn="ctr"/>
            <a:r>
              <a:rPr lang="ru-RU" sz="3200" b="1" dirty="0" err="1" smtClean="0">
                <a:solidFill>
                  <a:srgbClr val="FF0000"/>
                </a:solidFill>
              </a:rPr>
              <a:t>Полюк</a:t>
            </a:r>
            <a:r>
              <a:rPr lang="ru-RU" sz="3200" b="1" dirty="0" smtClean="0">
                <a:solidFill>
                  <a:srgbClr val="FF0000"/>
                </a:solidFill>
              </a:rPr>
              <a:t> Дмитрий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10336812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business_flight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siness_fl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53EDB37-A03C-4599-A6CE-A67D89982D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TS010336812</Template>
  <TotalTime>108</TotalTime>
  <Words>71</Words>
  <Application>Microsoft Office PowerPoint</Application>
  <PresentationFormat>Экран (4:3)</PresentationFormat>
  <Paragraphs>19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TS010336812</vt:lpstr>
      <vt:lpstr>Из чего можно изготовить героев кукольного театра</vt:lpstr>
      <vt:lpstr>Из ткани сшить, по выкройкам</vt:lpstr>
      <vt:lpstr>Из картона, одеваются на один пальчик</vt:lpstr>
      <vt:lpstr>Из цветной бумаги, картона</vt:lpstr>
      <vt:lpstr>Из брелков</vt:lpstr>
      <vt:lpstr>Связать из ниток</vt:lpstr>
      <vt:lpstr>Из бросового материала</vt:lpstr>
      <vt:lpstr>Из бросового материала</vt:lpstr>
      <vt:lpstr>Презентация PowerPoint</vt:lpstr>
      <vt:lpstr>Презентация PowerPoint</vt:lpstr>
      <vt:lpstr>Из колпачков от фломастеров</vt:lpstr>
      <vt:lpstr>Плоскостные картинки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</dc:creator>
  <cp:lastModifiedBy>Людмила</cp:lastModifiedBy>
  <cp:revision>4</cp:revision>
  <dcterms:created xsi:type="dcterms:W3CDTF">2011-08-31T10:14:10Z</dcterms:created>
  <dcterms:modified xsi:type="dcterms:W3CDTF">2012-06-18T16:15:48Z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TC103368129990</vt:lpwstr>
  </property>
</Properties>
</file>