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9" r:id="rId5"/>
    <p:sldId id="263" r:id="rId6"/>
    <p:sldId id="264" r:id="rId7"/>
    <p:sldId id="270" r:id="rId8"/>
    <p:sldId id="265" r:id="rId9"/>
    <p:sldId id="266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ay9MasterT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149725"/>
            <a:ext cx="5508625" cy="100806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620713"/>
            <a:ext cx="2178050" cy="5329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620713"/>
            <a:ext cx="6383338" cy="5329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620713"/>
            <a:ext cx="8713788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81488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ay9MasterSlai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620713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713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33" name="Picture 9" descr="fi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049713"/>
            <a:ext cx="2624138" cy="2808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1643042" y="1071546"/>
            <a:ext cx="7321571" cy="1643074"/>
          </a:xfrm>
        </p:spPr>
        <p:txBody>
          <a:bodyPr/>
          <a:lstStyle/>
          <a:p>
            <a:r>
              <a:rPr lang="ru-RU" sz="2000" dirty="0" smtClean="0">
                <a:solidFill>
                  <a:srgbClr val="FF0066"/>
                </a:solidFill>
              </a:rPr>
              <a:t>Проект «Как история Великой Отечественной войны отразилась в  истории наших семей?»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2928934"/>
            <a:ext cx="8713788" cy="3308354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>
                <a:solidFill>
                  <a:srgbClr val="C00000"/>
                </a:solidFill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</a:rPr>
              <a:t>  Моя прабабушка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8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18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66"/>
                </a:solidFill>
              </a:rPr>
              <a:t>Автор: </a:t>
            </a:r>
            <a:r>
              <a:rPr lang="ru-RU" sz="1800" dirty="0" err="1" smtClean="0">
                <a:solidFill>
                  <a:srgbClr val="FF0066"/>
                </a:solidFill>
              </a:rPr>
              <a:t>Велигоцкая</a:t>
            </a:r>
            <a:r>
              <a:rPr lang="ru-RU" sz="1800" dirty="0" smtClean="0">
                <a:solidFill>
                  <a:srgbClr val="FF0066"/>
                </a:solidFill>
              </a:rPr>
              <a:t> Кристина Анатольевна, учащаяся 11 класса </a:t>
            </a:r>
          </a:p>
          <a:p>
            <a:pPr>
              <a:buNone/>
            </a:pPr>
            <a:r>
              <a:rPr lang="ru-RU" sz="1800" dirty="0">
                <a:solidFill>
                  <a:srgbClr val="FF0066"/>
                </a:solidFill>
              </a:rPr>
              <a:t> </a:t>
            </a:r>
            <a:r>
              <a:rPr lang="ru-RU" sz="1800" dirty="0" smtClean="0">
                <a:solidFill>
                  <a:srgbClr val="FF0066"/>
                </a:solidFill>
              </a:rPr>
              <a:t>           МОУ «СОШ №12» г. Анжеро-Судженска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66"/>
                </a:solidFill>
              </a:rPr>
              <a:t>Руководитель: Романенко Людмила Анатольевна, учитель химии</a:t>
            </a:r>
            <a:endParaRPr lang="ru-RU" sz="1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pull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9143999" y="0"/>
            <a:ext cx="45719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307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142985"/>
            <a:ext cx="8713788" cy="5094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настоящее время моя прабабушка имеет почетное звание труженика тыла и удостоена медалей </a:t>
            </a:r>
          </a:p>
          <a:p>
            <a:pPr algn="ctr">
              <a:buNone/>
            </a:pPr>
            <a:r>
              <a:rPr lang="ru-RU" dirty="0" smtClean="0"/>
              <a:t>к 50-летию,60-летию и 65-летию</a:t>
            </a:r>
          </a:p>
          <a:p>
            <a:pPr algn="ctr">
              <a:buNone/>
            </a:pPr>
            <a:r>
              <a:rPr lang="ru-RU" dirty="0" smtClean="0"/>
              <a:t> Великой Победы.</a:t>
            </a:r>
            <a:endParaRPr lang="ru-RU" dirty="0"/>
          </a:p>
        </p:txBody>
      </p:sp>
      <p:pic>
        <p:nvPicPr>
          <p:cNvPr id="6" name="Рисунок 5" descr="удостовере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857628"/>
            <a:ext cx="5486400" cy="20574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307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285859"/>
            <a:ext cx="8713788" cy="478634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Здоровья и долгих лет жизни тебе, моя любимая прабабушка!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Фото-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857232"/>
            <a:ext cx="4929222" cy="3929090"/>
          </a:xfrm>
          <a:prstGeom prst="rect">
            <a:avLst/>
          </a:prstGeom>
        </p:spPr>
      </p:pic>
    </p:spTree>
  </p:cSld>
  <p:clrMapOvr>
    <a:masterClrMapping/>
  </p:clrMapOvr>
  <p:transition spd="med">
    <p:pull dir="l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00035" y="1142984"/>
            <a:ext cx="8072494" cy="1357322"/>
          </a:xfrm>
        </p:spPr>
        <p:txBody>
          <a:bodyPr/>
          <a:lstStyle/>
          <a:p>
            <a:r>
              <a:rPr lang="en-US" sz="4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Евстафьева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Татьяна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Яковлевна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28727" y="2428868"/>
            <a:ext cx="6072231" cy="34290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5" name="Picture 3" descr="C:\Documents and Settings\Администратор\Рабочий стол\Фото-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14554"/>
            <a:ext cx="442915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936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0297" y="1357298"/>
            <a:ext cx="6464315" cy="45720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Моя 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прабабушка родилась в Алтайском крае, в селе </a:t>
            </a:r>
            <a:r>
              <a:rPr lang="ru-RU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Клипичиха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Поспелихинского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района. Она была вторым  ребёнком  в большой семье из шести человек.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6" name="Рисунок 5" descr="Евстфье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000108"/>
            <a:ext cx="1928826" cy="250033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307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09"/>
            <a:ext cx="8713788" cy="50006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9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dirty="0" smtClean="0"/>
              <a:t> Когда бабушке исполнилось 7 лет, семья  переехала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 smtClean="0"/>
              <a:t>Анжеро-Судженск. </a:t>
            </a:r>
          </a:p>
          <a:p>
            <a:pPr marL="0" indent="0" algn="ctr">
              <a:buNone/>
            </a:pPr>
            <a:r>
              <a:rPr lang="ru-RU" sz="3600" dirty="0" smtClean="0"/>
              <a:t>   Отец, Яков Герасимович, трудился на шахте «Красная Звезда»,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а </a:t>
            </a:r>
            <a:r>
              <a:rPr lang="ru-RU" sz="3600" dirty="0" smtClean="0"/>
              <a:t>мама ухаживала за домом и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заботилась </a:t>
            </a:r>
            <a:r>
              <a:rPr lang="ru-RU" sz="3600" dirty="0" smtClean="0"/>
              <a:t>о детях.</a:t>
            </a:r>
            <a:endParaRPr lang="ru-RU" sz="3600" dirty="0"/>
          </a:p>
        </p:txBody>
      </p:sp>
    </p:spTree>
  </p:cSld>
  <p:clrMapOvr>
    <a:masterClrMapping/>
  </p:clrMapOvr>
  <p:transition spd="med">
    <p:cut thruBlk="1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307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643050"/>
            <a:ext cx="8713788" cy="3714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началась Великая Отечественная Война,  брата Семёна и отца забрали в армию, а моей прабабушке в 15 лет  приходилось по 12 часов без выходных работать в шахте.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936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785795"/>
            <a:ext cx="8713788" cy="5451494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Татьяна Яковлевна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рассказывает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страшных годах войны:</a:t>
            </a:r>
          </a:p>
          <a:p>
            <a:pPr algn="ctr"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«В 42-м году 1 июня пошла я на работу. Шестнадцатый год шёл, девчонка совсем.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Коногонила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из забоя уголь выкидывала…А голод был! Весна придёт – колбу да осот ели,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медунки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ещё…Зимой – картошку мороженую. Ботинки японские носили на деревянной подошве. Чуни были да галоши,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куфайчонка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чулки холщовые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плохо жили, и ведь выжили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ut thruBlk="1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307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500173"/>
            <a:ext cx="8713788" cy="47371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 когда закончилась война – такая радость была везде! Никто не работал, праздник большой был. Махали платками, смеялись. Колхоз был тогда «Маяк» - так оттуда на конях ехали! </a:t>
            </a:r>
          </a:p>
          <a:p>
            <a:pPr algn="ctr">
              <a:buNone/>
            </a:pPr>
            <a:r>
              <a:rPr lang="ru-RU" dirty="0" smtClean="0"/>
              <a:t>И плакали – и от горя, и от  радости…»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1650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857233"/>
            <a:ext cx="8713788" cy="5380056"/>
          </a:xfrm>
        </p:spPr>
        <p:txBody>
          <a:bodyPr/>
          <a:lstStyle/>
          <a:p>
            <a:pPr algn="ctr">
              <a:buNone/>
            </a:pPr>
            <a:endParaRPr lang="ru-RU" sz="3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Тому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кто работал в шахте, полагался паёк</a:t>
            </a: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 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кг хлеба на день да 1,8 кг крупы на месяц.</a:t>
            </a:r>
          </a:p>
          <a:p>
            <a:pPr algn="ctr">
              <a:buNone/>
            </a:pP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шахте бабушка трудилась до 1946 года, а до 1949 работала няней в детском саду</a:t>
            </a: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1949 до 1954 – на шахте «Физкультурник</a:t>
            </a: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1954 по 1956 – мотористкой в </a:t>
            </a:r>
            <a:r>
              <a:rPr lang="ru-RU" sz="3000" dirty="0" err="1" smtClean="0"/>
              <a:t>ш</a:t>
            </a:r>
            <a:r>
              <a:rPr lang="ru-RU" sz="3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ахтострое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3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1956 году родилась дочь Наталья, </a:t>
            </a:r>
            <a:endParaRPr lang="ru-RU" sz="3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1957 – дочь Ирина.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ut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ay9MasterSla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5976938" cy="936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1500174"/>
            <a:ext cx="8713788" cy="39290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 5 лет до </a:t>
            </a:r>
            <a:r>
              <a:rPr lang="ru-RU" dirty="0" smtClean="0"/>
              <a:t> выхода на пенсию </a:t>
            </a:r>
            <a:r>
              <a:rPr lang="ru-RU" dirty="0" smtClean="0"/>
              <a:t>Татьяна Яковлевна работала на шахте «Восход».</a:t>
            </a:r>
          </a:p>
          <a:p>
            <a:pPr algn="ctr">
              <a:buNone/>
            </a:pPr>
            <a:r>
              <a:rPr lang="ru-RU" dirty="0" smtClean="0"/>
              <a:t>В 1971 году пошла на заслуженный отдых в возрасте    45-ти лет. </a:t>
            </a:r>
          </a:p>
          <a:p>
            <a:pPr algn="ctr">
              <a:buNone/>
            </a:pPr>
            <a:r>
              <a:rPr lang="ru-RU" dirty="0" smtClean="0"/>
              <a:t>Подземный стаж работы – 11 лет 8 месяцев.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May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May9</Template>
  <TotalTime>63</TotalTime>
  <Words>404</Words>
  <Application>Microsoft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Копия May9</vt:lpstr>
      <vt:lpstr>Проект «Как история Великой Отечественной войны отразилась в  истории наших семей?»</vt:lpstr>
      <vt:lpstr>Евстафьева Татьяна Яковлевна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«Как история Великой Отечественной войны отразилась в  истории наших семей?»</dc:title>
  <dc:creator>Admin</dc:creator>
  <cp:lastModifiedBy>Admin</cp:lastModifiedBy>
  <cp:revision>8</cp:revision>
  <dcterms:created xsi:type="dcterms:W3CDTF">2010-04-18T06:41:53Z</dcterms:created>
  <dcterms:modified xsi:type="dcterms:W3CDTF">2010-04-18T08:04:55Z</dcterms:modified>
</cp:coreProperties>
</file>