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5" d="100"/>
          <a:sy n="65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Архитектура Индии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85762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Marija\Рабочий стол\Новая папка (2)\8423645f94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4762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Лотоса. Дели</a:t>
            </a:r>
            <a:endParaRPr lang="ru-RU" dirty="0"/>
          </a:p>
        </p:txBody>
      </p:sp>
      <p:pic>
        <p:nvPicPr>
          <p:cNvPr id="11266" name="Picture 2" descr="C:\Documents and Settings\Marija\Рабочий стол\Новая папка (2)\2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Амбер. Ганеш пол</a:t>
            </a:r>
            <a:endParaRPr lang="ru-RU" dirty="0"/>
          </a:p>
        </p:txBody>
      </p:sp>
      <p:pic>
        <p:nvPicPr>
          <p:cNvPr id="1026" name="Picture 2" descr="C:\Documents and Settings\Marija\Рабочий стол\Безымянны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47800"/>
            <a:ext cx="7715304" cy="519591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Гробница Хамаюна</a:t>
            </a:r>
            <a:endParaRPr lang="ru-RU" dirty="0"/>
          </a:p>
        </p:txBody>
      </p:sp>
      <p:pic>
        <p:nvPicPr>
          <p:cNvPr id="1026" name="Picture 2" descr="C:\Documents and Settings\Marija\Рабочий стол\Hymayuns%20Tomb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в Кхаджурахо</a:t>
            </a:r>
            <a:endParaRPr lang="ru-RU" dirty="0"/>
          </a:p>
        </p:txBody>
      </p:sp>
      <p:pic>
        <p:nvPicPr>
          <p:cNvPr id="1026" name="Picture 2" descr="C:\Documents and Settings\Marija\Рабочий стол\b7c5c2dafa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1357298"/>
            <a:ext cx="4429124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Мусульманская архитектура в Индии</a:t>
            </a:r>
            <a:endParaRPr lang="ru-RU" dirty="0"/>
          </a:p>
        </p:txBody>
      </p:sp>
      <p:pic>
        <p:nvPicPr>
          <p:cNvPr id="3074" name="Picture 2" descr="C:\Documents and Settings\Marija\Рабочий стол\Новая папка (2)\мусульманская архитектура инд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Древняя Индия</a:t>
            </a:r>
            <a:endParaRPr lang="ru-RU" dirty="0"/>
          </a:p>
        </p:txBody>
      </p:sp>
      <p:pic>
        <p:nvPicPr>
          <p:cNvPr id="4098" name="Picture 2" descr="C:\Documents and Settings\Marija\Рабочий стол\Новая папка (2)\древняя инд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92961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Высотка-яйцо</a:t>
            </a:r>
            <a:endParaRPr lang="ru-RU" dirty="0"/>
          </a:p>
        </p:txBody>
      </p:sp>
      <p:pic>
        <p:nvPicPr>
          <p:cNvPr id="5122" name="Picture 2" descr="C:\Documents and Settings\Marija\Рабочий стол\Новая папка (2)\высотка-яйц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7358114" cy="504165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Агра</a:t>
            </a:r>
            <a:endParaRPr lang="ru-RU" dirty="0"/>
          </a:p>
        </p:txBody>
      </p:sp>
      <p:pic>
        <p:nvPicPr>
          <p:cNvPr id="6146" name="Picture 2" descr="C:\Documents and Settings\Marija\Рабочий стол\Новая папка (2)\аг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57150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Тадж-Махал</a:t>
            </a:r>
            <a:endParaRPr lang="ru-RU" dirty="0"/>
          </a:p>
        </p:txBody>
      </p:sp>
      <p:pic>
        <p:nvPicPr>
          <p:cNvPr id="7170" name="Picture 2" descr="C:\Documents and Settings\Marija\Рабочий стол\Новая папка (2)\_0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6379744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Буддизм в Индии</a:t>
            </a:r>
            <a:endParaRPr lang="ru-RU" dirty="0"/>
          </a:p>
        </p:txBody>
      </p:sp>
      <p:pic>
        <p:nvPicPr>
          <p:cNvPr id="1027" name="Picture 3" descr="C:\Documents and Settings\Marija\Рабочий стол\77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71527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Дворец Майсора. </a:t>
            </a:r>
            <a:r>
              <a:rPr lang="ru-RU" sz="2200" dirty="0" smtClean="0"/>
              <a:t>Каждое воскресенье с 7 до 8 вечера зажигается иллюминация из нескольких тысяч лампочек</a:t>
            </a:r>
            <a:endParaRPr lang="ru-RU" sz="2200" dirty="0"/>
          </a:p>
        </p:txBody>
      </p:sp>
      <p:pic>
        <p:nvPicPr>
          <p:cNvPr id="1026" name="Picture 2" descr="C:\Documents and Settings\Marija\Рабочий стол\Mysor-palace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43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Архитектура Индии</vt:lpstr>
      <vt:lpstr>Храм в Кхаджурахо</vt:lpstr>
      <vt:lpstr>Мусульманская архитектура в Индии</vt:lpstr>
      <vt:lpstr>Древняя Индия</vt:lpstr>
      <vt:lpstr>Высотка-яйцо</vt:lpstr>
      <vt:lpstr>Агра</vt:lpstr>
      <vt:lpstr>Тадж-Махал</vt:lpstr>
      <vt:lpstr>Буддизм в Индии</vt:lpstr>
      <vt:lpstr>Дворец Майсора. Каждое воскресенье с 7 до 8 вечера зажигается иллюминация из нескольких тысяч лампочек</vt:lpstr>
      <vt:lpstr>Храм Лотоса. Дели</vt:lpstr>
      <vt:lpstr>Амбер. Ганеш пол</vt:lpstr>
      <vt:lpstr>Гробница Хамаюна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Индии</dc:title>
  <cp:lastModifiedBy>School 5</cp:lastModifiedBy>
  <cp:revision>11</cp:revision>
  <dcterms:modified xsi:type="dcterms:W3CDTF">2011-05-10T07:19:23Z</dcterms:modified>
</cp:coreProperties>
</file>