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2" r:id="rId8"/>
    <p:sldId id="263" r:id="rId9"/>
    <p:sldId id="265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62" autoAdjust="0"/>
  </p:normalViewPr>
  <p:slideViewPr>
    <p:cSldViewPr>
      <p:cViewPr varScale="1">
        <p:scale>
          <a:sx n="65" d="100"/>
          <a:sy n="65" d="100"/>
        </p:scale>
        <p:origin x="-77" y="-2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 </a:t>
            </a:r>
            <a:r>
              <a:rPr lang="ru-RU" dirty="0" smtClean="0"/>
              <a:t>против КУРЕНИЯ!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C:\Documents and Settings\User\Рабочий стол\маша\103476_700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85728"/>
            <a:ext cx="4756150" cy="4625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Documents and Settings\User\Рабочий стол\маша\present114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3048000" cy="3048000"/>
          </a:xfrm>
          <a:prstGeom prst="rect">
            <a:avLst/>
          </a:prstGeom>
          <a:noFill/>
        </p:spPr>
      </p:pic>
      <p:pic>
        <p:nvPicPr>
          <p:cNvPr id="12291" name="Picture 3" descr="C:\Documents and Settings\User\Рабочий стол\маша\sigara18el1ym0y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857232"/>
            <a:ext cx="5221368" cy="4071966"/>
          </a:xfrm>
          <a:prstGeom prst="rect">
            <a:avLst/>
          </a:prstGeom>
          <a:noFill/>
        </p:spPr>
      </p:pic>
      <p:pic>
        <p:nvPicPr>
          <p:cNvPr id="12292" name="Picture 4" descr="C:\Documents and Settings\User\Рабочий стол\маша\assorti_za_2006_god_0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341485"/>
            <a:ext cx="4691074" cy="35165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 descr="C:\Documents and Settings\User\Рабочий стол\маша\vn20-h20kurenie-utro0017!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251392"/>
            <a:ext cx="4572000" cy="3672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User\Рабочий стол\маша\f_19168597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8"/>
            <a:ext cx="8846576" cy="6063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User\Рабочий стол\маша\652153_kuri-skotina-umryosh-ot-nikoti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0868"/>
            <a:ext cx="9144000" cy="6787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User\Рабочий стол\маша\img1 (1)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928688"/>
            <a:ext cx="8442325" cy="5356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происходит с организмом…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User\Рабочий стол\маша\antismoking1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3429000" cy="4564062"/>
          </a:xfrm>
          <a:prstGeom prst="rect">
            <a:avLst/>
          </a:prstGeom>
          <a:noFill/>
        </p:spPr>
      </p:pic>
      <p:pic>
        <p:nvPicPr>
          <p:cNvPr id="2051" name="Picture 3" descr="C:\Documents and Settings\User\Рабочий стол\маша\smoking-cigarette_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000240"/>
            <a:ext cx="4992224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User\Рабочий стол\маша\x_e713550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User\Рабочий стол\маша\present67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3" y="214313"/>
            <a:ext cx="4643437" cy="3482975"/>
          </a:xfrm>
          <a:prstGeom prst="rect">
            <a:avLst/>
          </a:prstGeom>
          <a:noFill/>
        </p:spPr>
      </p:pic>
      <p:pic>
        <p:nvPicPr>
          <p:cNvPr id="5" name="Picture 2" descr="C:\Documents and Settings\User\Рабочий стол\маша\29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214686"/>
            <a:ext cx="4127415" cy="3397258"/>
          </a:xfrm>
          <a:prstGeom prst="rect">
            <a:avLst/>
          </a:prstGeom>
          <a:noFill/>
        </p:spPr>
      </p:pic>
      <p:pic>
        <p:nvPicPr>
          <p:cNvPr id="6" name="Picture 2" descr="C:\Documents and Settings\User\Рабочий стол\маша\clip_image0023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928802"/>
            <a:ext cx="3625533" cy="4625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Человек отстает в развитии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User\Рабочий стол\маша\1197997013_vini-pykh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928802"/>
            <a:ext cx="6004244" cy="44982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User\Рабочий стол\маша\post-3019-12752767197_thumb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57313"/>
            <a:ext cx="4876800" cy="3657600"/>
          </a:xfrm>
          <a:prstGeom prst="rect">
            <a:avLst/>
          </a:prstGeom>
          <a:noFill/>
        </p:spPr>
      </p:pic>
      <p:pic>
        <p:nvPicPr>
          <p:cNvPr id="5" name="Picture 2" descr="C:\Documents and Settings\User\Рабочий стол\маша\smokers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16" y="1857364"/>
            <a:ext cx="4857784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Documents and Settings\User\Рабочий стол\маша\25729_image_large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143125"/>
            <a:ext cx="4832350" cy="3881438"/>
          </a:xfrm>
          <a:prstGeom prst="rect">
            <a:avLst/>
          </a:prstGeom>
          <a:noFill/>
        </p:spPr>
      </p:pic>
      <p:pic>
        <p:nvPicPr>
          <p:cNvPr id="9219" name="Picture 3" descr="C:\Documents and Settings\User\Рабочий стол\маша\comically1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143116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252</TotalTime>
  <Words>9</Words>
  <PresentationFormat>Экран (4:3)</PresentationFormat>
  <Paragraphs>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Модульная</vt:lpstr>
      <vt:lpstr>   Я против КУРЕНИЯ! </vt:lpstr>
      <vt:lpstr>Слайд 2</vt:lpstr>
      <vt:lpstr>Слайд 3</vt:lpstr>
      <vt:lpstr>Что происходит с организмом…</vt:lpstr>
      <vt:lpstr>Слайд 5</vt:lpstr>
      <vt:lpstr>Слайд 6</vt:lpstr>
      <vt:lpstr>Человек отстает в развитии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против КУРЕНИЯ!</dc:title>
  <cp:lastModifiedBy>User</cp:lastModifiedBy>
  <cp:revision>27</cp:revision>
  <dcterms:modified xsi:type="dcterms:W3CDTF">2011-01-16T13:31:29Z</dcterms:modified>
</cp:coreProperties>
</file>