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282" r:id="rId2"/>
    <p:sldId id="283" r:id="rId3"/>
    <p:sldId id="285" r:id="rId4"/>
    <p:sldId id="284" r:id="rId5"/>
    <p:sldId id="277" r:id="rId6"/>
    <p:sldId id="261" r:id="rId7"/>
    <p:sldId id="288" r:id="rId8"/>
    <p:sldId id="289" r:id="rId9"/>
    <p:sldId id="290" r:id="rId10"/>
    <p:sldId id="286" r:id="rId11"/>
    <p:sldId id="297" r:id="rId12"/>
    <p:sldId id="295" r:id="rId13"/>
    <p:sldId id="306" r:id="rId14"/>
    <p:sldId id="258" r:id="rId15"/>
    <p:sldId id="300" r:id="rId16"/>
    <p:sldId id="296" r:id="rId17"/>
    <p:sldId id="294" r:id="rId18"/>
    <p:sldId id="302" r:id="rId19"/>
    <p:sldId id="303" r:id="rId20"/>
    <p:sldId id="298" r:id="rId21"/>
    <p:sldId id="299" r:id="rId22"/>
    <p:sldId id="301" r:id="rId23"/>
    <p:sldId id="30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5" autoAdjust="0"/>
    <p:restoredTop sz="94718" autoAdjust="0"/>
  </p:normalViewPr>
  <p:slideViewPr>
    <p:cSldViewPr>
      <p:cViewPr>
        <p:scale>
          <a:sx n="42" d="100"/>
          <a:sy n="42" d="100"/>
        </p:scale>
        <p:origin x="-2178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6"/>
    </p:cViewPr>
  </p:sorterViewPr>
  <p:notesViewPr>
    <p:cSldViewPr>
      <p:cViewPr varScale="1">
        <p:scale>
          <a:sx n="56" d="100"/>
          <a:sy n="56" d="100"/>
        </p:scale>
        <p:origin x="-181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4F2E0-7501-4E42-AFC5-7AEFF0EE9F70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D3A9E-E5BD-4338-A06B-BA3E70151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D3A9E-E5BD-4338-A06B-BA3E70151CE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74E5D3-F448-4A7E-B827-EC09E2BE342E}" type="datetimeFigureOut">
              <a:rPr lang="ru-RU" smtClean="0"/>
              <a:pPr/>
              <a:t>01.02.2011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C61AEB2-08F9-4306-A966-F5F0E10C3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45 002.jpg"/>
          <p:cNvPicPr>
            <a:picLocks noChangeAspect="1"/>
          </p:cNvPicPr>
          <p:nvPr/>
        </p:nvPicPr>
        <p:blipFill>
          <a:blip r:embed="rId4">
            <a:lum/>
          </a:blip>
          <a:srcRect l="4605" r="6359" b="10599"/>
          <a:stretch>
            <a:fillRect/>
          </a:stretch>
        </p:blipFill>
        <p:spPr>
          <a:xfrm>
            <a:off x="0" y="0"/>
            <a:ext cx="9108402" cy="67410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714348" y="500042"/>
            <a:ext cx="7858180" cy="600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  Главным творцом Победы в Великой Отечественной войне был Народ, свершивший Подвиг, равного которому еще не знала история…</a:t>
            </a:r>
            <a:endParaRPr kumimoji="0" lang="ru-RU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sndAc>
      <p:stSnd>
        <p:snd r:embed="rId3" name="безим.высоте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9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9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2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28604"/>
            <a:ext cx="86439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latin typeface="Georgia" pitchFamily="18" charset="0"/>
              </a:rPr>
              <a:t>Из родного села на фронт ушли:</a:t>
            </a:r>
            <a:endParaRPr lang="ru-RU" sz="3500" b="1" dirty="0">
              <a:latin typeface="Georgia" pitchFamily="18" charset="0"/>
            </a:endParaRPr>
          </a:p>
        </p:txBody>
      </p:sp>
      <p:pic>
        <p:nvPicPr>
          <p:cNvPr id="4099" name="Picture 3" descr="C:\Documents and Settings\Admin\Мои документы\Мои рисунки\1945\Левов.jpg"/>
          <p:cNvPicPr>
            <a:picLocks noChangeAspect="1" noChangeArrowheads="1"/>
          </p:cNvPicPr>
          <p:nvPr/>
        </p:nvPicPr>
        <p:blipFill>
          <a:blip r:embed="rId3" cstate="print"/>
          <a:srcRect t="10156" r="14844" b="12500"/>
          <a:stretch>
            <a:fillRect/>
          </a:stretch>
        </p:blipFill>
        <p:spPr bwMode="auto">
          <a:xfrm>
            <a:off x="1214414" y="2428868"/>
            <a:ext cx="5663027" cy="38576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4214810" y="1500174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Левов  Георгий с другом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xit" presetSubtype="9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1945\1945 026.jpg"/>
          <p:cNvPicPr>
            <a:picLocks noChangeAspect="1" noChangeArrowheads="1"/>
          </p:cNvPicPr>
          <p:nvPr/>
        </p:nvPicPr>
        <p:blipFill>
          <a:blip r:embed="rId3"/>
          <a:srcRect l="40625" t="36816" r="11328" b="13086"/>
          <a:stretch>
            <a:fillRect/>
          </a:stretch>
        </p:blipFill>
        <p:spPr bwMode="auto">
          <a:xfrm>
            <a:off x="428596" y="2500306"/>
            <a:ext cx="2928958" cy="407196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71472" y="857232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Georgia" pitchFamily="18" charset="0"/>
              </a:rPr>
              <a:t>Лысункин</a:t>
            </a:r>
            <a:r>
              <a:rPr lang="ru-RU" sz="2800" dirty="0" smtClean="0">
                <a:latin typeface="Georgia" pitchFamily="18" charset="0"/>
              </a:rPr>
              <a:t> Георгий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6" name="Picture 2" descr="C:\Documents and Settings\Admin\Мои документы\Мои рисунки\1945\1945 154.jpg"/>
          <p:cNvPicPr>
            <a:picLocks noChangeAspect="1" noChangeArrowheads="1"/>
          </p:cNvPicPr>
          <p:nvPr/>
        </p:nvPicPr>
        <p:blipFill>
          <a:blip r:embed="rId4" cstate="print"/>
          <a:srcRect l="9570" t="14844" r="6054"/>
          <a:stretch>
            <a:fillRect/>
          </a:stretch>
        </p:blipFill>
        <p:spPr bwMode="auto">
          <a:xfrm>
            <a:off x="3670123" y="357166"/>
            <a:ext cx="5473877" cy="41434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214810" y="4714884"/>
            <a:ext cx="43577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Жена получила похоронку, но к счастью она оказалась ложной.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Он вернулся с войны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00"/>
                            </p:stCondLst>
                            <p:childTnLst>
                              <p:par>
                                <p:cTn id="2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600"/>
                            </p:stCondLst>
                            <p:childTnLst>
                              <p:par>
                                <p:cTn id="28" presetID="1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Admin\Мои документы\Мои рисунки\1945\1945 061.jpg"/>
          <p:cNvPicPr>
            <a:picLocks noChangeAspect="1" noChangeArrowheads="1"/>
          </p:cNvPicPr>
          <p:nvPr/>
        </p:nvPicPr>
        <p:blipFill>
          <a:blip r:embed="rId3"/>
          <a:srcRect l="19531" t="26269" r="31250" b="20117"/>
          <a:stretch>
            <a:fillRect/>
          </a:stretch>
        </p:blipFill>
        <p:spPr bwMode="auto">
          <a:xfrm>
            <a:off x="5786446" y="1214422"/>
            <a:ext cx="3000396" cy="43577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5715008" y="5857892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Кузнецов П.И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12290" name="Picture 2" descr="C:\Documents and Settings\Admin\Мои документы\Мои рисунки\1945\1945 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38773">
            <a:off x="-13641" y="2142886"/>
            <a:ext cx="5786041" cy="433953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rot="20610309">
            <a:off x="38749" y="677108"/>
            <a:ext cx="5572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eorgia" pitchFamily="18" charset="0"/>
              </a:rPr>
              <a:t>Справка о том, что  старшему лейтенанту Кузнецову   объявлена благодарность за отличное выполнение боевых действий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6" presetClass="exit" presetSubtype="26" fill="hold" nodeType="after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900"/>
                            </p:stCondLst>
                            <p:childTnLst>
                              <p:par>
                                <p:cTn id="33" presetID="12" presetClass="exit" presetSubtype="4" fill="hold" grpId="1" nodeType="after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\Мои документы\Мои рисунки\1945\1945 068.jpg"/>
          <p:cNvPicPr>
            <a:picLocks noChangeAspect="1" noChangeArrowheads="1"/>
          </p:cNvPicPr>
          <p:nvPr/>
        </p:nvPicPr>
        <p:blipFill>
          <a:blip r:embed="rId3" cstate="print"/>
          <a:srcRect t="15092" r="3048"/>
          <a:stretch>
            <a:fillRect/>
          </a:stretch>
        </p:blipFill>
        <p:spPr bwMode="auto">
          <a:xfrm rot="21218223">
            <a:off x="500034" y="1214422"/>
            <a:ext cx="3786214" cy="442119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 rot="315046">
            <a:off x="5000628" y="571480"/>
            <a:ext cx="32861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Пётр Алексеевич  </a:t>
            </a:r>
            <a:r>
              <a:rPr lang="ru-RU" sz="2400" dirty="0" err="1" smtClean="0">
                <a:latin typeface="Georgia" pitchFamily="18" charset="0"/>
              </a:rPr>
              <a:t>Штраухман</a:t>
            </a:r>
            <a:r>
              <a:rPr lang="ru-RU" sz="2400" dirty="0" smtClean="0">
                <a:latin typeface="Georgia" pitchFamily="18" charset="0"/>
              </a:rPr>
              <a:t> прошёл всю войну в составе 10-ой танковой бригады, участвовал в боях на Западном, 1 и 2 Прибалтийских, Корейском фронтах, в сражениях под Москвой за село Троицкое. </a:t>
            </a: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6" presetClass="exit" presetSubtype="26" fill="hold" grpId="1" nodeType="after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Мои рисунки\1945\1945 175.jpg"/>
          <p:cNvPicPr>
            <a:picLocks noChangeAspect="1" noChangeArrowheads="1"/>
          </p:cNvPicPr>
          <p:nvPr/>
        </p:nvPicPr>
        <p:blipFill>
          <a:blip r:embed="rId3"/>
          <a:srcRect l="27734" t="23633" r="32422" b="25390"/>
          <a:stretch>
            <a:fillRect/>
          </a:stretch>
        </p:blipFill>
        <p:spPr bwMode="auto">
          <a:xfrm>
            <a:off x="0" y="1071546"/>
            <a:ext cx="2857488" cy="48745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0"/>
            <a:ext cx="621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Писатель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Озерный </a:t>
            </a:r>
          </a:p>
          <a:p>
            <a:pPr algn="ctr"/>
            <a:r>
              <a:rPr lang="ru-RU" sz="4000" b="1" dirty="0" smtClean="0">
                <a:latin typeface="Georgia" pitchFamily="18" charset="0"/>
              </a:rPr>
              <a:t>Борис Федорович</a:t>
            </a:r>
            <a:endParaRPr lang="ru-RU" sz="4000" b="1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56" y="2056686"/>
            <a:ext cx="62865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Родился в 1911 году на Саратовщине в семье крестьянина села Новые Бурасы Федора Ивановича Дурнова. До войны он работал в областных газетах, на радио и писал стихи.</a:t>
            </a:r>
            <a:br>
              <a:rPr lang="ru-RU" sz="2400" b="1" dirty="0" smtClean="0">
                <a:latin typeface="Georgia" pitchFamily="18" charset="0"/>
              </a:rPr>
            </a:br>
            <a:endParaRPr lang="ru-RU" sz="2400" dirty="0" smtClean="0">
              <a:latin typeface="Georgia" pitchFamily="18" charset="0"/>
            </a:endParaRPr>
          </a:p>
          <a:p>
            <a:pPr algn="ctr"/>
            <a:r>
              <a:rPr lang="ru-RU" sz="2400" b="1" dirty="0" smtClean="0">
                <a:latin typeface="Georgia" pitchFamily="18" charset="0"/>
              </a:rPr>
              <a:t>На фронт ушел добровольцем  в составе Саратовского отдельного батальона </a:t>
            </a:r>
            <a:r>
              <a:rPr lang="ru-RU" sz="2400" b="1" dirty="0" err="1" smtClean="0">
                <a:latin typeface="Georgia" pitchFamily="18" charset="0"/>
              </a:rPr>
              <a:t>политбойцов</a:t>
            </a:r>
            <a:r>
              <a:rPr lang="ru-RU" sz="2400" b="1" dirty="0" smtClean="0">
                <a:latin typeface="Georgia" pitchFamily="18" charset="0"/>
              </a:rPr>
              <a:t>. 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В 1944 году Б. Ф. Озерный был уволен в запас по болезни.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Умер в 1958 году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8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6" presetID="1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Мои документы\Мои рисунки\1945\1945 168.jpg"/>
          <p:cNvPicPr>
            <a:picLocks noChangeAspect="1" noChangeArrowheads="1"/>
          </p:cNvPicPr>
          <p:nvPr/>
        </p:nvPicPr>
        <p:blipFill>
          <a:blip r:embed="rId4"/>
          <a:srcRect l="11328" t="13086" r="10156" b="13965"/>
          <a:stretch>
            <a:fillRect/>
          </a:stretch>
        </p:blipFill>
        <p:spPr bwMode="auto">
          <a:xfrm>
            <a:off x="0" y="428604"/>
            <a:ext cx="4152011" cy="51435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7" name="Picture 3" descr="C:\Documents and Settings\Admin\Мои документы\Мои рисунки\1945\1945 169.jpg"/>
          <p:cNvPicPr>
            <a:picLocks noChangeAspect="1" noChangeArrowheads="1"/>
          </p:cNvPicPr>
          <p:nvPr/>
        </p:nvPicPr>
        <p:blipFill>
          <a:blip r:embed="rId5"/>
          <a:srcRect l="5175" t="10156" r="14844"/>
          <a:stretch>
            <a:fillRect/>
          </a:stretch>
        </p:blipFill>
        <p:spPr bwMode="auto">
          <a:xfrm rot="396688">
            <a:off x="3322307" y="2157333"/>
            <a:ext cx="5545209" cy="467177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715016"/>
            <a:ext cx="314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Урядов И. Т.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1941 год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56312">
            <a:off x="4768916" y="216530"/>
            <a:ext cx="428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Из письма:   «Привет из Вильно.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Здравствуйте Аня.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Передаю Вам свой пламенный чистосердечный привет и желаю Вам самого наилучшего в Вашей жизни…»</a:t>
            </a:r>
            <a:endParaRPr lang="ru-RU" sz="2000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1000">
    <p:sndAc>
      <p:stSnd>
        <p:snd r:embed="rId3" name="в лесу при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0" presetClass="exit" presetSubtype="0" fill="hold" grpId="1" nodeType="after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00"/>
                            </p:stCondLst>
                            <p:childTnLst>
                              <p:par>
                                <p:cTn id="26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400"/>
                            </p:stCondLst>
                            <p:childTnLst>
                              <p:par>
                                <p:cTn id="30" presetID="1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400"/>
                            </p:stCondLst>
                            <p:childTnLst>
                              <p:par>
                                <p:cTn id="34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Мои документы\Мои рисунки\1945\1945 059.jpg"/>
          <p:cNvPicPr>
            <a:picLocks noChangeAspect="1" noChangeArrowheads="1"/>
          </p:cNvPicPr>
          <p:nvPr/>
        </p:nvPicPr>
        <p:blipFill>
          <a:blip r:embed="rId3" cstate="print"/>
          <a:srcRect l="8585" t="13355" r="11287" b="16154"/>
          <a:stretch>
            <a:fillRect/>
          </a:stretch>
        </p:blipFill>
        <p:spPr bwMode="auto">
          <a:xfrm>
            <a:off x="428596" y="642918"/>
            <a:ext cx="5197050" cy="34290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7" descr="C:\Documents and Settings\Admin\Мои документы\Мои рисунки\1945\1945 081.jpg"/>
          <p:cNvPicPr>
            <a:picLocks noChangeAspect="1" noChangeArrowheads="1"/>
          </p:cNvPicPr>
          <p:nvPr/>
        </p:nvPicPr>
        <p:blipFill>
          <a:blip r:embed="rId4"/>
          <a:srcRect l="21898" t="36132" r="36496" b="17883"/>
          <a:stretch>
            <a:fillRect/>
          </a:stretch>
        </p:blipFill>
        <p:spPr bwMode="auto">
          <a:xfrm>
            <a:off x="5429256" y="1500174"/>
            <a:ext cx="3403510" cy="50157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929322" y="928670"/>
            <a:ext cx="321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Муравьев П.С.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4143380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Маркин МС. </a:t>
            </a:r>
          </a:p>
          <a:p>
            <a:pPr algn="ctr"/>
            <a:r>
              <a:rPr lang="ru-RU" sz="2800" dirty="0" smtClean="0">
                <a:latin typeface="Georgia" pitchFamily="18" charset="0"/>
              </a:rPr>
              <a:t>(Берлин. 8 мая 1945 г.)</a:t>
            </a:r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0" y="2857496"/>
            <a:ext cx="2071670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Georgia" pitchFamily="18" charset="0"/>
              </a:rPr>
              <a:t>Они воевали и … дошли до Берлина</a:t>
            </a:r>
          </a:p>
        </p:txBody>
      </p:sp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6" presetClass="exit" presetSubtype="26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6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6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6" fill="hold" grpId="1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6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Мои документы\Мои рисунки\1945\1945 064.jpg"/>
          <p:cNvPicPr>
            <a:picLocks noChangeAspect="1" noChangeArrowheads="1"/>
          </p:cNvPicPr>
          <p:nvPr/>
        </p:nvPicPr>
        <p:blipFill>
          <a:blip r:embed="rId3"/>
          <a:srcRect l="23047" t="12207" r="30078" b="35058"/>
          <a:stretch>
            <a:fillRect/>
          </a:stretch>
        </p:blipFill>
        <p:spPr bwMode="auto">
          <a:xfrm>
            <a:off x="6286480" y="714356"/>
            <a:ext cx="2857520" cy="4286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7" name="Picture 3" descr="C:\Documents and Settings\Admin\Мои документы\Мои рисунки\1945\1945 058.jpg"/>
          <p:cNvPicPr>
            <a:picLocks noChangeAspect="1" noChangeArrowheads="1"/>
          </p:cNvPicPr>
          <p:nvPr/>
        </p:nvPicPr>
        <p:blipFill>
          <a:blip r:embed="rId4" cstate="print"/>
          <a:srcRect l="5486" r="11285" b="22884"/>
          <a:stretch>
            <a:fillRect/>
          </a:stretch>
        </p:blipFill>
        <p:spPr bwMode="auto">
          <a:xfrm>
            <a:off x="-357222" y="1928802"/>
            <a:ext cx="5037250" cy="35004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8" name="Picture 4" descr="C:\Documents and Settings\Admin\Мои документы\Мои рисунки\1945\1945 057.jpg"/>
          <p:cNvPicPr>
            <a:picLocks noChangeAspect="1" noChangeArrowheads="1"/>
          </p:cNvPicPr>
          <p:nvPr/>
        </p:nvPicPr>
        <p:blipFill>
          <a:blip r:embed="rId5"/>
          <a:srcRect l="39623" t="34198" r="36320" b="36085"/>
          <a:stretch>
            <a:fillRect/>
          </a:stretch>
        </p:blipFill>
        <p:spPr bwMode="auto">
          <a:xfrm>
            <a:off x="5143504" y="3714752"/>
            <a:ext cx="1561416" cy="25717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857224" y="785794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Georgia" pitchFamily="18" charset="0"/>
              </a:rPr>
              <a:t>Бочкарева Мария</a:t>
            </a:r>
            <a:endParaRPr lang="ru-RU" sz="3200" b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5500702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Женский батальон, в котором воевала Бочкарева Мария.</a:t>
            </a:r>
          </a:p>
          <a:p>
            <a:pPr algn="ctr"/>
            <a:r>
              <a:rPr lang="ru-RU" sz="2000" dirty="0" smtClean="0">
                <a:latin typeface="Georgia" pitchFamily="18" charset="0"/>
              </a:rPr>
              <a:t>1942 год</a:t>
            </a:r>
            <a:endParaRPr lang="ru-RU" sz="2000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1" presetClass="exit" presetSubtype="4" fill="hold" grpId="1" nodeType="after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" dur="19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4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4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4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Мои документы\Мои рисунки\1945\1945 144.jpg"/>
          <p:cNvPicPr>
            <a:picLocks noChangeAspect="1" noChangeArrowheads="1"/>
          </p:cNvPicPr>
          <p:nvPr/>
        </p:nvPicPr>
        <p:blipFill>
          <a:blip r:embed="rId3" cstate="print"/>
          <a:srcRect l="4297" t="3418" r="14844" b="15722"/>
          <a:stretch>
            <a:fillRect/>
          </a:stretch>
        </p:blipFill>
        <p:spPr bwMode="auto">
          <a:xfrm rot="296661">
            <a:off x="4643602" y="156672"/>
            <a:ext cx="3857652" cy="51435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 rot="294944">
            <a:off x="4429124" y="5357826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Ершова Евдокия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 1942 год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8195" name="Picture 3" descr="C:\Documents and Settings\Admin\Мои документы\Мои рисунки\1945\1945 152.jpg"/>
          <p:cNvPicPr>
            <a:picLocks noChangeAspect="1" noChangeArrowheads="1"/>
          </p:cNvPicPr>
          <p:nvPr/>
        </p:nvPicPr>
        <p:blipFill>
          <a:blip r:embed="rId4"/>
          <a:srcRect l="5468" t="13086" r="17187" b="24511"/>
          <a:stretch>
            <a:fillRect/>
          </a:stretch>
        </p:blipFill>
        <p:spPr bwMode="auto">
          <a:xfrm rot="21089197">
            <a:off x="-293513" y="1464849"/>
            <a:ext cx="4714908" cy="50720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 rot="21032906">
            <a:off x="70917" y="326187"/>
            <a:ext cx="4071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В лесу после боя.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Волкова Евдокия и Алексей Ершов, 1941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00"/>
                            </p:stCondLst>
                            <p:childTnLst>
                              <p:par>
                                <p:cTn id="19" presetID="4" presetClass="exit" presetSubtype="16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300"/>
                            </p:stCondLst>
                            <p:childTnLst>
                              <p:par>
                                <p:cTn id="2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Мои документы\Мои рисунки\1945\1945 149.jpg"/>
          <p:cNvPicPr>
            <a:picLocks noChangeAspect="1" noChangeArrowheads="1"/>
          </p:cNvPicPr>
          <p:nvPr/>
        </p:nvPicPr>
        <p:blipFill>
          <a:blip r:embed="rId3" cstate="print"/>
          <a:srcRect t="4297" r="27148" b="13672"/>
          <a:stretch>
            <a:fillRect/>
          </a:stretch>
        </p:blipFill>
        <p:spPr bwMode="auto">
          <a:xfrm rot="21339288">
            <a:off x="127763" y="244524"/>
            <a:ext cx="4181386" cy="35312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9" name="Picture 3" descr="C:\Documents and Settings\Admin\Мои документы\Мои рисунки\1945\1945 147.jpg"/>
          <p:cNvPicPr>
            <a:picLocks noChangeAspect="1" noChangeArrowheads="1"/>
          </p:cNvPicPr>
          <p:nvPr/>
        </p:nvPicPr>
        <p:blipFill>
          <a:blip r:embed="rId4"/>
          <a:srcRect t="5468" r="22754" b="24219"/>
          <a:stretch>
            <a:fillRect/>
          </a:stretch>
        </p:blipFill>
        <p:spPr bwMode="auto">
          <a:xfrm>
            <a:off x="3702531" y="2214554"/>
            <a:ext cx="5441469" cy="37148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6027003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Боевые подруги. Август 1943 года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01645">
            <a:off x="729248" y="383153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Демидова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45 126.jpg"/>
          <p:cNvPicPr>
            <a:picLocks noChangeAspect="1"/>
          </p:cNvPicPr>
          <p:nvPr/>
        </p:nvPicPr>
        <p:blipFill>
          <a:blip r:embed="rId3"/>
          <a:srcRect l="4322" r="12197" b="55955"/>
          <a:stretch>
            <a:fillRect/>
          </a:stretch>
        </p:blipFill>
        <p:spPr>
          <a:xfrm>
            <a:off x="214282" y="500042"/>
            <a:ext cx="8599516" cy="60007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488" y="4786322"/>
            <a:ext cx="585791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ПОБЕДА!!!</a:t>
            </a:r>
            <a:endParaRPr kumimoji="0" lang="ru-RU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285728"/>
            <a:ext cx="4357718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ВОЙНА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00166" y="3143248"/>
            <a:ext cx="4500594" cy="1360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НАРОД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7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0" accel="100000" fill="hold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8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0" accel="10000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16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" accel="10000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900"/>
                            </p:stCondLst>
                            <p:childTnLst>
                              <p:par>
                                <p:cTn id="3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900"/>
                            </p:stCondLst>
                            <p:childTnLst>
                              <p:par>
                                <p:cTn id="4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Мои рисунки\1945\1945 165.jpg"/>
          <p:cNvPicPr>
            <a:picLocks noChangeAspect="1" noChangeArrowheads="1"/>
          </p:cNvPicPr>
          <p:nvPr/>
        </p:nvPicPr>
        <p:blipFill>
          <a:blip r:embed="rId3" cstate="print"/>
          <a:srcRect l="7812" r="10156" b="15722"/>
          <a:stretch>
            <a:fillRect/>
          </a:stretch>
        </p:blipFill>
        <p:spPr bwMode="auto">
          <a:xfrm>
            <a:off x="357159" y="1000108"/>
            <a:ext cx="3598404" cy="4929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C:\Documents and Settings\Admin\Мои документы\Мои рисунки\1945\1945 166.jpg"/>
          <p:cNvPicPr>
            <a:picLocks noChangeAspect="1" noChangeArrowheads="1"/>
          </p:cNvPicPr>
          <p:nvPr/>
        </p:nvPicPr>
        <p:blipFill>
          <a:blip r:embed="rId4" cstate="print"/>
          <a:srcRect l="4297" t="26269"/>
          <a:stretch>
            <a:fillRect/>
          </a:stretch>
        </p:blipFill>
        <p:spPr bwMode="auto">
          <a:xfrm>
            <a:off x="4492195" y="642918"/>
            <a:ext cx="4651805" cy="47783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0"/>
            <a:ext cx="55007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latin typeface="Georgia" pitchFamily="18" charset="0"/>
              </a:rPr>
              <a:t>Не дожили до победы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29330"/>
            <a:ext cx="392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Содомов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Погиб в декабре 1943 года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7752" y="5429265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 Письмо  отцу </a:t>
            </a:r>
            <a:r>
              <a:rPr lang="ru-RU" sz="2400" dirty="0" err="1" smtClean="0">
                <a:latin typeface="Georgia" pitchFamily="18" charset="0"/>
              </a:rPr>
              <a:t>Содомову</a:t>
            </a:r>
            <a:r>
              <a:rPr lang="ru-RU" sz="2400" dirty="0" smtClean="0">
                <a:latin typeface="Georgia" pitchFamily="18" charset="0"/>
              </a:rPr>
              <a:t> Сергею Андреевичу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 о гибели сына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grpId="1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xit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Admin\Мои документы\Мои рисунки\1945\1945 162.jpg"/>
          <p:cNvPicPr>
            <a:picLocks noChangeAspect="1" noChangeArrowheads="1"/>
          </p:cNvPicPr>
          <p:nvPr/>
        </p:nvPicPr>
        <p:blipFill>
          <a:blip r:embed="rId3" cstate="print"/>
          <a:srcRect l="12500" t="9115" r="13671" b="18228"/>
          <a:stretch>
            <a:fillRect/>
          </a:stretch>
        </p:blipFill>
        <p:spPr bwMode="auto">
          <a:xfrm>
            <a:off x="3925227" y="714356"/>
            <a:ext cx="4742561" cy="35004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C:\Documents and Settings\Admin\Мои документы\Мои рисунки\1945\1945 163.jpg"/>
          <p:cNvPicPr>
            <a:picLocks noChangeAspect="1" noChangeArrowheads="1"/>
          </p:cNvPicPr>
          <p:nvPr/>
        </p:nvPicPr>
        <p:blipFill>
          <a:blip r:embed="rId4"/>
          <a:srcRect l="9375" t="20898"/>
          <a:stretch>
            <a:fillRect/>
          </a:stretch>
        </p:blipFill>
        <p:spPr bwMode="auto">
          <a:xfrm rot="20339474">
            <a:off x="51560" y="1171261"/>
            <a:ext cx="4774838" cy="55569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500430" y="0"/>
            <a:ext cx="564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Малютин  Михаил с другом.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Погиб в октябре 1944 года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64039">
            <a:off x="4879572" y="5352653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Письмо  матери </a:t>
            </a:r>
          </a:p>
          <a:p>
            <a:r>
              <a:rPr lang="ru-RU" sz="2400" dirty="0" smtClean="0">
                <a:latin typeface="Georgia" pitchFamily="18" charset="0"/>
              </a:rPr>
              <a:t>Вере Ивановне </a:t>
            </a:r>
          </a:p>
          <a:p>
            <a:r>
              <a:rPr lang="ru-RU" sz="2400" dirty="0" smtClean="0">
                <a:latin typeface="Georgia" pitchFamily="18" charset="0"/>
              </a:rPr>
              <a:t>о гибели сына.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900"/>
                            </p:stCondLst>
                            <p:childTnLst>
                              <p:par>
                                <p:cTn id="19" presetID="9" presetClass="exit" presetSubtype="0" fill="hold" grpId="1" nodeType="after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Мои документы\Мои рисунки\1945\1945 158.jpg"/>
          <p:cNvPicPr>
            <a:picLocks noChangeAspect="1" noChangeArrowheads="1"/>
          </p:cNvPicPr>
          <p:nvPr/>
        </p:nvPicPr>
        <p:blipFill>
          <a:blip r:embed="rId3"/>
          <a:srcRect l="12328" t="29281" r="26028" b="19863"/>
          <a:stretch>
            <a:fillRect/>
          </a:stretch>
        </p:blipFill>
        <p:spPr bwMode="auto">
          <a:xfrm rot="20632885">
            <a:off x="-63193" y="426808"/>
            <a:ext cx="3641961" cy="4006157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Мои документы\Мои рисунки\1945\1945 159.jpg"/>
          <p:cNvPicPr>
            <a:picLocks noChangeAspect="1" noChangeArrowheads="1"/>
          </p:cNvPicPr>
          <p:nvPr/>
        </p:nvPicPr>
        <p:blipFill>
          <a:blip r:embed="rId4" cstate="print"/>
          <a:srcRect t="4297" b="8984"/>
          <a:stretch>
            <a:fillRect/>
          </a:stretch>
        </p:blipFill>
        <p:spPr bwMode="auto">
          <a:xfrm rot="502941">
            <a:off x="2684180" y="2055671"/>
            <a:ext cx="6399912" cy="41624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649937">
            <a:off x="-18197" y="4613951"/>
            <a:ext cx="277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Исаев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Погиб в мае 1943</a:t>
            </a:r>
          </a:p>
        </p:txBody>
      </p:sp>
      <p:sp>
        <p:nvSpPr>
          <p:cNvPr id="8" name="TextBox 7"/>
          <p:cNvSpPr txBox="1"/>
          <p:nvPr/>
        </p:nvSpPr>
        <p:spPr>
          <a:xfrm rot="457547">
            <a:off x="3934250" y="1077477"/>
            <a:ext cx="5235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«Прошу известить гр. Исаева Г.Е. о том, что его сын погиб…»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9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Мои документы\Мои рисунки\1945\1945 150.jpg"/>
          <p:cNvPicPr>
            <a:picLocks noChangeAspect="1" noChangeArrowheads="1"/>
          </p:cNvPicPr>
          <p:nvPr/>
        </p:nvPicPr>
        <p:blipFill>
          <a:blip r:embed="rId3"/>
          <a:srcRect r="13672" b="13965"/>
          <a:stretch>
            <a:fillRect/>
          </a:stretch>
        </p:blipFill>
        <p:spPr bwMode="auto">
          <a:xfrm rot="21041253">
            <a:off x="-183297" y="-191819"/>
            <a:ext cx="5262578" cy="699295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 rot="21032906">
            <a:off x="4758799" y="909386"/>
            <a:ext cx="441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</a:rPr>
              <a:t>Пойдо</a:t>
            </a:r>
            <a:r>
              <a:rPr lang="ru-RU" sz="2400" b="1" dirty="0" smtClean="0">
                <a:latin typeface="Georgia" pitchFamily="18" charset="0"/>
              </a:rPr>
              <a:t> Иван </a:t>
            </a:r>
            <a:r>
              <a:rPr lang="ru-RU" sz="2400" b="1" dirty="0" err="1" smtClean="0">
                <a:latin typeface="Georgia" pitchFamily="18" charset="0"/>
              </a:rPr>
              <a:t>Нестерович</a:t>
            </a:r>
            <a:r>
              <a:rPr lang="ru-RU" sz="2400" b="1" dirty="0" smtClean="0">
                <a:latin typeface="Georgia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Georgia" pitchFamily="18" charset="0"/>
              </a:rPr>
              <a:t>Погиб под Сталинградом в 1942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7752" y="642918"/>
            <a:ext cx="42862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Слава Вам храбрые,</a:t>
            </a:r>
          </a:p>
          <a:p>
            <a:r>
              <a:rPr lang="ru-RU" sz="2800" dirty="0" smtClean="0">
                <a:latin typeface="Georgia" pitchFamily="18" charset="0"/>
              </a:rPr>
              <a:t>           слава </a:t>
            </a:r>
            <a:r>
              <a:rPr lang="ru-RU" sz="2800" dirty="0" err="1" smtClean="0">
                <a:latin typeface="Georgia" pitchFamily="18" charset="0"/>
              </a:rPr>
              <a:t>бестрашные</a:t>
            </a:r>
            <a:r>
              <a:rPr lang="ru-RU" sz="2800" dirty="0" smtClean="0">
                <a:latin typeface="Georgia" pitchFamily="18" charset="0"/>
              </a:rPr>
              <a:t>!</a:t>
            </a:r>
          </a:p>
          <a:p>
            <a:r>
              <a:rPr lang="ru-RU" sz="2800" dirty="0" smtClean="0">
                <a:latin typeface="Georgia" pitchFamily="18" charset="0"/>
              </a:rPr>
              <a:t>Вечную славу </a:t>
            </a:r>
          </a:p>
          <a:p>
            <a:r>
              <a:rPr lang="ru-RU" sz="2800" dirty="0" smtClean="0">
                <a:latin typeface="Georgia" pitchFamily="18" charset="0"/>
              </a:rPr>
              <a:t>                поёт Вам народ.</a:t>
            </a:r>
          </a:p>
          <a:p>
            <a:r>
              <a:rPr lang="ru-RU" sz="2800" dirty="0" smtClean="0">
                <a:latin typeface="Georgia" pitchFamily="18" charset="0"/>
              </a:rPr>
              <a:t>Доблестно жившие,</a:t>
            </a:r>
          </a:p>
          <a:p>
            <a:r>
              <a:rPr lang="ru-RU" sz="2800" dirty="0" smtClean="0">
                <a:latin typeface="Georgia" pitchFamily="18" charset="0"/>
              </a:rPr>
              <a:t>     смерть сокрушившие</a:t>
            </a:r>
          </a:p>
          <a:p>
            <a:r>
              <a:rPr lang="ru-RU" sz="2800" dirty="0" smtClean="0">
                <a:latin typeface="Georgia" pitchFamily="18" charset="0"/>
              </a:rPr>
              <a:t>Память о Вас </a:t>
            </a:r>
          </a:p>
          <a:p>
            <a:r>
              <a:rPr lang="ru-RU" sz="2800" dirty="0" smtClean="0">
                <a:latin typeface="Georgia" pitchFamily="18" charset="0"/>
              </a:rPr>
              <a:t>           никогда не умрёт!</a:t>
            </a:r>
            <a:endParaRPr lang="ru-RU" sz="2800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xit" presetSubtype="16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00"/>
                            </p:stCondLst>
                            <p:childTnLst>
                              <p:par>
                                <p:cTn id="21" presetID="55" presetClass="exit" presetSubtype="0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3" presetClass="exit" presetSubtype="16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Мои документы\Мои рисунки\1945\1945 133.jpg"/>
          <p:cNvPicPr>
            <a:picLocks noChangeAspect="1" noChangeArrowheads="1"/>
          </p:cNvPicPr>
          <p:nvPr/>
        </p:nvPicPr>
        <p:blipFill>
          <a:blip r:embed="rId3"/>
          <a:srcRect t="52395" b="4736"/>
          <a:stretch>
            <a:fillRect/>
          </a:stretch>
        </p:blipFill>
        <p:spPr bwMode="auto">
          <a:xfrm>
            <a:off x="0" y="3357562"/>
            <a:ext cx="5005917" cy="3143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 descr="C:\Documents and Settings\Admin\Мои документы\Мои рисунки\1945\1945 131.jpg"/>
          <p:cNvPicPr>
            <a:picLocks noChangeAspect="1" noChangeArrowheads="1"/>
          </p:cNvPicPr>
          <p:nvPr/>
        </p:nvPicPr>
        <p:blipFill>
          <a:blip r:embed="rId4"/>
          <a:srcRect l="10942" t="5025" r="8152" b="5025"/>
          <a:stretch>
            <a:fillRect/>
          </a:stretch>
        </p:blipFill>
        <p:spPr bwMode="auto">
          <a:xfrm>
            <a:off x="0" y="428604"/>
            <a:ext cx="4643470" cy="56041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428604"/>
            <a:ext cx="4286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…Никто не забыт, и ничто не забыто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Под небом нашей страны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Мы, красные следопыты,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Идем по дорогам минувшей войны.</a:t>
            </a:r>
          </a:p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Покажут отцы – ветераны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В степях, где шумят ковыли,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Окопы, как шрамы, как старые раны,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На теле родимой земли.</a:t>
            </a:r>
          </a:p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Опять нас дороги позвали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Для новых походов и встреч.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 все, что нам наши отцы завещали,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Клянемся надежно сберечь!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        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                                    В. Гришин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 descr="1945 132.jpg"/>
          <p:cNvPicPr>
            <a:picLocks noChangeAspect="1"/>
          </p:cNvPicPr>
          <p:nvPr/>
        </p:nvPicPr>
        <p:blipFill>
          <a:blip r:embed="rId5"/>
          <a:srcRect l="1526" b="3699"/>
          <a:stretch>
            <a:fillRect/>
          </a:stretch>
        </p:blipFill>
        <p:spPr>
          <a:xfrm>
            <a:off x="285720" y="428604"/>
            <a:ext cx="4929222" cy="557216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xit" presetSubtype="4" fill="hold" nodeType="after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600"/>
                            </p:stCondLst>
                            <p:childTnLst>
                              <p:par>
                                <p:cTn id="25" presetID="18" presetClass="exit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100"/>
                            </p:stCondLst>
                            <p:childTnLst>
                              <p:par>
                                <p:cTn id="36" presetID="8" presetClass="exit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\Мои документы\Мои рисунки\1945\1945 127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lum bright="20000"/>
          </a:blip>
          <a:srcRect l="2974" t="55008" r="4783"/>
          <a:stretch>
            <a:fillRect/>
          </a:stretch>
        </p:blipFill>
        <p:spPr bwMode="auto">
          <a:xfrm>
            <a:off x="221473" y="357166"/>
            <a:ext cx="8719743" cy="6143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 descr="1945 128.jpg"/>
          <p:cNvPicPr>
            <a:picLocks noChangeAspect="1"/>
          </p:cNvPicPr>
          <p:nvPr/>
        </p:nvPicPr>
        <p:blipFill>
          <a:blip r:embed="rId4"/>
          <a:srcRect l="2915" t="54246" b="8454"/>
          <a:stretch>
            <a:fillRect/>
          </a:stretch>
        </p:blipFill>
        <p:spPr>
          <a:xfrm>
            <a:off x="357157" y="285728"/>
            <a:ext cx="8488609" cy="6072230"/>
          </a:xfrm>
          <a:prstGeom prst="rect">
            <a:avLst/>
          </a:prstGeom>
          <a:effectLst>
            <a:glow rad="228600">
              <a:schemeClr val="bg1">
                <a:lumMod val="75000"/>
                <a:alpha val="40000"/>
              </a:schemeClr>
            </a:glow>
            <a:softEdge rad="317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6154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Вспомним как всё начиналось…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конце тридцатых годов остро стала ощущаться внешняя опасность для страны: угроза нападения международных сил. 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1938 год.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Развязывались локальные войны на Хасане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Халкинголе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1939 год .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война с белофиннами 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25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1945\1945 029.jpg"/>
          <p:cNvPicPr>
            <a:picLocks noChangeAspect="1" noChangeArrowheads="1"/>
          </p:cNvPicPr>
          <p:nvPr/>
        </p:nvPicPr>
        <p:blipFill>
          <a:blip r:embed="rId3"/>
          <a:srcRect l="22641" t="21466" r="28955" b="24868"/>
          <a:stretch>
            <a:fillRect/>
          </a:stretch>
        </p:blipFill>
        <p:spPr bwMode="auto">
          <a:xfrm>
            <a:off x="214282" y="357166"/>
            <a:ext cx="4156010" cy="614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Вертикальный свиток 4"/>
          <p:cNvSpPr/>
          <p:nvPr/>
        </p:nvSpPr>
        <p:spPr>
          <a:xfrm>
            <a:off x="3357554" y="1357298"/>
            <a:ext cx="6286544" cy="5357850"/>
          </a:xfrm>
          <a:prstGeom prst="verticalScroll">
            <a:avLst>
              <a:gd name="adj" fmla="val 25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dirty="0" smtClean="0"/>
          </a:p>
          <a:p>
            <a:pPr algn="ctr"/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1930 году ушел добровольцем в Красную Армию. </a:t>
            </a:r>
          </a:p>
          <a:p>
            <a:pPr algn="ctr"/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Война с Японией застала капитана Бочкарева  в районе озера Хасан.</a:t>
            </a:r>
          </a:p>
          <a:p>
            <a:pPr algn="ctr"/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 командовал стрелковым батальоном в составе 32 Саратовской дивизии.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285729"/>
            <a:ext cx="4643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Georgia" pitchFamily="18" charset="0"/>
              </a:rPr>
              <a:t>Бочкарев Михаил Степанович</a:t>
            </a:r>
            <a:endParaRPr lang="ru-RU" sz="3000" i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55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155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115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0" presetClass="exit" presetSubtype="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8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8" presetClass="exit" presetSubtype="16" fill="hold" grpId="1" nodeType="after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Мои рисунки\1945\Димибилизация.jpg"/>
          <p:cNvPicPr>
            <a:picLocks noChangeAspect="1" noChangeArrowheads="1"/>
          </p:cNvPicPr>
          <p:nvPr/>
        </p:nvPicPr>
        <p:blipFill>
          <a:blip r:embed="rId3"/>
          <a:srcRect l="18359" t="13672" r="15722" b="20703"/>
          <a:stretch>
            <a:fillRect/>
          </a:stretch>
        </p:blipFill>
        <p:spPr bwMode="auto">
          <a:xfrm>
            <a:off x="1214414" y="1142984"/>
            <a:ext cx="7286676" cy="54407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0"/>
            <a:ext cx="9144000" cy="16859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Georgia" pitchFamily="18" charset="0"/>
              </a:rPr>
              <a:t>В </a:t>
            </a:r>
            <a:r>
              <a:rPr lang="ru-RU" dirty="0">
                <a:latin typeface="Georgia" pitchFamily="18" charset="0"/>
              </a:rPr>
              <a:t>течение 1941-1945 годов </a:t>
            </a:r>
            <a:r>
              <a:rPr lang="ru-RU" dirty="0" smtClean="0">
                <a:latin typeface="Georgia" pitchFamily="18" charset="0"/>
              </a:rPr>
              <a:t>на борьбу с </a:t>
            </a:r>
            <a:r>
              <a:rPr lang="ru-RU" dirty="0" err="1" smtClean="0">
                <a:latin typeface="Georgia" pitchFamily="18" charset="0"/>
              </a:rPr>
              <a:t>немецко</a:t>
            </a:r>
            <a:r>
              <a:rPr lang="ru-RU" dirty="0" smtClean="0">
                <a:latin typeface="Georgia" pitchFamily="18" charset="0"/>
              </a:rPr>
              <a:t> - </a:t>
            </a:r>
            <a:r>
              <a:rPr lang="ru-RU" dirty="0" err="1" smtClean="0">
                <a:latin typeface="Georgia" pitchFamily="18" charset="0"/>
              </a:rPr>
              <a:t>фашисткими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захватчиками </a:t>
            </a:r>
            <a:r>
              <a:rPr lang="ru-RU" dirty="0" smtClean="0">
                <a:latin typeface="Georgia" pitchFamily="18" charset="0"/>
              </a:rPr>
              <a:t>ушли 7232 </a:t>
            </a:r>
            <a:r>
              <a:rPr lang="ru-RU" dirty="0">
                <a:latin typeface="Georgia" pitchFamily="18" charset="0"/>
              </a:rPr>
              <a:t>жителя </a:t>
            </a:r>
            <a:r>
              <a:rPr lang="ru-RU" dirty="0" err="1">
                <a:latin typeface="Georgia" pitchFamily="18" charset="0"/>
              </a:rPr>
              <a:t>Новобурасского</a:t>
            </a:r>
            <a:r>
              <a:rPr lang="ru-RU" dirty="0">
                <a:latin typeface="Georgia" pitchFamily="18" charset="0"/>
              </a:rPr>
              <a:t> района.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xit" presetSubtype="10" fill="hold" grpId="1" nodeType="after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5" fill="hold" nodeType="withEffect">
                                  <p:stCondLst>
                                    <p:cond delay="9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9" dur="26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Выпускники 1941 года</a:t>
            </a:r>
            <a:endParaRPr lang="ru-RU" dirty="0"/>
          </a:p>
        </p:txBody>
      </p:sp>
      <p:pic>
        <p:nvPicPr>
          <p:cNvPr id="5122" name="Picture 2" descr="C:\Documents and Settings\Admin\Мои документы\Мои рисунки\1945\выпуск 1941.jpg"/>
          <p:cNvPicPr>
            <a:picLocks noChangeAspect="1" noChangeArrowheads="1"/>
          </p:cNvPicPr>
          <p:nvPr/>
        </p:nvPicPr>
        <p:blipFill>
          <a:blip r:embed="rId4" cstate="print"/>
          <a:srcRect l="18378" t="17855" r="23148" b="9236"/>
          <a:stretch>
            <a:fillRect/>
          </a:stretch>
        </p:blipFill>
        <p:spPr bwMode="auto">
          <a:xfrm>
            <a:off x="1142975" y="1428736"/>
            <a:ext cx="6939647" cy="4857784"/>
          </a:xfrm>
          <a:prstGeom prst="rect">
            <a:avLst/>
          </a:prstGeom>
          <a:noFill/>
          <a:effectLst>
            <a:glow rad="228600">
              <a:schemeClr val="bg1">
                <a:lumMod val="65000"/>
                <a:alpha val="40000"/>
              </a:schemeClr>
            </a:glow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 rot="20636527">
            <a:off x="4712229" y="4897277"/>
            <a:ext cx="4484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</a:rPr>
              <a:t>Какими вы юными были,</a:t>
            </a:r>
          </a:p>
          <a:p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</a:rPr>
              <a:t>Красивыми были – когда</a:t>
            </a:r>
          </a:p>
          <a:p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</a:rPr>
              <a:t>Часы ещё не пробили,</a:t>
            </a:r>
          </a:p>
          <a:p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</a:rPr>
              <a:t>А рядом стояла беда.</a:t>
            </a:r>
            <a:endParaRPr lang="ru-RU" sz="2500" dirty="0">
              <a:solidFill>
                <a:srgbClr val="FF0000"/>
              </a:solidFill>
              <a:latin typeface="Georgia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 flipH="1" flipV="1">
            <a:off x="785786" y="3643314"/>
            <a:ext cx="785818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7358082" y="3571876"/>
            <a:ext cx="928694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3143240" y="1357298"/>
            <a:ext cx="1000132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 flipH="1" flipV="1">
            <a:off x="2285984" y="4286256"/>
            <a:ext cx="785818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sndAc>
      <p:stSnd>
        <p:snd r:embed="rId3" name="ЖУРАВЛИ 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Мои документы\Мои рисунки\1945\Сыпченко 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928670"/>
            <a:ext cx="2071702" cy="276226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7" name="Picture 3" descr="C:\Documents and Settings\Admin\Мои документы\Мои рисунки\1945\1945 067.jpg"/>
          <p:cNvPicPr>
            <a:picLocks noChangeAspect="1" noChangeArrowheads="1"/>
          </p:cNvPicPr>
          <p:nvPr/>
        </p:nvPicPr>
        <p:blipFill>
          <a:blip r:embed="rId4" cstate="print"/>
          <a:srcRect t="3358" r="5970"/>
          <a:stretch>
            <a:fillRect/>
          </a:stretch>
        </p:blipFill>
        <p:spPr bwMode="auto">
          <a:xfrm>
            <a:off x="6076040" y="2428869"/>
            <a:ext cx="2710801" cy="371477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ая выноска 6"/>
          <p:cNvSpPr/>
          <p:nvPr/>
        </p:nvSpPr>
        <p:spPr>
          <a:xfrm>
            <a:off x="2357422" y="500042"/>
            <a:ext cx="4786346" cy="785818"/>
          </a:xfrm>
          <a:prstGeom prst="wedgeRectCallout">
            <a:avLst>
              <a:gd name="adj1" fmla="val -58984"/>
              <a:gd name="adj2" fmla="val 114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latin typeface="Georgia" pitchFamily="18" charset="0"/>
              </a:rPr>
              <a:t>Сыпченко</a:t>
            </a:r>
            <a:r>
              <a:rPr lang="ru-RU" b="1" dirty="0" smtClean="0">
                <a:latin typeface="Georgia" pitchFamily="18" charset="0"/>
              </a:rPr>
              <a:t> Геннадий. </a:t>
            </a:r>
          </a:p>
          <a:p>
            <a:r>
              <a:rPr lang="ru-RU" b="1" dirty="0" smtClean="0">
                <a:latin typeface="Georgia" pitchFamily="18" charset="0"/>
              </a:rPr>
              <a:t>Умер от ран в госпитале в 1943 году</a:t>
            </a:r>
          </a:p>
          <a:p>
            <a:endParaRPr lang="ru-RU" b="1" dirty="0">
              <a:latin typeface="Georgia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143504" y="1285860"/>
            <a:ext cx="3429024" cy="1143008"/>
          </a:xfrm>
          <a:prstGeom prst="wedgeRectCallout">
            <a:avLst>
              <a:gd name="adj1" fmla="val 40136"/>
              <a:gd name="adj2" fmla="val 80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latin typeface="Georgia" pitchFamily="18" charset="0"/>
              </a:rPr>
              <a:t>Салухов</a:t>
            </a:r>
            <a:r>
              <a:rPr lang="ru-RU" b="1" dirty="0" smtClean="0">
                <a:latin typeface="Georgia" pitchFamily="18" charset="0"/>
              </a:rPr>
              <a:t> Николай.</a:t>
            </a:r>
          </a:p>
          <a:p>
            <a:r>
              <a:rPr lang="ru-RU" b="1" dirty="0" smtClean="0">
                <a:latin typeface="Georgia" pitchFamily="18" charset="0"/>
              </a:rPr>
              <a:t>Погиб за три месяца</a:t>
            </a:r>
          </a:p>
          <a:p>
            <a:r>
              <a:rPr lang="ru-RU" b="1" dirty="0" smtClean="0">
                <a:latin typeface="Georgia" pitchFamily="18" charset="0"/>
              </a:rPr>
              <a:t>                               до Победы</a:t>
            </a:r>
          </a:p>
          <a:p>
            <a:endParaRPr lang="ru-RU" b="1" dirty="0"/>
          </a:p>
        </p:txBody>
      </p:sp>
      <p:pic>
        <p:nvPicPr>
          <p:cNvPr id="6148" name="Picture 4" descr="C:\Documents and Settings\Admin\Мои документы\Мои рисунки\1945\1945 065.jpg"/>
          <p:cNvPicPr>
            <a:picLocks noChangeAspect="1" noChangeArrowheads="1"/>
          </p:cNvPicPr>
          <p:nvPr/>
        </p:nvPicPr>
        <p:blipFill>
          <a:blip r:embed="rId5"/>
          <a:srcRect l="39199" t="24757" r="54248" b="62136"/>
          <a:stretch>
            <a:fillRect/>
          </a:stretch>
        </p:blipFill>
        <p:spPr bwMode="auto">
          <a:xfrm>
            <a:off x="1142976" y="3071810"/>
            <a:ext cx="1666887" cy="250033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Прямоугольная выноска 13"/>
          <p:cNvSpPr/>
          <p:nvPr/>
        </p:nvSpPr>
        <p:spPr>
          <a:xfrm>
            <a:off x="0" y="6000768"/>
            <a:ext cx="2786050" cy="571504"/>
          </a:xfrm>
          <a:prstGeom prst="wedgeRectCallout">
            <a:avLst>
              <a:gd name="adj1" fmla="val -1440"/>
              <a:gd name="adj2" fmla="val -193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Georgia" pitchFamily="18" charset="0"/>
              </a:rPr>
              <a:t>Кузнецов Михаил</a:t>
            </a:r>
          </a:p>
          <a:p>
            <a:r>
              <a:rPr lang="ru-RU" b="1" dirty="0" smtClean="0">
                <a:latin typeface="Georgia" pitchFamily="18" charset="0"/>
              </a:rPr>
              <a:t>Дошел до Берлина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8572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Из выпускного класса на фронт ушли:</a:t>
            </a:r>
            <a:endParaRPr lang="ru-RU" sz="3000" b="1" dirty="0">
              <a:latin typeface="Georgia" pitchFamily="18" charset="0"/>
            </a:endParaRPr>
          </a:p>
        </p:txBody>
      </p:sp>
      <p:pic>
        <p:nvPicPr>
          <p:cNvPr id="1026" name="Picture 2" descr="C:\Documents and Settings\Admin\Мои документы\Мои рисунки\1945\1945 156.jpg"/>
          <p:cNvPicPr>
            <a:picLocks noChangeAspect="1" noChangeArrowheads="1"/>
          </p:cNvPicPr>
          <p:nvPr/>
        </p:nvPicPr>
        <p:blipFill>
          <a:blip r:embed="rId6"/>
          <a:srcRect l="28906" t="7813" r="33594" b="57910"/>
          <a:stretch>
            <a:fillRect/>
          </a:stretch>
        </p:blipFill>
        <p:spPr bwMode="auto">
          <a:xfrm>
            <a:off x="3214678" y="1928802"/>
            <a:ext cx="2286016" cy="2786058"/>
          </a:xfrm>
          <a:prstGeom prst="rect">
            <a:avLst/>
          </a:prstGeom>
          <a:noFill/>
        </p:spPr>
      </p:pic>
      <p:sp>
        <p:nvSpPr>
          <p:cNvPr id="10" name="Прямоугольная выноска 9"/>
          <p:cNvSpPr/>
          <p:nvPr/>
        </p:nvSpPr>
        <p:spPr>
          <a:xfrm>
            <a:off x="3071802" y="5500702"/>
            <a:ext cx="3714776" cy="1071570"/>
          </a:xfrm>
          <a:prstGeom prst="wedgeRectCallout">
            <a:avLst>
              <a:gd name="adj1" fmla="val -8004"/>
              <a:gd name="adj2" fmla="val -24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Georgia" pitchFamily="18" charset="0"/>
              </a:rPr>
              <a:t>Трушечкин Андрей. </a:t>
            </a:r>
          </a:p>
          <a:p>
            <a:r>
              <a:rPr lang="ru-RU" b="1" dirty="0" smtClean="0">
                <a:latin typeface="Georgia" pitchFamily="18" charset="0"/>
              </a:rPr>
              <a:t>Погиб в 1943  на Украине при освобождении сахарного завода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200"/>
                            </p:stCondLst>
                            <p:childTnLst>
                              <p:par>
                                <p:cTn id="40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32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100"/>
                            </p:stCondLst>
                            <p:childTnLst>
                              <p:par>
                                <p:cTn id="47" presetID="18" presetClass="exit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xit" presetSubtype="1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900"/>
                            </p:stCondLst>
                            <p:childTnLst>
                              <p:par>
                                <p:cTn id="54" presetID="18" presetClass="exit" presetSubtype="12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xit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4" grpId="0" animBg="1"/>
      <p:bldP spid="14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20" y="5380672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Georgia" pitchFamily="18" charset="0"/>
              </a:rPr>
              <a:t>Прошла война, прошла страда, но боль взывает к людям.</a:t>
            </a:r>
          </a:p>
          <a:p>
            <a:pPr algn="ctr"/>
            <a:r>
              <a:rPr lang="ru-RU" sz="3000" dirty="0" smtClean="0">
                <a:latin typeface="Georgia" pitchFamily="18" charset="0"/>
              </a:rPr>
              <a:t>Давайте , люди , никогда  об этом не забудем!</a:t>
            </a:r>
          </a:p>
        </p:txBody>
      </p:sp>
      <p:pic>
        <p:nvPicPr>
          <p:cNvPr id="7170" name="Picture 2" descr="C:\Documents and Settings\Admin\Мои документы\Мои рисунки\1945\встреча в 85 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7975993" cy="447787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Встреча выпускников 41 года  в 1985 году.</a:t>
            </a:r>
            <a:endParaRPr lang="ru-RU" sz="2800" dirty="0">
              <a:latin typeface="Georgia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4357686" y="714356"/>
            <a:ext cx="928694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xit" presetSubtype="32" fill="hold" grpId="1" nodeType="after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1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900"/>
                            </p:stCondLst>
                            <p:childTnLst>
                              <p:par>
                                <p:cTn id="20" presetID="8" presetClass="exit" presetSubtype="16" fill="hold" grpId="0" nodeType="after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700"/>
                            </p:stCondLst>
                            <p:childTnLst>
                              <p:par>
                                <p:cTn id="2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2945</TotalTime>
  <Words>577</Words>
  <Application>Microsoft Office PowerPoint</Application>
  <PresentationFormat>Экран (4:3)</PresentationFormat>
  <Paragraphs>123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Выпускники 1941 года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ВОЙНА НАРОД ПОБЕДА</dc:title>
  <dc:creator>Викентьева Мария Валентиновна</dc:creator>
  <cp:lastModifiedBy>иСтОРИк</cp:lastModifiedBy>
  <cp:revision>263</cp:revision>
  <dcterms:created xsi:type="dcterms:W3CDTF">2010-04-22T12:39:46Z</dcterms:created>
  <dcterms:modified xsi:type="dcterms:W3CDTF">2011-02-01T08:43:26Z</dcterms:modified>
</cp:coreProperties>
</file>