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E6B062-FC99-4021-B702-B9C255ED08EB}" type="datetimeFigureOut">
              <a:rPr lang="ru-RU" smtClean="0"/>
              <a:t>26.04.2010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6A1A18-E6C5-452D-AA14-A1FB3661A8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Отправляемся в путешествие!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Европа ждет нас!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1026" name="Picture 2" descr="D:\MONTE CARLO! Casino - МОНАКО - Путешествия  photoshare_ru.files\album_nav.files\3rhfq4-b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142985"/>
            <a:ext cx="2071702" cy="1928825"/>
          </a:xfrm>
          <a:prstGeom prst="rect">
            <a:avLst/>
          </a:prstGeom>
          <a:noFill/>
        </p:spPr>
      </p:pic>
      <p:pic>
        <p:nvPicPr>
          <p:cNvPr id="1027" name="Picture 3" descr="D:\MONTE CARLO! Casino - МОНАКО - Путешествия  photoshare_ru.files\album_nav.files\4667g3-s9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28604"/>
            <a:ext cx="3713187" cy="2357454"/>
          </a:xfrm>
          <a:prstGeom prst="rect">
            <a:avLst/>
          </a:prstGeom>
          <a:noFill/>
        </p:spPr>
      </p:pic>
      <p:pic>
        <p:nvPicPr>
          <p:cNvPr id="1028" name="Picture 4" descr="D:\MONTE CARLO! Casino - МОНАКО - Путешествия  photoshare_ru.files\album_nav.files\3rhfq7-9n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929198"/>
            <a:ext cx="150019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 чем уникальность этих стран?</a:t>
            </a:r>
            <a:b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</a:b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Все государства-карлики давно поняли, что их размеры и есть главное богатство.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Среди более чем 230 стран мира, разных по площади, -гигантов, больших и средних, </a:t>
            </a:r>
            <a:r>
              <a:rPr lang="ru-RU" dirty="0" smtClean="0"/>
              <a:t>о</a:t>
            </a:r>
            <a:r>
              <a:rPr lang="ru-RU" dirty="0" smtClean="0"/>
              <a:t>собую группу представляют страны-</a:t>
            </a:r>
            <a:r>
              <a:rPr lang="ru-RU" dirty="0" smtClean="0"/>
              <a:t> малышки</a:t>
            </a:r>
            <a:r>
              <a:rPr lang="ru-RU" dirty="0" smtClean="0"/>
              <a:t>, или, как принято еще их называть, </a:t>
            </a:r>
            <a:r>
              <a:rPr lang="ru-RU" dirty="0" err="1" smtClean="0"/>
              <a:t>микрогосударства</a:t>
            </a:r>
            <a:r>
              <a:rPr lang="ru-RU" dirty="0" smtClean="0"/>
              <a:t> или карлики. </a:t>
            </a:r>
          </a:p>
          <a:p>
            <a:r>
              <a:rPr lang="ru-RU" dirty="0" smtClean="0"/>
              <a:t>Больше всего таких государств в Зарубежной Европе.</a:t>
            </a:r>
          </a:p>
          <a:p>
            <a:r>
              <a:rPr lang="ru-RU" dirty="0" smtClean="0"/>
              <a:t>Площадь их порой не превышает 2-3 кв.км., а население  чуть</a:t>
            </a:r>
          </a:p>
          <a:p>
            <a:pPr>
              <a:buNone/>
            </a:pPr>
            <a:r>
              <a:rPr lang="ru-RU" dirty="0" smtClean="0"/>
              <a:t> более двух тысяч</a:t>
            </a:r>
          </a:p>
          <a:p>
            <a:pPr>
              <a:buNone/>
            </a:pPr>
            <a:r>
              <a:rPr lang="ru-RU" dirty="0" smtClean="0"/>
              <a:t> человек</a:t>
            </a:r>
            <a:endParaRPr lang="ru-RU" dirty="0"/>
          </a:p>
        </p:txBody>
      </p:sp>
      <p:pic>
        <p:nvPicPr>
          <p:cNvPr id="2052" name="Picture 4" descr="D:\Ватикан\Экскурсии по Риму - Ватикан - Экскурсии по риму.files\vatika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857760"/>
            <a:ext cx="3500462" cy="1571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Страны-карлики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Андорра </a:t>
            </a:r>
          </a:p>
          <a:p>
            <a:r>
              <a:rPr lang="ru-RU" dirty="0" smtClean="0"/>
              <a:t>Ватикан</a:t>
            </a:r>
          </a:p>
          <a:p>
            <a:r>
              <a:rPr lang="ru-RU" dirty="0" smtClean="0"/>
              <a:t>Мальта </a:t>
            </a:r>
          </a:p>
          <a:p>
            <a:r>
              <a:rPr lang="ru-RU" dirty="0" smtClean="0"/>
              <a:t>Монако</a:t>
            </a:r>
          </a:p>
          <a:p>
            <a:r>
              <a:rPr lang="ru-RU" dirty="0" smtClean="0"/>
              <a:t>Лихтенштейн</a:t>
            </a:r>
          </a:p>
          <a:p>
            <a:r>
              <a:rPr lang="ru-RU" dirty="0" smtClean="0"/>
              <a:t>Люксембург</a:t>
            </a:r>
          </a:p>
          <a:p>
            <a:r>
              <a:rPr lang="ru-RU" dirty="0" smtClean="0"/>
              <a:t>Сан-Марино</a:t>
            </a:r>
            <a:endParaRPr lang="ru-RU" dirty="0"/>
          </a:p>
        </p:txBody>
      </p:sp>
      <p:pic>
        <p:nvPicPr>
          <p:cNvPr id="3075" name="Picture 3" descr="D:\MONTE CARLO! Casino - МОНАКО - Путешествия  photoshare_ru.files\Mонако 5.files\album_nav.files\3lrw4m-j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642919"/>
            <a:ext cx="2286016" cy="1571636"/>
          </a:xfrm>
          <a:prstGeom prst="rect">
            <a:avLst/>
          </a:prstGeom>
          <a:noFill/>
        </p:spPr>
      </p:pic>
      <p:pic>
        <p:nvPicPr>
          <p:cNvPr id="3076" name="Picture 4" descr="D:\MONTE CARLO! Casino - МОНАКО - Путешествия  photoshare_ru.files\Mонако 5.files\album_nav.files\3lrw51-4h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000372"/>
            <a:ext cx="2143140" cy="2214578"/>
          </a:xfrm>
          <a:prstGeom prst="rect">
            <a:avLst/>
          </a:prstGeom>
          <a:noFill/>
        </p:spPr>
      </p:pic>
      <p:pic>
        <p:nvPicPr>
          <p:cNvPr id="3077" name="Picture 5" descr="D:\Ватикан\Экскурсии по Риму - Сады Ватикана - Экскурсии по риму.files\sv_pave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4714884"/>
            <a:ext cx="3000395" cy="1824042"/>
          </a:xfrm>
          <a:prstGeom prst="rect">
            <a:avLst/>
          </a:prstGeom>
          <a:noFill/>
        </p:spPr>
      </p:pic>
      <p:pic>
        <p:nvPicPr>
          <p:cNvPr id="3078" name="Picture 6" descr="D:\Ватикан\Виртуальные путешествия по всему миру - Ночной Ватикан.files\00002bs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1357299"/>
            <a:ext cx="3071834" cy="25717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7467600" cy="1214446"/>
          </a:xfrm>
        </p:spPr>
        <p:txBody>
          <a:bodyPr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Если ты хочешь…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Совершить путешествие по Европе .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Узнать больше о странах-карликах.</a:t>
            </a:r>
          </a:p>
          <a:p>
            <a:pPr>
              <a:buNone/>
            </a:pPr>
            <a:r>
              <a:rPr lang="ru-RU" b="1" dirty="0" smtClean="0">
                <a:ln/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Присоединяйтесь к нашему проекту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!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9" y="3571876"/>
            <a:ext cx="864399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RightFacing"/>
              <a:lightRig rig="brightRoom" dir="t"/>
            </a:scene3d>
            <a:sp3d extrusionH="57150" contourW="6350" prstMaterial="plastic">
              <a:bevelT w="20320" h="20320" prst="hardEdg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Присоединяйтесь к нашему проекту!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107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Отправляемся в путешествие!</vt:lpstr>
      <vt:lpstr>В чем уникальность этих стран? Все государства-карлики давно поняли, что их размеры и есть главное богатство.</vt:lpstr>
      <vt:lpstr>Страны-карлики</vt:lpstr>
      <vt:lpstr>Если ты хочешь… </vt:lpstr>
    </vt:vector>
  </TitlesOfParts>
  <Company>ТРЦ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Отправляемся в путешествие!</dc:title>
  <dc:creator>класс05</dc:creator>
  <cp:lastModifiedBy>класс05</cp:lastModifiedBy>
  <cp:revision>8</cp:revision>
  <dcterms:created xsi:type="dcterms:W3CDTF">2010-04-26T06:09:17Z</dcterms:created>
  <dcterms:modified xsi:type="dcterms:W3CDTF">2010-04-26T07:28:22Z</dcterms:modified>
</cp:coreProperties>
</file>