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1696C-9F7B-470C-ABE7-D91B3FE808A5}" type="datetimeFigureOut">
              <a:rPr lang="ru-RU" smtClean="0"/>
              <a:t>13.11.2011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FB179-5201-4F92-9CA9-7131FEE165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F1B1-851D-4948-9150-62BCA094FF21}" type="datetime1">
              <a:rPr lang="ru-RU" smtClean="0"/>
              <a:t>13.11.2011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F0B902-7BDD-4F88-8766-17C3C50DA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Федоровского района Саратовской области</a:t>
            </a:r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C35C-A19A-4073-BBA4-8A709090881F}" type="datetime1">
              <a:rPr lang="ru-RU" smtClean="0"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Федоровского района Саратовской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B902-7BDD-4F88-8766-17C3C50DA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1D0A-DC40-4528-B7AB-7C34C4407DE7}" type="datetime1">
              <a:rPr lang="ru-RU" smtClean="0"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Федоровского района Саратовской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B902-7BDD-4F88-8766-17C3C50DA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9A1A3D-8E38-43D2-A8DD-9ADE23255731}" type="datetime1">
              <a:rPr lang="ru-RU" smtClean="0"/>
              <a:t>13.11.2011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6F0B902-7BDD-4F88-8766-17C3C50DA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Федоровского района Саратовской области</a:t>
            </a: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4DAF-8467-481D-9C90-3AB68A1801F5}" type="datetime1">
              <a:rPr lang="ru-RU" smtClean="0"/>
              <a:t>13.11.2011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Федоровского района Саратовской области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B902-7BDD-4F88-8766-17C3C50DA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F1A1-BF1D-4338-94BE-6ED17780681C}" type="datetime1">
              <a:rPr lang="ru-RU" smtClean="0"/>
              <a:t>13.11.2011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Федоровского района Саратовской области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B902-7BDD-4F88-8766-17C3C50DA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B902-7BDD-4F88-8766-17C3C50DA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Федоровского района Саратовской области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3426-8B44-4346-BADE-9DFF616236AA}" type="datetime1">
              <a:rPr lang="ru-RU" smtClean="0"/>
              <a:t>13.11.2011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7ABA-EB3D-4EB1-9750-68935AB75273}" type="datetime1">
              <a:rPr lang="ru-RU" smtClean="0"/>
              <a:t>13.11.2011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Федоровского района Саратовской области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B902-7BDD-4F88-8766-17C3C50DA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9AA2-3EC6-430E-8495-69F0BCF04979}" type="datetime1">
              <a:rPr lang="ru-RU" smtClean="0"/>
              <a:t>13.11.2011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Федоровского района Саратовской области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0B902-7BDD-4F88-8766-17C3C50DA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8D2EC3-9ED8-4C09-9017-D40E8CE6E576}" type="datetime1">
              <a:rPr lang="ru-RU" smtClean="0"/>
              <a:t>13.11.2011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F0B902-7BDD-4F88-8766-17C3C50DA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Федоровского района Саратовской области</a:t>
            </a:r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49EF-9AFD-4DB2-ADE3-078DC68AA278}" type="datetime1">
              <a:rPr lang="ru-RU" smtClean="0"/>
              <a:t>13.11.2011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F0B902-7BDD-4F88-8766-17C3C50DA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Чепцова Надежда Васильевна Учитель биологии МОУ ООШ с. Семёновка Федоровского района Саратовской области</a:t>
            </a:r>
            <a:endParaRPr lang="ru-RU"/>
          </a:p>
        </p:txBody>
      </p:sp>
    </p:spTree>
  </p:cSld>
  <p:clrMapOvr>
    <a:masterClrMapping/>
  </p:clrMapOvr>
  <p:transition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23C541-B837-4CAD-88B5-C29DC3BBF580}" type="datetime1">
              <a:rPr lang="ru-RU" smtClean="0"/>
              <a:t>13.11.2011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Чепцова Надежда Васильевна Учитель биологии МОУ ООШ с. Семёновка Федоровского района Саратовской области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6F0B902-7BDD-4F88-8766-17C3C50DA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4000"/>
  <p:hf sldNum="0"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857232"/>
            <a:ext cx="807249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Местообитание</a:t>
            </a:r>
          </a:p>
          <a:p>
            <a:pPr algn="ctr"/>
            <a:r>
              <a:rPr lang="ru-RU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апоротников, хвощей и плаунов.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5286380" y="6072206"/>
            <a:ext cx="3581400" cy="384048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Федоровского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надежда\Documents\Конкурс УЧИТЕЛЬ ГОДА 2011\Конкурсный урок\распространение\тропики папоротник\bs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4305" cy="6858000"/>
          </a:xfrm>
          <a:prstGeom prst="rect">
            <a:avLst/>
          </a:prstGeom>
          <a:noFill/>
        </p:spPr>
      </p:pic>
      <p:pic>
        <p:nvPicPr>
          <p:cNvPr id="9" name="Picture 3" descr="C:\Users\надежда\Documents\Конкурс УЧИТЕЛЬ ГОДА 2011\Конкурсный урок\распространение\тропики папоротник\Ostrich_Fer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24109" cy="285749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3075" name="Picture 3" descr="C:\Users\надежда\Documents\Конкурс УЧИТЕЛЬ ГОДА 2011\Конкурсный урок\распространение\тропики папоротник\Ostrich_Fern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424109" cy="285749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0" y="2285992"/>
            <a:ext cx="292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ПАПОРОТНИК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6"/>
          </p:nvPr>
        </p:nvSpPr>
        <p:spPr>
          <a:xfrm>
            <a:off x="5357818" y="6215082"/>
            <a:ext cx="3581400" cy="384048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Федоровского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надежда\Documents\Конкурс УЧИТЕЛЬ ГОДА 2011\Конкурсный урок\распространение\тропики папоротник\Ostrich_Fe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00299" cy="294730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4" name="Содержимое 3" descr="tropic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надежда\Documents\Конкурс УЧИТЕЛЬ ГОДА 2011\Конкурсный урок\распространение\тропики папоротник\Ostrich_Fer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2500299" cy="294730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2285992"/>
            <a:ext cx="2857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ПАПОРОТНИК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6"/>
          </p:nvPr>
        </p:nvSpPr>
        <p:spPr>
          <a:xfrm>
            <a:off x="5286380" y="6286520"/>
            <a:ext cx="3581400" cy="384048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Федоровского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ntitled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</p:spPr>
      </p:pic>
      <p:pic>
        <p:nvPicPr>
          <p:cNvPr id="5" name="Picture 3" descr="C:\Users\надежда\Documents\Конкурс УЧИТЕЛЬ ГОДА 2011\Конкурсный урок\распространение\тропики папоротник\Ostrich_Fer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424109" cy="285749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2285992"/>
            <a:ext cx="2857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ПАПОРОТНИК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6"/>
          </p:nvPr>
        </p:nvSpPr>
        <p:spPr>
          <a:xfrm>
            <a:off x="5357818" y="6473952"/>
            <a:ext cx="3581400" cy="384048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Федоровского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64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3" descr="C:\Users\надежда\Documents\Конкурс УЧИТЕЛЬ ГОДА 2011\Конкурсный урок\распространение\тропики папоротник\Ostrich_Fer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424109" cy="285749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2357430"/>
            <a:ext cx="2571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ПАПОРОТНИК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6"/>
          </p:nvPr>
        </p:nvSpPr>
        <p:spPr>
          <a:xfrm>
            <a:off x="5286380" y="6215082"/>
            <a:ext cx="3581400" cy="384048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Федоровского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b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961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дежда\Documents\Конкурс УЧИТЕЛЬ ГОДА 2011\Конкурсный урок\хвощи\nddn1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857355" cy="213210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1500174"/>
            <a:ext cx="1857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ХВОЩ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6"/>
          </p:nvPr>
        </p:nvSpPr>
        <p:spPr>
          <a:xfrm>
            <a:off x="5357818" y="6215082"/>
            <a:ext cx="3581400" cy="384048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Федоровского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61062358_b5c9ac6bd41f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надежда\Documents\Конкурс УЧИТЕЛЬ ГОДА 2011\Конкурсный урок\хвощи\nddn1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857355" cy="213210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0" y="1500174"/>
            <a:ext cx="1857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ХВОЩ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6"/>
          </p:nvPr>
        </p:nvSpPr>
        <p:spPr>
          <a:xfrm>
            <a:off x="5357818" y="6286520"/>
            <a:ext cx="3581400" cy="384048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Федоровского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6fda3cfa93f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0827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надежда\Documents\Конкурс УЧИТЕЛЬ ГОДА 2011\Конкурсный урок\хвощи\nddn1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857355" cy="213210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1500174"/>
            <a:ext cx="1857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ХВОЩ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6"/>
          </p:nvPr>
        </p:nvSpPr>
        <p:spPr>
          <a:xfrm>
            <a:off x="5357818" y="6215082"/>
            <a:ext cx="3581400" cy="384048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Федоровского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onec_near_shepilovo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надежда\Documents\Конкурс УЧИТЕЛЬ ГОДА 2011\Конкурсный урок\хвощи\nddn1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857355" cy="213210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1500174"/>
            <a:ext cx="1857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ХВОЩ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6"/>
          </p:nvPr>
        </p:nvSpPr>
        <p:spPr>
          <a:xfrm>
            <a:off x="5357818" y="6215082"/>
            <a:ext cx="3581400" cy="384048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Федоровского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3_2_l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9780"/>
          </a:xfrm>
        </p:spPr>
      </p:pic>
      <p:pic>
        <p:nvPicPr>
          <p:cNvPr id="2051" name="Picture 3" descr="C:\Users\надежда\Documents\Конкурс УЧИТЕЛЬ ГОДА 2011\Конкурсный урок\плауны\p20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57356" cy="245144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1785926"/>
            <a:ext cx="20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ПЛАУН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6"/>
          </p:nvPr>
        </p:nvSpPr>
        <p:spPr>
          <a:xfrm>
            <a:off x="5357818" y="6215082"/>
            <a:ext cx="3581400" cy="384048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Федоровского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arch_mountain_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3" descr="C:\Users\надежда\Documents\Конкурс УЧИТЕЛЬ ГОДА 2011\Конкурсный урок\плауны\p20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8794" cy="245144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1785926"/>
            <a:ext cx="20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ПЛАУН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6"/>
          </p:nvPr>
        </p:nvSpPr>
        <p:spPr>
          <a:xfrm>
            <a:off x="5357818" y="6286520"/>
            <a:ext cx="3581400" cy="384048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Федоровского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-52294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25515"/>
          </a:xfrm>
        </p:spPr>
      </p:pic>
      <p:pic>
        <p:nvPicPr>
          <p:cNvPr id="6" name="Picture 3" descr="C:\Users\надежда\Documents\Конкурс УЧИТЕЛЬ ГОДА 2011\Конкурсный урок\плауны\p20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57356" cy="245144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1785926"/>
            <a:ext cx="20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ПЛАУН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6"/>
          </p:nvPr>
        </p:nvSpPr>
        <p:spPr>
          <a:xfrm>
            <a:off x="5357818" y="6286520"/>
            <a:ext cx="3581400" cy="384048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Федоровского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882879d310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  <p:pic>
        <p:nvPicPr>
          <p:cNvPr id="5" name="Picture 3" descr="C:\Users\надежда\Documents\Конкурс УЧИТЕЛЬ ГОДА 2011\Конкурсный урок\плауны\p20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85918" cy="245144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1785926"/>
            <a:ext cx="1857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ПЛАУН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6"/>
          </p:nvPr>
        </p:nvSpPr>
        <p:spPr>
          <a:xfrm>
            <a:off x="5357818" y="6215082"/>
            <a:ext cx="3581400" cy="384048"/>
          </a:xfrm>
        </p:spPr>
        <p:txBody>
          <a:bodyPr/>
          <a:lstStyle/>
          <a:p>
            <a:r>
              <a:rPr lang="ru-RU" dirty="0" err="1" smtClean="0"/>
              <a:t>Чепцова</a:t>
            </a:r>
            <a:r>
              <a:rPr lang="ru-RU" dirty="0" smtClean="0"/>
              <a:t> Надежда Васильевна Учитель биологии МОУ ООШ с. Семёновка Федоровского района Саратовской области</a:t>
            </a:r>
            <a:endParaRPr lang="ru-RU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113</TotalTime>
  <Words>201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12</cp:revision>
  <dcterms:created xsi:type="dcterms:W3CDTF">2011-03-05T13:47:33Z</dcterms:created>
  <dcterms:modified xsi:type="dcterms:W3CDTF">2011-11-13T17:23:40Z</dcterms:modified>
</cp:coreProperties>
</file>