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7"/>
  </p:notesMasterIdLst>
  <p:sldIdLst>
    <p:sldId id="256" r:id="rId2"/>
    <p:sldId id="267" r:id="rId3"/>
    <p:sldId id="264" r:id="rId4"/>
    <p:sldId id="265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99FF"/>
    <a:srgbClr val="CCCCFF"/>
    <a:srgbClr val="00FF00"/>
    <a:srgbClr val="33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3F94D8-66B3-460B-977C-468BCA9CFAC6}" type="datetimeFigureOut">
              <a:rPr lang="ru-RU"/>
              <a:pPr>
                <a:defRPr/>
              </a:pPr>
              <a:t>11.03.2011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C169D8D-A1E1-44EC-9009-0BCF7F451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BCAC8-EF53-4267-B290-7F5F5E2AD2BA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85487-9FBF-40D9-801F-EAC1FB6F8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5446-52E6-46E4-916D-FB85BDDBA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B1B4-562F-4A73-9A49-9A532E23E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ACDF-8AB3-4D41-AE02-CE257D68F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4E71D-CB76-4056-986F-EABF49C41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6A07-F7D6-4E9E-83B2-1CE3F2211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9E0A-B8A6-494E-96CC-05B2E4BD7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F446-6B6C-4D50-BA3F-3EE4A9FA3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9521F-7AA8-43EA-8B04-6C2B3ACB5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A6C89-5948-4592-BEDC-2877AEE05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35919-658A-4C6B-9042-2DD7B67D6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318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319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3381AFD-88BF-476E-9CB6-AF681E441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1052;&#1072;&#1090;&#1077;&#1088;&#1080;&#1072;&#1083;&#1099;%20&#1087;&#1086;%20&#1086;&#1094;&#1077;&#1085;&#1080;&#1074;&#1072;&#1085;&#1080;&#1102;%20.ppt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429000"/>
            <a:ext cx="5791200" cy="274320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Стартовая презентация творческого проекта для учащихся младших классов</a:t>
            </a:r>
          </a:p>
          <a:p>
            <a:r>
              <a:rPr lang="ru-RU" sz="2000" b="1" smtClean="0">
                <a:latin typeface="Times New Roman" pitchFamily="18" charset="0"/>
              </a:rPr>
              <a:t>Автор презентации: Н.Г. Хитцова, </a:t>
            </a:r>
          </a:p>
          <a:p>
            <a:r>
              <a:rPr lang="ru-RU" sz="2000" b="1" smtClean="0">
                <a:latin typeface="Times New Roman" pitchFamily="18" charset="0"/>
              </a:rPr>
              <a:t>Предмет «Музыкальная компьютика»</a:t>
            </a:r>
          </a:p>
        </p:txBody>
      </p:sp>
      <p:pic>
        <p:nvPicPr>
          <p:cNvPr id="14339" name="Picture 15" descr="coolp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18954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908175" y="1412875"/>
            <a:ext cx="7056438" cy="160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Я музыкантом стать хочу!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800" smtClean="0"/>
          </a:p>
          <a:p>
            <a:r>
              <a:rPr lang="ru-RU" sz="4800" smtClean="0"/>
              <a:t>Зачем учиться музыке?</a:t>
            </a:r>
          </a:p>
          <a:p>
            <a:endParaRPr lang="ru-RU" smtClean="0"/>
          </a:p>
        </p:txBody>
      </p:sp>
      <p:pic>
        <p:nvPicPr>
          <p:cNvPr id="15363" name="Picture 11" descr="cooltw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214563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817086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Ребята, давайте поразмышляем!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428750"/>
            <a:ext cx="77724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Зачем музыканту компьютер?</a:t>
            </a:r>
          </a:p>
          <a:p>
            <a:pPr>
              <a:lnSpc>
                <a:spcPct val="80000"/>
              </a:lnSpc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 Можно ли заниматься музыкальным творчеством с помощью компьютера?</a:t>
            </a:r>
          </a:p>
          <a:p>
            <a:pPr>
              <a:lnSpc>
                <a:spcPct val="80000"/>
              </a:lnSpc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Какой музыкальный инструмент самый лучший?</a:t>
            </a:r>
          </a:p>
          <a:p>
            <a:pPr>
              <a:lnSpc>
                <a:spcPct val="80000"/>
              </a:lnSpc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Важно ли исполнять музыку в точном темпе и ритме?</a:t>
            </a:r>
          </a:p>
          <a:p>
            <a:pPr>
              <a:lnSpc>
                <a:spcPct val="80000"/>
              </a:lnSpc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Существуют ли специальные  музыкальные слова?</a:t>
            </a:r>
          </a:p>
          <a:p>
            <a:pPr>
              <a:lnSpc>
                <a:spcPct val="80000"/>
              </a:lnSpc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Можно ли с помощью музыкальных головоломок и загадок научиться  быстро читать ноты в различных музыкальных ключах?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Можно ли с помощью компьютера создать  словарик музыкальных терминов?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</p:txBody>
      </p:sp>
      <p:pic>
        <p:nvPicPr>
          <p:cNvPr id="16388" name="Picture 11" descr="cooltw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71625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2" descr="coolstev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0288" y="476250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5689600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Как вы думаете?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29175"/>
          </a:xfrm>
        </p:spPr>
        <p:txBody>
          <a:bodyPr/>
          <a:lstStyle/>
          <a:p>
            <a:r>
              <a:rPr lang="ru-RU" sz="2400" smtClean="0"/>
              <a:t>Как записывать ноты с помощью компьютерных музыкальных программ?</a:t>
            </a:r>
          </a:p>
          <a:p>
            <a:r>
              <a:rPr lang="ru-RU" sz="2400" smtClean="0"/>
              <a:t>Что нужно знать о записи в музыкальной студии? </a:t>
            </a:r>
            <a:endParaRPr lang="en-US" sz="2400" smtClean="0"/>
          </a:p>
          <a:p>
            <a:r>
              <a:rPr lang="ru-RU" sz="2400" smtClean="0"/>
              <a:t>Как записать звуковые файлы в программе аудиоредакторе </a:t>
            </a:r>
            <a:r>
              <a:rPr lang="en-US" sz="2400" smtClean="0"/>
              <a:t>Adobe Audition</a:t>
            </a:r>
            <a:r>
              <a:rPr lang="ru-RU" sz="2400" smtClean="0"/>
              <a:t>?</a:t>
            </a:r>
          </a:p>
          <a:p>
            <a:r>
              <a:rPr lang="ru-RU" sz="2400" smtClean="0"/>
              <a:t>Что такое музыкальные термины?</a:t>
            </a:r>
          </a:p>
          <a:p>
            <a:r>
              <a:rPr lang="ru-RU" sz="2400" smtClean="0"/>
              <a:t>Что такое музыкальные ключи?</a:t>
            </a:r>
          </a:p>
          <a:p>
            <a:r>
              <a:rPr lang="ru-RU" sz="2400" smtClean="0"/>
              <a:t>Как обозначается темп в музыке?</a:t>
            </a:r>
          </a:p>
          <a:p>
            <a:r>
              <a:rPr lang="ru-RU" sz="2400" smtClean="0"/>
              <a:t>Как определить темп музыки с помощью метронома?</a:t>
            </a:r>
          </a:p>
          <a:p>
            <a:endParaRPr lang="ru-RU" sz="2400" smtClean="0"/>
          </a:p>
          <a:p>
            <a:endParaRPr lang="ru-RU" sz="2400" smtClean="0"/>
          </a:p>
          <a:p>
            <a:endParaRPr lang="ru-RU" sz="3200" smtClean="0"/>
          </a:p>
          <a:p>
            <a:endParaRPr lang="ru-RU" sz="3200" smtClean="0"/>
          </a:p>
        </p:txBody>
      </p:sp>
      <p:pic>
        <p:nvPicPr>
          <p:cNvPr id="17412" name="Picture 6" descr="cooltw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14500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coolstev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850" y="333375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56165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Знаете ли вы?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</a:t>
            </a:r>
          </a:p>
          <a:p>
            <a:pPr algn="ctr">
              <a:buFont typeface="Wingdings" pitchFamily="2" charset="2"/>
              <a:buNone/>
            </a:pPr>
            <a:r>
              <a:rPr lang="ru-RU" sz="3200" smtClean="0"/>
              <a:t>Дорогие ребята!</a:t>
            </a:r>
          </a:p>
          <a:p>
            <a:pPr algn="ctr">
              <a:buFont typeface="Wingdings" pitchFamily="2" charset="2"/>
              <a:buNone/>
            </a:pPr>
            <a:r>
              <a:rPr lang="ru-RU" sz="3200" smtClean="0"/>
              <a:t>Приглашаю  вас принять участие в творческом проекте:</a:t>
            </a:r>
          </a:p>
        </p:txBody>
      </p:sp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914400" y="3276600"/>
            <a:ext cx="7924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«Я музыкантом стать хочу !»</a:t>
            </a:r>
          </a:p>
        </p:txBody>
      </p:sp>
      <p:pic>
        <p:nvPicPr>
          <p:cNvPr id="18435" name="Picture 7" descr="cooltwi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333375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 descr="coolstev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68538" y="4652963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 descr="coolstev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5300663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 descr="cooltwi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025" y="4508500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1" descr="cooltwi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5373688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2" descr="cooltwi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620713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3" descr="coolstev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375" y="404813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4" descr="coolstev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513" y="692150"/>
            <a:ext cx="600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лево 12">
            <a:hlinkClick r:id="rId5" action="ppaction://hlinkpres?slideindex=1&amp;slidetitle="/>
          </p:cNvPr>
          <p:cNvSpPr/>
          <p:nvPr/>
        </p:nvSpPr>
        <p:spPr>
          <a:xfrm>
            <a:off x="7286625" y="6000750"/>
            <a:ext cx="1857375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артовая презентация">
  <a:themeElements>
    <a:clrScheme name="Хитцова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Хитцова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Хитцова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тцова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тцова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тцова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тцова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тцова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тцова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тцова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тцова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тцова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Стартовая презентация</Template>
  <TotalTime>131</TotalTime>
  <Words>176</Words>
  <Application>Microsoft PowerPoint</Application>
  <PresentationFormat>Экран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Стартовая презентация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музыкантом стать хочу! </dc:title>
  <dc:creator>Admin</dc:creator>
  <cp:lastModifiedBy>Admin</cp:lastModifiedBy>
  <cp:revision>58</cp:revision>
  <cp:lastPrinted>1601-01-01T00:00:00Z</cp:lastPrinted>
  <dcterms:created xsi:type="dcterms:W3CDTF">2011-03-09T06:34:49Z</dcterms:created>
  <dcterms:modified xsi:type="dcterms:W3CDTF">2011-03-11T01:57:37Z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