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7"/>
  </p:notesMasterIdLst>
  <p:sldIdLst>
    <p:sldId id="256" r:id="rId2"/>
    <p:sldId id="267" r:id="rId3"/>
    <p:sldId id="264" r:id="rId4"/>
    <p:sldId id="265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99FF"/>
    <a:srgbClr val="CCCCFF"/>
    <a:srgbClr val="00FF00"/>
    <a:srgbClr val="3333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3F94D8-66B3-460B-977C-468BCA9CFAC6}" type="datetimeFigureOut">
              <a:rPr lang="ru-RU"/>
              <a:pPr>
                <a:defRPr/>
              </a:pPr>
              <a:t>11.03.2011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C169D8D-A1E1-44EC-9009-0BCF7F451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3BCAC8-EF53-4267-B290-7F5F5E2AD2BA}" type="slidenum">
              <a:rPr lang="ru-RU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9421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42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85487-9FBF-40D9-801F-EAC1FB6F8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75446-52E6-46E4-916D-FB85BDDBA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B1B4-562F-4A73-9A49-9A532E23E5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9ACDF-8AB3-4D41-AE02-CE257D68F1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4E71D-CB76-4056-986F-EABF49C410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D6A07-F7D6-4E9E-83B2-1CE3F2211A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A9E0A-B8A6-494E-96CC-05B2E4BD71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3F446-6B6C-4D50-BA3F-3EE4A9FA36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9521F-7AA8-43EA-8B04-6C2B3ACB5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A6C89-5948-4592-BEDC-2877AEE051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35919-658A-4C6B-9042-2DD7B67D6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9318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318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319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319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1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1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63381AFD-88BF-476E-9CB6-AF681E441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&#1052;&#1072;&#1090;&#1077;&#1088;&#1080;&#1072;&#1083;&#1099;%20&#1087;&#1086;%20&#1086;&#1094;&#1077;&#1085;&#1080;&#1074;&#1072;&#1085;&#1080;&#1102;%20.pptx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3429000"/>
            <a:ext cx="5791200" cy="2743200"/>
          </a:xfrm>
        </p:spPr>
        <p:txBody>
          <a:bodyPr/>
          <a:lstStyle/>
          <a:p>
            <a:r>
              <a:rPr lang="ru-RU" sz="2000" b="1" smtClean="0">
                <a:latin typeface="Times New Roman" pitchFamily="18" charset="0"/>
              </a:rPr>
              <a:t>Стартовая презентация творческого проекта для учащихся младших классов</a:t>
            </a:r>
          </a:p>
          <a:p>
            <a:r>
              <a:rPr lang="ru-RU" sz="2000" b="1" smtClean="0">
                <a:latin typeface="Times New Roman" pitchFamily="18" charset="0"/>
              </a:rPr>
              <a:t>Автор презентации: Н.Г. Хитцова, </a:t>
            </a:r>
          </a:p>
          <a:p>
            <a:r>
              <a:rPr lang="ru-RU" sz="2000" b="1" smtClean="0">
                <a:latin typeface="Times New Roman" pitchFamily="18" charset="0"/>
              </a:rPr>
              <a:t>Предмет «Музыкальная компьютика»</a:t>
            </a:r>
          </a:p>
        </p:txBody>
      </p:sp>
      <p:pic>
        <p:nvPicPr>
          <p:cNvPr id="14339" name="Picture 15" descr="coolpn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84313"/>
            <a:ext cx="18954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1908175" y="1412875"/>
            <a:ext cx="7056438" cy="1603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Я музыкантом стать хочу!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4800" smtClean="0"/>
          </a:p>
          <a:p>
            <a:r>
              <a:rPr lang="ru-RU" sz="4800" smtClean="0"/>
              <a:t>Зачем учиться музыке?</a:t>
            </a:r>
          </a:p>
          <a:p>
            <a:endParaRPr lang="ru-RU" smtClean="0"/>
          </a:p>
        </p:txBody>
      </p:sp>
      <p:pic>
        <p:nvPicPr>
          <p:cNvPr id="15363" name="Picture 11" descr="cooltwin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313" y="2214563"/>
            <a:ext cx="9334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755650" y="404813"/>
            <a:ext cx="8170863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Ребята, давайте поразмышляем!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1428750"/>
            <a:ext cx="7772400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 smtClean="0"/>
              <a:t>Зачем музыканту компьютер?</a:t>
            </a:r>
          </a:p>
          <a:p>
            <a:pPr>
              <a:lnSpc>
                <a:spcPct val="80000"/>
              </a:lnSpc>
            </a:pPr>
            <a:endParaRPr lang="ru-RU" sz="1800" smtClean="0"/>
          </a:p>
          <a:p>
            <a:pPr>
              <a:lnSpc>
                <a:spcPct val="80000"/>
              </a:lnSpc>
            </a:pPr>
            <a:r>
              <a:rPr lang="ru-RU" sz="1800" smtClean="0"/>
              <a:t> Можно ли заниматься музыкальным творчеством с помощью компьютера?</a:t>
            </a:r>
          </a:p>
          <a:p>
            <a:pPr>
              <a:lnSpc>
                <a:spcPct val="80000"/>
              </a:lnSpc>
            </a:pPr>
            <a:endParaRPr lang="ru-RU" sz="1800" smtClean="0"/>
          </a:p>
          <a:p>
            <a:pPr>
              <a:lnSpc>
                <a:spcPct val="80000"/>
              </a:lnSpc>
            </a:pPr>
            <a:r>
              <a:rPr lang="ru-RU" sz="1800" smtClean="0"/>
              <a:t>Какой музыкальный инструмент самый лучший?</a:t>
            </a:r>
          </a:p>
          <a:p>
            <a:pPr>
              <a:lnSpc>
                <a:spcPct val="80000"/>
              </a:lnSpc>
            </a:pPr>
            <a:endParaRPr lang="ru-RU" sz="1800" smtClean="0"/>
          </a:p>
          <a:p>
            <a:pPr>
              <a:lnSpc>
                <a:spcPct val="80000"/>
              </a:lnSpc>
            </a:pPr>
            <a:r>
              <a:rPr lang="ru-RU" sz="1800" smtClean="0"/>
              <a:t>Важно ли исполнять музыку в точном темпе и ритме?</a:t>
            </a:r>
          </a:p>
          <a:p>
            <a:pPr>
              <a:lnSpc>
                <a:spcPct val="80000"/>
              </a:lnSpc>
            </a:pPr>
            <a:endParaRPr lang="ru-RU" sz="1800" smtClean="0"/>
          </a:p>
          <a:p>
            <a:pPr>
              <a:lnSpc>
                <a:spcPct val="80000"/>
              </a:lnSpc>
            </a:pPr>
            <a:r>
              <a:rPr lang="ru-RU" sz="1800" smtClean="0"/>
              <a:t>Существуют ли специальные  музыкальные слова?</a:t>
            </a:r>
          </a:p>
          <a:p>
            <a:pPr>
              <a:lnSpc>
                <a:spcPct val="80000"/>
              </a:lnSpc>
            </a:pPr>
            <a:endParaRPr lang="ru-RU" sz="1800" smtClean="0"/>
          </a:p>
          <a:p>
            <a:pPr>
              <a:lnSpc>
                <a:spcPct val="80000"/>
              </a:lnSpc>
            </a:pPr>
            <a:r>
              <a:rPr lang="ru-RU" sz="1800" smtClean="0"/>
              <a:t>Можно ли с помощью музыкальных головоломок и загадок научиться  быстро читать ноты в различных музыкальных ключах?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800" smtClean="0"/>
          </a:p>
          <a:p>
            <a:pPr>
              <a:lnSpc>
                <a:spcPct val="80000"/>
              </a:lnSpc>
            </a:pPr>
            <a:r>
              <a:rPr lang="ru-RU" sz="1800" smtClean="0"/>
              <a:t>Можно ли с помощью компьютера создать  словарик музыкальных терминов?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800" smtClean="0"/>
          </a:p>
        </p:txBody>
      </p:sp>
      <p:pic>
        <p:nvPicPr>
          <p:cNvPr id="16388" name="Picture 11" descr="cooltwin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571625"/>
            <a:ext cx="9334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12" descr="coolstev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80288" y="476250"/>
            <a:ext cx="6000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WordArt 7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5689600" cy="811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Как вы думаете?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29175"/>
          </a:xfrm>
        </p:spPr>
        <p:txBody>
          <a:bodyPr/>
          <a:lstStyle/>
          <a:p>
            <a:r>
              <a:rPr lang="ru-RU" sz="2400" smtClean="0"/>
              <a:t>Как записывать ноты с помощью компьютерных музыкальных программ?</a:t>
            </a:r>
          </a:p>
          <a:p>
            <a:r>
              <a:rPr lang="ru-RU" sz="2400" smtClean="0"/>
              <a:t>Что нужно знать о записи в музыкальной студии? </a:t>
            </a:r>
            <a:endParaRPr lang="en-US" sz="2400" smtClean="0"/>
          </a:p>
          <a:p>
            <a:r>
              <a:rPr lang="ru-RU" sz="2400" smtClean="0"/>
              <a:t>Как записать звуковые файлы в программе аудиоредакторе </a:t>
            </a:r>
            <a:r>
              <a:rPr lang="en-US" sz="2400" smtClean="0"/>
              <a:t>Adobe Audition</a:t>
            </a:r>
            <a:r>
              <a:rPr lang="ru-RU" sz="2400" smtClean="0"/>
              <a:t>?</a:t>
            </a:r>
          </a:p>
          <a:p>
            <a:r>
              <a:rPr lang="ru-RU" sz="2400" smtClean="0"/>
              <a:t>Что такое музыкальные термины?</a:t>
            </a:r>
          </a:p>
          <a:p>
            <a:r>
              <a:rPr lang="ru-RU" sz="2400" smtClean="0"/>
              <a:t>Что такое музыкальные ключи?</a:t>
            </a:r>
          </a:p>
          <a:p>
            <a:r>
              <a:rPr lang="ru-RU" sz="2400" smtClean="0"/>
              <a:t>Как обозначается темп в музыке?</a:t>
            </a:r>
          </a:p>
          <a:p>
            <a:r>
              <a:rPr lang="ru-RU" sz="2400" smtClean="0"/>
              <a:t>Как определить темп музыки с помощью метронома?</a:t>
            </a:r>
          </a:p>
          <a:p>
            <a:endParaRPr lang="ru-RU" sz="2400" smtClean="0"/>
          </a:p>
          <a:p>
            <a:endParaRPr lang="ru-RU" sz="2400" smtClean="0"/>
          </a:p>
          <a:p>
            <a:endParaRPr lang="ru-RU" sz="3200" smtClean="0"/>
          </a:p>
          <a:p>
            <a:endParaRPr lang="ru-RU" sz="3200" smtClean="0"/>
          </a:p>
        </p:txBody>
      </p:sp>
      <p:pic>
        <p:nvPicPr>
          <p:cNvPr id="17412" name="Picture 6" descr="cooltwin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714500"/>
            <a:ext cx="9334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 descr="coolstev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08850" y="333375"/>
            <a:ext cx="6000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WordArt 7"/>
          <p:cNvSpPr>
            <a:spLocks noChangeArrowheads="1" noChangeShapeType="1" noTextEdit="1"/>
          </p:cNvSpPr>
          <p:nvPr/>
        </p:nvSpPr>
        <p:spPr bwMode="auto">
          <a:xfrm>
            <a:off x="900113" y="404813"/>
            <a:ext cx="56165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Знаете ли вы?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0668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/>
              <a:t>  </a:t>
            </a:r>
          </a:p>
          <a:p>
            <a:pPr algn="ctr">
              <a:buFont typeface="Wingdings" pitchFamily="2" charset="2"/>
              <a:buNone/>
            </a:pPr>
            <a:r>
              <a:rPr lang="ru-RU" sz="3200" smtClean="0"/>
              <a:t>Дорогие ребята!</a:t>
            </a:r>
          </a:p>
          <a:p>
            <a:pPr algn="ctr">
              <a:buFont typeface="Wingdings" pitchFamily="2" charset="2"/>
              <a:buNone/>
            </a:pPr>
            <a:r>
              <a:rPr lang="ru-RU" sz="3200" smtClean="0"/>
              <a:t>Приглашаю  вас принять участие в творческом проекте:</a:t>
            </a:r>
          </a:p>
        </p:txBody>
      </p:sp>
      <p:sp>
        <p:nvSpPr>
          <p:cNvPr id="18434" name="WordArt 4"/>
          <p:cNvSpPr>
            <a:spLocks noChangeArrowheads="1" noChangeShapeType="1" noTextEdit="1"/>
          </p:cNvSpPr>
          <p:nvPr/>
        </p:nvSpPr>
        <p:spPr bwMode="auto">
          <a:xfrm>
            <a:off x="914400" y="3276600"/>
            <a:ext cx="7924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«Я музыкантом стать хочу !»</a:t>
            </a:r>
          </a:p>
        </p:txBody>
      </p:sp>
      <p:pic>
        <p:nvPicPr>
          <p:cNvPr id="18435" name="Picture 7" descr="cooltwin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9338" y="333375"/>
            <a:ext cx="9334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8" descr="coolstev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68538" y="4652963"/>
            <a:ext cx="6000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9" descr="coolstev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779838" y="5300663"/>
            <a:ext cx="6000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0" descr="cooltwin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04025" y="4508500"/>
            <a:ext cx="9334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11" descr="cooltwin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76825" y="5373688"/>
            <a:ext cx="9334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2" descr="cooltwin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88125" y="620713"/>
            <a:ext cx="9334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13" descr="coolstev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635375" y="404813"/>
            <a:ext cx="6000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14" descr="coolstev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95513" y="692150"/>
            <a:ext cx="6000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трелка влево 12">
            <a:hlinkClick r:id="rId5" action="ppaction://hlinkpres?slideindex=1&amp;slidetitle="/>
          </p:cNvPr>
          <p:cNvSpPr/>
          <p:nvPr/>
        </p:nvSpPr>
        <p:spPr>
          <a:xfrm>
            <a:off x="7286625" y="6000750"/>
            <a:ext cx="1857375" cy="8572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тартовая презентация">
  <a:themeElements>
    <a:clrScheme name="Хитцова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Хитцова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Хитцова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тцова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тцова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тцова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тцова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тцова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тцова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тцова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тцова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тцова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Стартовая презентация</Template>
  <TotalTime>131</TotalTime>
  <Words>176</Words>
  <Application>Microsoft PowerPoint</Application>
  <PresentationFormat>Экран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Стартовая презентация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музыкантом стать хочу! </dc:title>
  <dc:creator>Admin</dc:creator>
  <cp:lastModifiedBy>Admin</cp:lastModifiedBy>
  <cp:revision>58</cp:revision>
  <cp:lastPrinted>1601-01-01T00:00:00Z</cp:lastPrinted>
  <dcterms:created xsi:type="dcterms:W3CDTF">2011-03-09T06:34:49Z</dcterms:created>
  <dcterms:modified xsi:type="dcterms:W3CDTF">2011-03-11T01:57:37Z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