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8" r:id="rId3"/>
    <p:sldId id="269" r:id="rId4"/>
    <p:sldId id="267" r:id="rId5"/>
    <p:sldId id="264" r:id="rId6"/>
    <p:sldId id="261" r:id="rId7"/>
    <p:sldId id="259" r:id="rId8"/>
    <p:sldId id="258" r:id="rId9"/>
    <p:sldId id="263" r:id="rId10"/>
    <p:sldId id="257" r:id="rId11"/>
    <p:sldId id="260" r:id="rId12"/>
    <p:sldId id="262" r:id="rId13"/>
    <p:sldId id="265" r:id="rId14"/>
    <p:sldId id="266" r:id="rId15"/>
    <p:sldId id="270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FF00"/>
    <a:srgbClr val="009900"/>
    <a:srgbClr val="006600"/>
    <a:srgbClr val="FF9933"/>
    <a:srgbClr val="FF0000"/>
    <a:srgbClr val="800080"/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43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ru-RU"/>
          </a:p>
        </p:txBody>
      </p:sp>
      <p:pic>
        <p:nvPicPr>
          <p:cNvPr id="24579" name="Picture 3" descr="minispi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</p:spPr>
      </p:pic>
      <p:sp>
        <p:nvSpPr>
          <p:cNvPr id="24580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/>
          </a:p>
        </p:txBody>
      </p:sp>
      <p:pic>
        <p:nvPicPr>
          <p:cNvPr id="24581" name="Picture 5" descr="minispir"/>
          <p:cNvPicPr>
            <a:picLocks noChangeAspect="1" noChangeArrowheads="1"/>
          </p:cNvPicPr>
          <p:nvPr/>
        </p:nvPicPr>
        <p:blipFill>
          <a:blip r:embed="rId3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</p:spPr>
      </p:pic>
      <p:sp>
        <p:nvSpPr>
          <p:cNvPr id="2458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dt" sz="quarter" idx="2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4585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4586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666BC09-A0A1-4768-8518-32BFFA2D5C0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944191-5889-4315-B805-081EB43D3D9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BC85FF-73CF-4DF9-8D0A-687B02B103A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107C8A-9383-44E4-B7E1-2A8BED99605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10FF0F-C326-46EE-80B6-C6C471E7383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BE8E51-3903-4E2B-AAB0-1D49F81BCFC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CE14DA-495B-4584-8E7C-71CDC0C94E4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32FF67-E1D2-488A-A32B-58E925BCA6B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8200E8-92F1-42FB-B992-33B09E33AC9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578A94-96DE-4E09-9B26-801375BF6BC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F1E841-0612-4FDD-B11B-9D05E3C67A9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ru-RU"/>
          </a:p>
        </p:txBody>
      </p:sp>
      <p:sp>
        <p:nvSpPr>
          <p:cNvPr id="23555" name="Line 3"/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3556" name="Picture 4" descr="minispir"/>
          <p:cNvPicPr>
            <a:picLocks noChangeAspect="1" noChangeArrowheads="1"/>
          </p:cNvPicPr>
          <p:nvPr/>
        </p:nvPicPr>
        <p:blipFill>
          <a:blip r:embed="rId13"/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</p:spPr>
      </p:pic>
      <p:pic>
        <p:nvPicPr>
          <p:cNvPr id="23557" name="Picture 5" descr="minispir"/>
          <p:cNvPicPr>
            <a:picLocks noChangeAspect="1" noChangeArrowheads="1"/>
          </p:cNvPicPr>
          <p:nvPr/>
        </p:nvPicPr>
        <p:blipFill>
          <a:blip r:embed="rId13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</p:spPr>
      </p:pic>
      <p:sp>
        <p:nvSpPr>
          <p:cNvPr id="2355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2356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2356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15E3AB8-5492-4D1A-8543-EDC65345446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2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3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4.wav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7" Type="http://schemas.openxmlformats.org/officeDocument/2006/relationships/image" Target="../media/image4.png"/><Relationship Id="rId2" Type="http://schemas.openxmlformats.org/officeDocument/2006/relationships/audio" Target="../media/audio12.wav"/><Relationship Id="rId1" Type="http://schemas.openxmlformats.org/officeDocument/2006/relationships/audio" Target="../media/audio9.wav"/><Relationship Id="rId6" Type="http://schemas.openxmlformats.org/officeDocument/2006/relationships/slideLayout" Target="../slideLayouts/slideLayout7.xml"/><Relationship Id="rId5" Type="http://schemas.openxmlformats.org/officeDocument/2006/relationships/audio" Target="../media/audio14.wav"/><Relationship Id="rId4" Type="http://schemas.openxmlformats.org/officeDocument/2006/relationships/audio" Target="../media/audio13.wav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audio" Target="../media/audio8.wav"/><Relationship Id="rId13" Type="http://schemas.openxmlformats.org/officeDocument/2006/relationships/audio" Target="../media/audio13.wav"/><Relationship Id="rId3" Type="http://schemas.openxmlformats.org/officeDocument/2006/relationships/audio" Target="../media/audio3.wav"/><Relationship Id="rId7" Type="http://schemas.openxmlformats.org/officeDocument/2006/relationships/audio" Target="../media/audio7.wav"/><Relationship Id="rId12" Type="http://schemas.openxmlformats.org/officeDocument/2006/relationships/audio" Target="../media/audio12.wav"/><Relationship Id="rId2" Type="http://schemas.openxmlformats.org/officeDocument/2006/relationships/audio" Target="../media/audio2.wav"/><Relationship Id="rId1" Type="http://schemas.openxmlformats.org/officeDocument/2006/relationships/audio" Target="../media/audio1.wav"/><Relationship Id="rId6" Type="http://schemas.openxmlformats.org/officeDocument/2006/relationships/audio" Target="../media/audio6.wav"/><Relationship Id="rId11" Type="http://schemas.openxmlformats.org/officeDocument/2006/relationships/audio" Target="../media/audio11.wav"/><Relationship Id="rId5" Type="http://schemas.openxmlformats.org/officeDocument/2006/relationships/audio" Target="../media/audio5.wav"/><Relationship Id="rId15" Type="http://schemas.openxmlformats.org/officeDocument/2006/relationships/image" Target="../media/image4.png"/><Relationship Id="rId10" Type="http://schemas.openxmlformats.org/officeDocument/2006/relationships/audio" Target="../media/audio10.wav"/><Relationship Id="rId4" Type="http://schemas.openxmlformats.org/officeDocument/2006/relationships/audio" Target="../media/audio4.wav"/><Relationship Id="rId9" Type="http://schemas.openxmlformats.org/officeDocument/2006/relationships/audio" Target="../media/audio9.wav"/><Relationship Id="rId14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0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7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8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9.wav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WordArt 4" descr="Белый мрамор"/>
          <p:cNvSpPr>
            <a:spLocks noChangeArrowheads="1" noChangeShapeType="1" noTextEdit="1"/>
          </p:cNvSpPr>
          <p:nvPr/>
        </p:nvSpPr>
        <p:spPr bwMode="auto">
          <a:xfrm>
            <a:off x="1500166" y="500042"/>
            <a:ext cx="6781800" cy="2743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 dirty="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 Головоломки </a:t>
            </a:r>
          </a:p>
          <a:p>
            <a:pPr algn="ctr"/>
            <a:r>
              <a:rPr lang="ru-RU" sz="3600" kern="10" dirty="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в басовом ключе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Работа учащейся 2 класса, ГОУДОД ИОДШИ</a:t>
            </a:r>
          </a:p>
          <a:p>
            <a:r>
              <a:rPr lang="ru-RU" dirty="0" smtClean="0"/>
              <a:t> Бровкиной Анны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60" name="Group 16"/>
          <p:cNvGraphicFramePr>
            <a:graphicFrameLocks noGrp="1"/>
          </p:cNvGraphicFramePr>
          <p:nvPr/>
        </p:nvGraphicFramePr>
        <p:xfrm>
          <a:off x="1447800" y="2057400"/>
          <a:ext cx="3733800" cy="3200400"/>
        </p:xfrm>
        <a:graphic>
          <a:graphicData uri="http://schemas.openxmlformats.org/drawingml/2006/table">
            <a:tbl>
              <a:tblPr/>
              <a:tblGrid>
                <a:gridCol w="3733800"/>
              </a:tblGrid>
              <a:tr h="800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0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0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0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61" name="Oval 17"/>
          <p:cNvSpPr>
            <a:spLocks noChangeArrowheads="1"/>
          </p:cNvSpPr>
          <p:nvPr/>
        </p:nvSpPr>
        <p:spPr bwMode="auto">
          <a:xfrm>
            <a:off x="3429000" y="2971800"/>
            <a:ext cx="1600200" cy="838200"/>
          </a:xfrm>
          <a:prstGeom prst="ellipse">
            <a:avLst/>
          </a:prstGeom>
          <a:solidFill>
            <a:schemeClr val="accent2"/>
          </a:solidFill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62" name="WordArt 18"/>
          <p:cNvSpPr>
            <a:spLocks noChangeArrowheads="1" noChangeShapeType="1" noTextEdit="1"/>
          </p:cNvSpPr>
          <p:nvPr/>
        </p:nvSpPr>
        <p:spPr bwMode="auto">
          <a:xfrm>
            <a:off x="5562600" y="2819400"/>
            <a:ext cx="2895600" cy="1981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ска</a:t>
            </a:r>
          </a:p>
        </p:txBody>
      </p:sp>
      <p:sp>
        <p:nvSpPr>
          <p:cNvPr id="6166" name="Freeform 22"/>
          <p:cNvSpPr>
            <a:spLocks/>
          </p:cNvSpPr>
          <p:nvPr/>
        </p:nvSpPr>
        <p:spPr bwMode="auto">
          <a:xfrm>
            <a:off x="3048000" y="2286000"/>
            <a:ext cx="192088" cy="260350"/>
          </a:xfrm>
          <a:custGeom>
            <a:avLst/>
            <a:gdLst/>
            <a:ahLst/>
            <a:cxnLst>
              <a:cxn ang="0">
                <a:pos x="134" y="40"/>
              </a:cxn>
              <a:cxn ang="0">
                <a:pos x="4" y="64"/>
              </a:cxn>
              <a:cxn ang="0">
                <a:pos x="16" y="134"/>
              </a:cxn>
              <a:cxn ang="0">
                <a:pos x="87" y="158"/>
              </a:cxn>
              <a:cxn ang="0">
                <a:pos x="181" y="146"/>
              </a:cxn>
              <a:cxn ang="0">
                <a:pos x="134" y="75"/>
              </a:cxn>
              <a:cxn ang="0">
                <a:pos x="110" y="40"/>
              </a:cxn>
              <a:cxn ang="0">
                <a:pos x="181" y="40"/>
              </a:cxn>
              <a:cxn ang="0">
                <a:pos x="169" y="122"/>
              </a:cxn>
              <a:cxn ang="0">
                <a:pos x="134" y="40"/>
              </a:cxn>
            </a:cxnLst>
            <a:rect l="0" t="0" r="r" b="b"/>
            <a:pathLst>
              <a:path w="217" h="164">
                <a:moveTo>
                  <a:pt x="134" y="40"/>
                </a:moveTo>
                <a:cubicBezTo>
                  <a:pt x="71" y="0"/>
                  <a:pt x="54" y="14"/>
                  <a:pt x="4" y="64"/>
                </a:cubicBezTo>
                <a:cubicBezTo>
                  <a:pt x="8" y="87"/>
                  <a:pt x="0" y="116"/>
                  <a:pt x="16" y="134"/>
                </a:cubicBezTo>
                <a:cubicBezTo>
                  <a:pt x="33" y="153"/>
                  <a:pt x="87" y="158"/>
                  <a:pt x="87" y="158"/>
                </a:cubicBezTo>
                <a:cubicBezTo>
                  <a:pt x="118" y="154"/>
                  <a:pt x="155" y="164"/>
                  <a:pt x="181" y="146"/>
                </a:cubicBezTo>
                <a:cubicBezTo>
                  <a:pt x="217" y="120"/>
                  <a:pt x="138" y="77"/>
                  <a:pt x="134" y="75"/>
                </a:cubicBezTo>
                <a:cubicBezTo>
                  <a:pt x="126" y="63"/>
                  <a:pt x="107" y="54"/>
                  <a:pt x="110" y="40"/>
                </a:cubicBezTo>
                <a:cubicBezTo>
                  <a:pt x="117" y="11"/>
                  <a:pt x="174" y="38"/>
                  <a:pt x="181" y="40"/>
                </a:cubicBezTo>
                <a:cubicBezTo>
                  <a:pt x="177" y="67"/>
                  <a:pt x="186" y="100"/>
                  <a:pt x="169" y="122"/>
                </a:cubicBezTo>
                <a:cubicBezTo>
                  <a:pt x="160" y="133"/>
                  <a:pt x="134" y="75"/>
                  <a:pt x="134" y="40"/>
                </a:cubicBezTo>
                <a:close/>
              </a:path>
            </a:pathLst>
          </a:custGeom>
          <a:solidFill>
            <a:srgbClr val="6600CC"/>
          </a:solidFill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67" name="Freeform 23"/>
          <p:cNvSpPr>
            <a:spLocks/>
          </p:cNvSpPr>
          <p:nvPr/>
        </p:nvSpPr>
        <p:spPr bwMode="auto">
          <a:xfrm>
            <a:off x="3048000" y="3276600"/>
            <a:ext cx="192088" cy="184150"/>
          </a:xfrm>
          <a:custGeom>
            <a:avLst/>
            <a:gdLst/>
            <a:ahLst/>
            <a:cxnLst>
              <a:cxn ang="0">
                <a:pos x="134" y="40"/>
              </a:cxn>
              <a:cxn ang="0">
                <a:pos x="4" y="64"/>
              </a:cxn>
              <a:cxn ang="0">
                <a:pos x="16" y="134"/>
              </a:cxn>
              <a:cxn ang="0">
                <a:pos x="87" y="158"/>
              </a:cxn>
              <a:cxn ang="0">
                <a:pos x="181" y="146"/>
              </a:cxn>
              <a:cxn ang="0">
                <a:pos x="134" y="75"/>
              </a:cxn>
              <a:cxn ang="0">
                <a:pos x="110" y="40"/>
              </a:cxn>
              <a:cxn ang="0">
                <a:pos x="181" y="40"/>
              </a:cxn>
              <a:cxn ang="0">
                <a:pos x="169" y="122"/>
              </a:cxn>
              <a:cxn ang="0">
                <a:pos x="134" y="40"/>
              </a:cxn>
            </a:cxnLst>
            <a:rect l="0" t="0" r="r" b="b"/>
            <a:pathLst>
              <a:path w="217" h="164">
                <a:moveTo>
                  <a:pt x="134" y="40"/>
                </a:moveTo>
                <a:cubicBezTo>
                  <a:pt x="71" y="0"/>
                  <a:pt x="54" y="14"/>
                  <a:pt x="4" y="64"/>
                </a:cubicBezTo>
                <a:cubicBezTo>
                  <a:pt x="8" y="87"/>
                  <a:pt x="0" y="116"/>
                  <a:pt x="16" y="134"/>
                </a:cubicBezTo>
                <a:cubicBezTo>
                  <a:pt x="33" y="153"/>
                  <a:pt x="87" y="158"/>
                  <a:pt x="87" y="158"/>
                </a:cubicBezTo>
                <a:cubicBezTo>
                  <a:pt x="118" y="154"/>
                  <a:pt x="155" y="164"/>
                  <a:pt x="181" y="146"/>
                </a:cubicBezTo>
                <a:cubicBezTo>
                  <a:pt x="217" y="120"/>
                  <a:pt x="138" y="77"/>
                  <a:pt x="134" y="75"/>
                </a:cubicBezTo>
                <a:cubicBezTo>
                  <a:pt x="126" y="63"/>
                  <a:pt x="107" y="54"/>
                  <a:pt x="110" y="40"/>
                </a:cubicBezTo>
                <a:cubicBezTo>
                  <a:pt x="117" y="11"/>
                  <a:pt x="174" y="38"/>
                  <a:pt x="181" y="40"/>
                </a:cubicBezTo>
                <a:cubicBezTo>
                  <a:pt x="177" y="67"/>
                  <a:pt x="186" y="100"/>
                  <a:pt x="169" y="122"/>
                </a:cubicBezTo>
                <a:cubicBezTo>
                  <a:pt x="160" y="133"/>
                  <a:pt x="134" y="75"/>
                  <a:pt x="134" y="40"/>
                </a:cubicBezTo>
                <a:close/>
              </a:path>
            </a:pathLst>
          </a:custGeom>
          <a:solidFill>
            <a:srgbClr val="6600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6168" name="Picture 24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3.WAV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990600" y="304800"/>
            <a:ext cx="609600" cy="609600"/>
          </a:xfrm>
          <a:prstGeom prst="rect">
            <a:avLst/>
          </a:prstGeom>
          <a:noFill/>
        </p:spPr>
      </p:pic>
      <p:sp>
        <p:nvSpPr>
          <p:cNvPr id="6169" name="Freeform 25"/>
          <p:cNvSpPr>
            <a:spLocks/>
          </p:cNvSpPr>
          <p:nvPr/>
        </p:nvSpPr>
        <p:spPr bwMode="auto">
          <a:xfrm>
            <a:off x="1752600" y="2133600"/>
            <a:ext cx="982663" cy="3022600"/>
          </a:xfrm>
          <a:custGeom>
            <a:avLst/>
            <a:gdLst/>
            <a:ahLst/>
            <a:cxnLst>
              <a:cxn ang="0">
                <a:pos x="305" y="529"/>
              </a:cxn>
              <a:cxn ang="0">
                <a:pos x="93" y="482"/>
              </a:cxn>
              <a:cxn ang="0">
                <a:pos x="70" y="423"/>
              </a:cxn>
              <a:cxn ang="0">
                <a:pos x="211" y="0"/>
              </a:cxn>
              <a:cxn ang="0">
                <a:pos x="705" y="12"/>
              </a:cxn>
              <a:cxn ang="0">
                <a:pos x="763" y="70"/>
              </a:cxn>
              <a:cxn ang="0">
                <a:pos x="846" y="94"/>
              </a:cxn>
              <a:cxn ang="0">
                <a:pos x="869" y="141"/>
              </a:cxn>
              <a:cxn ang="0">
                <a:pos x="940" y="188"/>
              </a:cxn>
              <a:cxn ang="0">
                <a:pos x="975" y="352"/>
              </a:cxn>
              <a:cxn ang="0">
                <a:pos x="893" y="740"/>
              </a:cxn>
              <a:cxn ang="0">
                <a:pos x="799" y="846"/>
              </a:cxn>
              <a:cxn ang="0">
                <a:pos x="728" y="881"/>
              </a:cxn>
              <a:cxn ang="0">
                <a:pos x="587" y="1023"/>
              </a:cxn>
              <a:cxn ang="0">
                <a:pos x="493" y="1152"/>
              </a:cxn>
              <a:cxn ang="0">
                <a:pos x="446" y="1234"/>
              </a:cxn>
              <a:cxn ang="0">
                <a:pos x="399" y="1340"/>
              </a:cxn>
              <a:cxn ang="0">
                <a:pos x="375" y="1904"/>
              </a:cxn>
            </a:cxnLst>
            <a:rect l="0" t="0" r="r" b="b"/>
            <a:pathLst>
              <a:path w="1051" h="1904">
                <a:moveTo>
                  <a:pt x="305" y="529"/>
                </a:moveTo>
                <a:cubicBezTo>
                  <a:pt x="159" y="421"/>
                  <a:pt x="431" y="610"/>
                  <a:pt x="93" y="482"/>
                </a:cubicBezTo>
                <a:cubicBezTo>
                  <a:pt x="73" y="475"/>
                  <a:pt x="78" y="443"/>
                  <a:pt x="70" y="423"/>
                </a:cubicBezTo>
                <a:cubicBezTo>
                  <a:pt x="80" y="153"/>
                  <a:pt x="0" y="72"/>
                  <a:pt x="211" y="0"/>
                </a:cubicBezTo>
                <a:cubicBezTo>
                  <a:pt x="376" y="4"/>
                  <a:pt x="541" y="1"/>
                  <a:pt x="705" y="12"/>
                </a:cubicBezTo>
                <a:cubicBezTo>
                  <a:pt x="744" y="15"/>
                  <a:pt x="740" y="51"/>
                  <a:pt x="763" y="70"/>
                </a:cubicBezTo>
                <a:cubicBezTo>
                  <a:pt x="770" y="76"/>
                  <a:pt x="843" y="93"/>
                  <a:pt x="846" y="94"/>
                </a:cubicBezTo>
                <a:cubicBezTo>
                  <a:pt x="854" y="110"/>
                  <a:pt x="857" y="129"/>
                  <a:pt x="869" y="141"/>
                </a:cubicBezTo>
                <a:cubicBezTo>
                  <a:pt x="889" y="161"/>
                  <a:pt x="940" y="188"/>
                  <a:pt x="940" y="188"/>
                </a:cubicBezTo>
                <a:cubicBezTo>
                  <a:pt x="973" y="288"/>
                  <a:pt x="960" y="234"/>
                  <a:pt x="975" y="352"/>
                </a:cubicBezTo>
                <a:cubicBezTo>
                  <a:pt x="970" y="489"/>
                  <a:pt x="1051" y="703"/>
                  <a:pt x="893" y="740"/>
                </a:cubicBezTo>
                <a:cubicBezTo>
                  <a:pt x="862" y="771"/>
                  <a:pt x="836" y="821"/>
                  <a:pt x="799" y="846"/>
                </a:cubicBezTo>
                <a:cubicBezTo>
                  <a:pt x="703" y="910"/>
                  <a:pt x="826" y="799"/>
                  <a:pt x="728" y="881"/>
                </a:cubicBezTo>
                <a:cubicBezTo>
                  <a:pt x="676" y="925"/>
                  <a:pt x="628" y="968"/>
                  <a:pt x="587" y="1023"/>
                </a:cubicBezTo>
                <a:cubicBezTo>
                  <a:pt x="567" y="1080"/>
                  <a:pt x="541" y="1119"/>
                  <a:pt x="493" y="1152"/>
                </a:cubicBezTo>
                <a:cubicBezTo>
                  <a:pt x="455" y="1261"/>
                  <a:pt x="519" y="1089"/>
                  <a:pt x="446" y="1234"/>
                </a:cubicBezTo>
                <a:cubicBezTo>
                  <a:pt x="360" y="1405"/>
                  <a:pt x="468" y="1236"/>
                  <a:pt x="399" y="1340"/>
                </a:cubicBezTo>
                <a:cubicBezTo>
                  <a:pt x="382" y="1573"/>
                  <a:pt x="375" y="1621"/>
                  <a:pt x="375" y="1904"/>
                </a:cubicBezTo>
              </a:path>
            </a:pathLst>
          </a:custGeom>
          <a:noFill/>
          <a:ln w="76200" cmpd="sng">
            <a:solidFill>
              <a:srgbClr val="6600CC"/>
            </a:solidFill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00CC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40" fill="hold"/>
                                        <p:tgtEl>
                                          <p:spTgt spid="616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168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56" name="Group 16"/>
          <p:cNvGraphicFramePr>
            <a:graphicFrameLocks noGrp="1"/>
          </p:cNvGraphicFramePr>
          <p:nvPr/>
        </p:nvGraphicFramePr>
        <p:xfrm>
          <a:off x="1295400" y="2209800"/>
          <a:ext cx="3810000" cy="2971800"/>
        </p:xfrm>
        <a:graphic>
          <a:graphicData uri="http://schemas.openxmlformats.org/drawingml/2006/table">
            <a:tbl>
              <a:tblPr/>
              <a:tblGrid>
                <a:gridCol w="3810000"/>
              </a:tblGrid>
              <a:tr h="742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58" name="Oval 18"/>
          <p:cNvSpPr>
            <a:spLocks noChangeArrowheads="1"/>
          </p:cNvSpPr>
          <p:nvPr/>
        </p:nvSpPr>
        <p:spPr bwMode="auto">
          <a:xfrm>
            <a:off x="3124200" y="2514600"/>
            <a:ext cx="228600" cy="228600"/>
          </a:xfrm>
          <a:prstGeom prst="ellipse">
            <a:avLst/>
          </a:prstGeom>
          <a:solidFill>
            <a:srgbClr val="6600CC"/>
          </a:solidFill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59" name="Oval 19"/>
          <p:cNvSpPr>
            <a:spLocks noChangeArrowheads="1"/>
          </p:cNvSpPr>
          <p:nvPr/>
        </p:nvSpPr>
        <p:spPr bwMode="auto">
          <a:xfrm>
            <a:off x="3124200" y="3048000"/>
            <a:ext cx="228600" cy="228600"/>
          </a:xfrm>
          <a:prstGeom prst="ellipse">
            <a:avLst/>
          </a:prstGeom>
          <a:solidFill>
            <a:srgbClr val="6600CC"/>
          </a:solidFill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60" name="Oval 20"/>
          <p:cNvSpPr>
            <a:spLocks noChangeArrowheads="1"/>
          </p:cNvSpPr>
          <p:nvPr/>
        </p:nvSpPr>
        <p:spPr bwMode="auto">
          <a:xfrm>
            <a:off x="3429000" y="3276600"/>
            <a:ext cx="1524000" cy="914400"/>
          </a:xfrm>
          <a:prstGeom prst="ellipse">
            <a:avLst/>
          </a:prstGeom>
          <a:solidFill>
            <a:srgbClr val="800080"/>
          </a:solidFill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61" name="WordArt 21"/>
          <p:cNvSpPr>
            <a:spLocks noChangeArrowheads="1" noChangeShapeType="1" noTextEdit="1"/>
          </p:cNvSpPr>
          <p:nvPr/>
        </p:nvSpPr>
        <p:spPr bwMode="auto">
          <a:xfrm>
            <a:off x="5715000" y="2667000"/>
            <a:ext cx="2819400" cy="190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КА</a:t>
            </a:r>
          </a:p>
        </p:txBody>
      </p:sp>
      <p:pic>
        <p:nvPicPr>
          <p:cNvPr id="10263" name="Picture 23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2.WAV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990600" y="381000"/>
            <a:ext cx="609600" cy="609600"/>
          </a:xfrm>
          <a:prstGeom prst="rect">
            <a:avLst/>
          </a:prstGeom>
          <a:noFill/>
        </p:spPr>
      </p:pic>
      <p:sp>
        <p:nvSpPr>
          <p:cNvPr id="10264" name="Freeform 24"/>
          <p:cNvSpPr>
            <a:spLocks/>
          </p:cNvSpPr>
          <p:nvPr/>
        </p:nvSpPr>
        <p:spPr bwMode="auto">
          <a:xfrm>
            <a:off x="1447800" y="2286000"/>
            <a:ext cx="1516063" cy="2946400"/>
          </a:xfrm>
          <a:custGeom>
            <a:avLst/>
            <a:gdLst/>
            <a:ahLst/>
            <a:cxnLst>
              <a:cxn ang="0">
                <a:pos x="305" y="529"/>
              </a:cxn>
              <a:cxn ang="0">
                <a:pos x="93" y="482"/>
              </a:cxn>
              <a:cxn ang="0">
                <a:pos x="70" y="423"/>
              </a:cxn>
              <a:cxn ang="0">
                <a:pos x="211" y="0"/>
              </a:cxn>
              <a:cxn ang="0">
                <a:pos x="705" y="12"/>
              </a:cxn>
              <a:cxn ang="0">
                <a:pos x="763" y="70"/>
              </a:cxn>
              <a:cxn ang="0">
                <a:pos x="846" y="94"/>
              </a:cxn>
              <a:cxn ang="0">
                <a:pos x="869" y="141"/>
              </a:cxn>
              <a:cxn ang="0">
                <a:pos x="940" y="188"/>
              </a:cxn>
              <a:cxn ang="0">
                <a:pos x="975" y="352"/>
              </a:cxn>
              <a:cxn ang="0">
                <a:pos x="893" y="740"/>
              </a:cxn>
              <a:cxn ang="0">
                <a:pos x="799" y="846"/>
              </a:cxn>
              <a:cxn ang="0">
                <a:pos x="728" y="881"/>
              </a:cxn>
              <a:cxn ang="0">
                <a:pos x="587" y="1023"/>
              </a:cxn>
              <a:cxn ang="0">
                <a:pos x="493" y="1152"/>
              </a:cxn>
              <a:cxn ang="0">
                <a:pos x="446" y="1234"/>
              </a:cxn>
              <a:cxn ang="0">
                <a:pos x="399" y="1340"/>
              </a:cxn>
              <a:cxn ang="0">
                <a:pos x="375" y="1904"/>
              </a:cxn>
            </a:cxnLst>
            <a:rect l="0" t="0" r="r" b="b"/>
            <a:pathLst>
              <a:path w="1051" h="1904">
                <a:moveTo>
                  <a:pt x="305" y="529"/>
                </a:moveTo>
                <a:cubicBezTo>
                  <a:pt x="159" y="421"/>
                  <a:pt x="431" y="610"/>
                  <a:pt x="93" y="482"/>
                </a:cubicBezTo>
                <a:cubicBezTo>
                  <a:pt x="73" y="475"/>
                  <a:pt x="78" y="443"/>
                  <a:pt x="70" y="423"/>
                </a:cubicBezTo>
                <a:cubicBezTo>
                  <a:pt x="80" y="153"/>
                  <a:pt x="0" y="72"/>
                  <a:pt x="211" y="0"/>
                </a:cubicBezTo>
                <a:cubicBezTo>
                  <a:pt x="376" y="4"/>
                  <a:pt x="541" y="1"/>
                  <a:pt x="705" y="12"/>
                </a:cubicBezTo>
                <a:cubicBezTo>
                  <a:pt x="744" y="15"/>
                  <a:pt x="740" y="51"/>
                  <a:pt x="763" y="70"/>
                </a:cubicBezTo>
                <a:cubicBezTo>
                  <a:pt x="770" y="76"/>
                  <a:pt x="843" y="93"/>
                  <a:pt x="846" y="94"/>
                </a:cubicBezTo>
                <a:cubicBezTo>
                  <a:pt x="854" y="110"/>
                  <a:pt x="857" y="129"/>
                  <a:pt x="869" y="141"/>
                </a:cubicBezTo>
                <a:cubicBezTo>
                  <a:pt x="889" y="161"/>
                  <a:pt x="940" y="188"/>
                  <a:pt x="940" y="188"/>
                </a:cubicBezTo>
                <a:cubicBezTo>
                  <a:pt x="973" y="288"/>
                  <a:pt x="960" y="234"/>
                  <a:pt x="975" y="352"/>
                </a:cubicBezTo>
                <a:cubicBezTo>
                  <a:pt x="970" y="489"/>
                  <a:pt x="1051" y="703"/>
                  <a:pt x="893" y="740"/>
                </a:cubicBezTo>
                <a:cubicBezTo>
                  <a:pt x="862" y="771"/>
                  <a:pt x="836" y="821"/>
                  <a:pt x="799" y="846"/>
                </a:cubicBezTo>
                <a:cubicBezTo>
                  <a:pt x="703" y="910"/>
                  <a:pt x="826" y="799"/>
                  <a:pt x="728" y="881"/>
                </a:cubicBezTo>
                <a:cubicBezTo>
                  <a:pt x="676" y="925"/>
                  <a:pt x="628" y="968"/>
                  <a:pt x="587" y="1023"/>
                </a:cubicBezTo>
                <a:cubicBezTo>
                  <a:pt x="567" y="1080"/>
                  <a:pt x="541" y="1119"/>
                  <a:pt x="493" y="1152"/>
                </a:cubicBezTo>
                <a:cubicBezTo>
                  <a:pt x="455" y="1261"/>
                  <a:pt x="519" y="1089"/>
                  <a:pt x="446" y="1234"/>
                </a:cubicBezTo>
                <a:cubicBezTo>
                  <a:pt x="360" y="1405"/>
                  <a:pt x="468" y="1236"/>
                  <a:pt x="399" y="1340"/>
                </a:cubicBezTo>
                <a:cubicBezTo>
                  <a:pt x="382" y="1573"/>
                  <a:pt x="375" y="1621"/>
                  <a:pt x="375" y="1904"/>
                </a:cubicBezTo>
              </a:path>
            </a:pathLst>
          </a:custGeom>
          <a:noFill/>
          <a:ln w="76200" cmpd="sng">
            <a:solidFill>
              <a:srgbClr val="6600CC"/>
            </a:solidFill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00CC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59" fill="hold"/>
                                        <p:tgtEl>
                                          <p:spTgt spid="1026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63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303" name="Group 15"/>
          <p:cNvGraphicFramePr>
            <a:graphicFrameLocks noGrp="1"/>
          </p:cNvGraphicFramePr>
          <p:nvPr/>
        </p:nvGraphicFramePr>
        <p:xfrm>
          <a:off x="1066800" y="2057400"/>
          <a:ext cx="3810000" cy="2362200"/>
        </p:xfrm>
        <a:graphic>
          <a:graphicData uri="http://schemas.openxmlformats.org/drawingml/2006/table">
            <a:tbl>
              <a:tblPr/>
              <a:tblGrid>
                <a:gridCol w="3810000"/>
              </a:tblGrid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04" name="Freeform 16"/>
          <p:cNvSpPr>
            <a:spLocks/>
          </p:cNvSpPr>
          <p:nvPr/>
        </p:nvSpPr>
        <p:spPr bwMode="auto">
          <a:xfrm>
            <a:off x="1447800" y="2133600"/>
            <a:ext cx="982663" cy="2743200"/>
          </a:xfrm>
          <a:custGeom>
            <a:avLst/>
            <a:gdLst/>
            <a:ahLst/>
            <a:cxnLst>
              <a:cxn ang="0">
                <a:pos x="305" y="529"/>
              </a:cxn>
              <a:cxn ang="0">
                <a:pos x="93" y="482"/>
              </a:cxn>
              <a:cxn ang="0">
                <a:pos x="70" y="423"/>
              </a:cxn>
              <a:cxn ang="0">
                <a:pos x="211" y="0"/>
              </a:cxn>
              <a:cxn ang="0">
                <a:pos x="705" y="12"/>
              </a:cxn>
              <a:cxn ang="0">
                <a:pos x="763" y="70"/>
              </a:cxn>
              <a:cxn ang="0">
                <a:pos x="846" y="94"/>
              </a:cxn>
              <a:cxn ang="0">
                <a:pos x="869" y="141"/>
              </a:cxn>
              <a:cxn ang="0">
                <a:pos x="940" y="188"/>
              </a:cxn>
              <a:cxn ang="0">
                <a:pos x="975" y="352"/>
              </a:cxn>
              <a:cxn ang="0">
                <a:pos x="893" y="740"/>
              </a:cxn>
              <a:cxn ang="0">
                <a:pos x="799" y="846"/>
              </a:cxn>
              <a:cxn ang="0">
                <a:pos x="728" y="881"/>
              </a:cxn>
              <a:cxn ang="0">
                <a:pos x="587" y="1023"/>
              </a:cxn>
              <a:cxn ang="0">
                <a:pos x="493" y="1152"/>
              </a:cxn>
              <a:cxn ang="0">
                <a:pos x="446" y="1234"/>
              </a:cxn>
              <a:cxn ang="0">
                <a:pos x="399" y="1340"/>
              </a:cxn>
              <a:cxn ang="0">
                <a:pos x="375" y="1904"/>
              </a:cxn>
            </a:cxnLst>
            <a:rect l="0" t="0" r="r" b="b"/>
            <a:pathLst>
              <a:path w="1051" h="1904">
                <a:moveTo>
                  <a:pt x="305" y="529"/>
                </a:moveTo>
                <a:cubicBezTo>
                  <a:pt x="159" y="421"/>
                  <a:pt x="431" y="610"/>
                  <a:pt x="93" y="482"/>
                </a:cubicBezTo>
                <a:cubicBezTo>
                  <a:pt x="73" y="475"/>
                  <a:pt x="78" y="443"/>
                  <a:pt x="70" y="423"/>
                </a:cubicBezTo>
                <a:cubicBezTo>
                  <a:pt x="80" y="153"/>
                  <a:pt x="0" y="72"/>
                  <a:pt x="211" y="0"/>
                </a:cubicBezTo>
                <a:cubicBezTo>
                  <a:pt x="376" y="4"/>
                  <a:pt x="541" y="1"/>
                  <a:pt x="705" y="12"/>
                </a:cubicBezTo>
                <a:cubicBezTo>
                  <a:pt x="744" y="15"/>
                  <a:pt x="740" y="51"/>
                  <a:pt x="763" y="70"/>
                </a:cubicBezTo>
                <a:cubicBezTo>
                  <a:pt x="770" y="76"/>
                  <a:pt x="843" y="93"/>
                  <a:pt x="846" y="94"/>
                </a:cubicBezTo>
                <a:cubicBezTo>
                  <a:pt x="854" y="110"/>
                  <a:pt x="857" y="129"/>
                  <a:pt x="869" y="141"/>
                </a:cubicBezTo>
                <a:cubicBezTo>
                  <a:pt x="889" y="161"/>
                  <a:pt x="940" y="188"/>
                  <a:pt x="940" y="188"/>
                </a:cubicBezTo>
                <a:cubicBezTo>
                  <a:pt x="973" y="288"/>
                  <a:pt x="960" y="234"/>
                  <a:pt x="975" y="352"/>
                </a:cubicBezTo>
                <a:cubicBezTo>
                  <a:pt x="970" y="489"/>
                  <a:pt x="1051" y="703"/>
                  <a:pt x="893" y="740"/>
                </a:cubicBezTo>
                <a:cubicBezTo>
                  <a:pt x="862" y="771"/>
                  <a:pt x="836" y="821"/>
                  <a:pt x="799" y="846"/>
                </a:cubicBezTo>
                <a:cubicBezTo>
                  <a:pt x="703" y="910"/>
                  <a:pt x="826" y="799"/>
                  <a:pt x="728" y="881"/>
                </a:cubicBezTo>
                <a:cubicBezTo>
                  <a:pt x="676" y="925"/>
                  <a:pt x="628" y="968"/>
                  <a:pt x="587" y="1023"/>
                </a:cubicBezTo>
                <a:cubicBezTo>
                  <a:pt x="567" y="1080"/>
                  <a:pt x="541" y="1119"/>
                  <a:pt x="493" y="1152"/>
                </a:cubicBezTo>
                <a:cubicBezTo>
                  <a:pt x="455" y="1261"/>
                  <a:pt x="519" y="1089"/>
                  <a:pt x="446" y="1234"/>
                </a:cubicBezTo>
                <a:cubicBezTo>
                  <a:pt x="360" y="1405"/>
                  <a:pt x="468" y="1236"/>
                  <a:pt x="399" y="1340"/>
                </a:cubicBezTo>
                <a:cubicBezTo>
                  <a:pt x="382" y="1573"/>
                  <a:pt x="375" y="1621"/>
                  <a:pt x="375" y="1904"/>
                </a:cubicBezTo>
              </a:path>
            </a:pathLst>
          </a:custGeom>
          <a:noFill/>
          <a:ln w="76200" cmpd="sng">
            <a:solidFill>
              <a:srgbClr val="6600CC"/>
            </a:solidFill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00CC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2305" name="Oval 17"/>
          <p:cNvSpPr>
            <a:spLocks noChangeArrowheads="1"/>
          </p:cNvSpPr>
          <p:nvPr/>
        </p:nvSpPr>
        <p:spPr bwMode="auto">
          <a:xfrm>
            <a:off x="3286116" y="3143248"/>
            <a:ext cx="1524000" cy="762000"/>
          </a:xfrm>
          <a:prstGeom prst="ellipse">
            <a:avLst/>
          </a:prstGeom>
          <a:solidFill>
            <a:srgbClr val="FF0000"/>
          </a:solidFill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307" name="Oval 19"/>
          <p:cNvSpPr>
            <a:spLocks noChangeArrowheads="1"/>
          </p:cNvSpPr>
          <p:nvPr/>
        </p:nvSpPr>
        <p:spPr bwMode="auto">
          <a:xfrm>
            <a:off x="2667000" y="2438400"/>
            <a:ext cx="228600" cy="228600"/>
          </a:xfrm>
          <a:prstGeom prst="ellipse">
            <a:avLst/>
          </a:prstGeom>
          <a:solidFill>
            <a:srgbClr val="6600CC"/>
          </a:solidFill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308" name="Oval 20"/>
          <p:cNvSpPr>
            <a:spLocks noChangeArrowheads="1"/>
          </p:cNvSpPr>
          <p:nvPr/>
        </p:nvSpPr>
        <p:spPr bwMode="auto">
          <a:xfrm>
            <a:off x="2743200" y="3200400"/>
            <a:ext cx="228600" cy="228600"/>
          </a:xfrm>
          <a:prstGeom prst="ellipse">
            <a:avLst/>
          </a:prstGeom>
          <a:solidFill>
            <a:srgbClr val="6600CC"/>
          </a:solidFill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309" name="WordArt 21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5486400" y="2514600"/>
            <a:ext cx="3048000" cy="26670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"/>
                <a:cs typeface="Arial"/>
              </a:rPr>
              <a:t>ЖДИК</a:t>
            </a:r>
          </a:p>
        </p:txBody>
      </p:sp>
      <p:pic>
        <p:nvPicPr>
          <p:cNvPr id="12311" name="Picture 23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1.WAV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914400" y="304800"/>
            <a:ext cx="609600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48" fill="hold"/>
                                        <p:tgtEl>
                                          <p:spTgt spid="123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311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Group 2"/>
          <p:cNvGraphicFramePr>
            <a:graphicFrameLocks noGrp="1"/>
          </p:cNvGraphicFramePr>
          <p:nvPr/>
        </p:nvGraphicFramePr>
        <p:xfrm>
          <a:off x="1981200" y="1981200"/>
          <a:ext cx="1295400" cy="990600"/>
        </p:xfrm>
        <a:graphic>
          <a:graphicData uri="http://schemas.openxmlformats.org/drawingml/2006/table">
            <a:tbl>
              <a:tblPr/>
              <a:tblGrid>
                <a:gridCol w="1295400"/>
              </a:tblGrid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423" name="Group 15"/>
          <p:cNvGraphicFramePr>
            <a:graphicFrameLocks noGrp="1"/>
          </p:cNvGraphicFramePr>
          <p:nvPr/>
        </p:nvGraphicFramePr>
        <p:xfrm>
          <a:off x="4724400" y="5181600"/>
          <a:ext cx="1295400" cy="1068388"/>
        </p:xfrm>
        <a:graphic>
          <a:graphicData uri="http://schemas.openxmlformats.org/drawingml/2006/table">
            <a:tbl>
              <a:tblPr/>
              <a:tblGrid>
                <a:gridCol w="1295400"/>
              </a:tblGrid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6" name="WordArt 28"/>
          <p:cNvSpPr>
            <a:spLocks noChangeArrowheads="1" noChangeShapeType="1" noTextEdit="1"/>
          </p:cNvSpPr>
          <p:nvPr/>
        </p:nvSpPr>
        <p:spPr bwMode="auto">
          <a:xfrm>
            <a:off x="6553200" y="5181600"/>
            <a:ext cx="2286000" cy="904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рожку</a:t>
            </a:r>
          </a:p>
        </p:txBody>
      </p:sp>
      <p:sp>
        <p:nvSpPr>
          <p:cNvPr id="17439" name="Oval 31"/>
          <p:cNvSpPr>
            <a:spLocks noChangeArrowheads="1"/>
          </p:cNvSpPr>
          <p:nvPr/>
        </p:nvSpPr>
        <p:spPr bwMode="auto">
          <a:xfrm>
            <a:off x="2819400" y="1828800"/>
            <a:ext cx="457200" cy="228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7440" name="Group 32"/>
          <p:cNvGraphicFramePr>
            <a:graphicFrameLocks noGrp="1"/>
          </p:cNvGraphicFramePr>
          <p:nvPr/>
        </p:nvGraphicFramePr>
        <p:xfrm>
          <a:off x="3581400" y="3276600"/>
          <a:ext cx="1676400" cy="1139825"/>
        </p:xfrm>
        <a:graphic>
          <a:graphicData uri="http://schemas.openxmlformats.org/drawingml/2006/table">
            <a:tbl>
              <a:tblPr/>
              <a:tblGrid>
                <a:gridCol w="1676400"/>
              </a:tblGrid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54" name="Oval 46"/>
          <p:cNvSpPr>
            <a:spLocks noChangeArrowheads="1"/>
          </p:cNvSpPr>
          <p:nvPr/>
        </p:nvSpPr>
        <p:spPr bwMode="auto">
          <a:xfrm>
            <a:off x="4572000" y="3810000"/>
            <a:ext cx="533400" cy="228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455" name="WordArt 47"/>
          <p:cNvSpPr>
            <a:spLocks noChangeArrowheads="1" noChangeShapeType="1" noTextEdit="1"/>
          </p:cNvSpPr>
          <p:nvPr/>
        </p:nvSpPr>
        <p:spPr bwMode="auto">
          <a:xfrm>
            <a:off x="5562600" y="3505200"/>
            <a:ext cx="17526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ШЛА</a:t>
            </a:r>
          </a:p>
        </p:txBody>
      </p:sp>
      <p:sp>
        <p:nvSpPr>
          <p:cNvPr id="17456" name="Oval 48"/>
          <p:cNvSpPr>
            <a:spLocks noChangeArrowheads="1"/>
          </p:cNvSpPr>
          <p:nvPr/>
        </p:nvSpPr>
        <p:spPr bwMode="auto">
          <a:xfrm>
            <a:off x="5486400" y="5791200"/>
            <a:ext cx="457200" cy="228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457" name="WordArt 49"/>
          <p:cNvSpPr>
            <a:spLocks noChangeArrowheads="1" noChangeShapeType="1" noTextEdit="1"/>
          </p:cNvSpPr>
          <p:nvPr/>
        </p:nvSpPr>
        <p:spPr bwMode="auto">
          <a:xfrm>
            <a:off x="1295400" y="1905000"/>
            <a:ext cx="55245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О</a:t>
            </a:r>
          </a:p>
        </p:txBody>
      </p:sp>
      <p:sp>
        <p:nvSpPr>
          <p:cNvPr id="17458" name="WordArt 50"/>
          <p:cNvSpPr>
            <a:spLocks noChangeArrowheads="1" noChangeShapeType="1" noTextEdit="1"/>
          </p:cNvSpPr>
          <p:nvPr/>
        </p:nvSpPr>
        <p:spPr bwMode="auto">
          <a:xfrm>
            <a:off x="2438400" y="3429000"/>
            <a:ext cx="790575" cy="828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ПЕ</a:t>
            </a:r>
          </a:p>
        </p:txBody>
      </p:sp>
      <p:sp>
        <p:nvSpPr>
          <p:cNvPr id="17459" name="WordArt 51"/>
          <p:cNvSpPr>
            <a:spLocks noChangeArrowheads="1" noChangeShapeType="1" noTextEdit="1"/>
          </p:cNvSpPr>
          <p:nvPr/>
        </p:nvSpPr>
        <p:spPr bwMode="auto">
          <a:xfrm>
            <a:off x="1600200" y="457200"/>
            <a:ext cx="57150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Прочитай!</a:t>
            </a:r>
          </a:p>
        </p:txBody>
      </p:sp>
      <p:sp>
        <p:nvSpPr>
          <p:cNvPr id="17460" name="Freeform 52"/>
          <p:cNvSpPr>
            <a:spLocks/>
          </p:cNvSpPr>
          <p:nvPr/>
        </p:nvSpPr>
        <p:spPr bwMode="auto">
          <a:xfrm>
            <a:off x="2057400" y="1981200"/>
            <a:ext cx="504825" cy="884238"/>
          </a:xfrm>
          <a:custGeom>
            <a:avLst/>
            <a:gdLst/>
            <a:ahLst/>
            <a:cxnLst>
              <a:cxn ang="0">
                <a:pos x="152" y="177"/>
              </a:cxn>
              <a:cxn ang="0">
                <a:pos x="0" y="90"/>
              </a:cxn>
              <a:cxn ang="0">
                <a:pos x="250" y="57"/>
              </a:cxn>
              <a:cxn ang="0">
                <a:pos x="282" y="242"/>
              </a:cxn>
              <a:cxn ang="0">
                <a:pos x="173" y="459"/>
              </a:cxn>
              <a:cxn ang="0">
                <a:pos x="130" y="492"/>
              </a:cxn>
              <a:cxn ang="0">
                <a:pos x="97" y="503"/>
              </a:cxn>
              <a:cxn ang="0">
                <a:pos x="87" y="535"/>
              </a:cxn>
              <a:cxn ang="0">
                <a:pos x="65" y="557"/>
              </a:cxn>
            </a:cxnLst>
            <a:rect l="0" t="0" r="r" b="b"/>
            <a:pathLst>
              <a:path w="318" h="557">
                <a:moveTo>
                  <a:pt x="152" y="177"/>
                </a:moveTo>
                <a:cubicBezTo>
                  <a:pt x="44" y="157"/>
                  <a:pt x="27" y="178"/>
                  <a:pt x="0" y="90"/>
                </a:cubicBezTo>
                <a:cubicBezTo>
                  <a:pt x="27" y="0"/>
                  <a:pt x="192" y="54"/>
                  <a:pt x="250" y="57"/>
                </a:cubicBezTo>
                <a:cubicBezTo>
                  <a:pt x="270" y="121"/>
                  <a:pt x="275" y="172"/>
                  <a:pt x="282" y="242"/>
                </a:cubicBezTo>
                <a:cubicBezTo>
                  <a:pt x="270" y="461"/>
                  <a:pt x="318" y="430"/>
                  <a:pt x="173" y="459"/>
                </a:cubicBezTo>
                <a:cubicBezTo>
                  <a:pt x="159" y="470"/>
                  <a:pt x="146" y="483"/>
                  <a:pt x="130" y="492"/>
                </a:cubicBezTo>
                <a:cubicBezTo>
                  <a:pt x="120" y="498"/>
                  <a:pt x="105" y="495"/>
                  <a:pt x="97" y="503"/>
                </a:cubicBezTo>
                <a:cubicBezTo>
                  <a:pt x="89" y="511"/>
                  <a:pt x="93" y="525"/>
                  <a:pt x="87" y="535"/>
                </a:cubicBezTo>
                <a:cubicBezTo>
                  <a:pt x="82" y="544"/>
                  <a:pt x="72" y="550"/>
                  <a:pt x="65" y="55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7461" name="Freeform 53"/>
          <p:cNvSpPr>
            <a:spLocks/>
          </p:cNvSpPr>
          <p:nvPr/>
        </p:nvSpPr>
        <p:spPr bwMode="auto">
          <a:xfrm>
            <a:off x="3733800" y="3276600"/>
            <a:ext cx="504825" cy="884238"/>
          </a:xfrm>
          <a:custGeom>
            <a:avLst/>
            <a:gdLst/>
            <a:ahLst/>
            <a:cxnLst>
              <a:cxn ang="0">
                <a:pos x="152" y="177"/>
              </a:cxn>
              <a:cxn ang="0">
                <a:pos x="0" y="90"/>
              </a:cxn>
              <a:cxn ang="0">
                <a:pos x="250" y="57"/>
              </a:cxn>
              <a:cxn ang="0">
                <a:pos x="282" y="242"/>
              </a:cxn>
              <a:cxn ang="0">
                <a:pos x="173" y="459"/>
              </a:cxn>
              <a:cxn ang="0">
                <a:pos x="130" y="492"/>
              </a:cxn>
              <a:cxn ang="0">
                <a:pos x="97" y="503"/>
              </a:cxn>
              <a:cxn ang="0">
                <a:pos x="87" y="535"/>
              </a:cxn>
              <a:cxn ang="0">
                <a:pos x="65" y="557"/>
              </a:cxn>
            </a:cxnLst>
            <a:rect l="0" t="0" r="r" b="b"/>
            <a:pathLst>
              <a:path w="318" h="557">
                <a:moveTo>
                  <a:pt x="152" y="177"/>
                </a:moveTo>
                <a:cubicBezTo>
                  <a:pt x="44" y="157"/>
                  <a:pt x="27" y="178"/>
                  <a:pt x="0" y="90"/>
                </a:cubicBezTo>
                <a:cubicBezTo>
                  <a:pt x="27" y="0"/>
                  <a:pt x="192" y="54"/>
                  <a:pt x="250" y="57"/>
                </a:cubicBezTo>
                <a:cubicBezTo>
                  <a:pt x="270" y="121"/>
                  <a:pt x="275" y="172"/>
                  <a:pt x="282" y="242"/>
                </a:cubicBezTo>
                <a:cubicBezTo>
                  <a:pt x="270" y="461"/>
                  <a:pt x="318" y="430"/>
                  <a:pt x="173" y="459"/>
                </a:cubicBezTo>
                <a:cubicBezTo>
                  <a:pt x="159" y="470"/>
                  <a:pt x="146" y="483"/>
                  <a:pt x="130" y="492"/>
                </a:cubicBezTo>
                <a:cubicBezTo>
                  <a:pt x="120" y="498"/>
                  <a:pt x="105" y="495"/>
                  <a:pt x="97" y="503"/>
                </a:cubicBezTo>
                <a:cubicBezTo>
                  <a:pt x="89" y="511"/>
                  <a:pt x="93" y="525"/>
                  <a:pt x="87" y="535"/>
                </a:cubicBezTo>
                <a:cubicBezTo>
                  <a:pt x="82" y="544"/>
                  <a:pt x="72" y="550"/>
                  <a:pt x="65" y="55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7462" name="Freeform 54"/>
          <p:cNvSpPr>
            <a:spLocks/>
          </p:cNvSpPr>
          <p:nvPr/>
        </p:nvSpPr>
        <p:spPr bwMode="auto">
          <a:xfrm>
            <a:off x="4800600" y="5181600"/>
            <a:ext cx="504825" cy="884238"/>
          </a:xfrm>
          <a:custGeom>
            <a:avLst/>
            <a:gdLst/>
            <a:ahLst/>
            <a:cxnLst>
              <a:cxn ang="0">
                <a:pos x="152" y="177"/>
              </a:cxn>
              <a:cxn ang="0">
                <a:pos x="0" y="90"/>
              </a:cxn>
              <a:cxn ang="0">
                <a:pos x="250" y="57"/>
              </a:cxn>
              <a:cxn ang="0">
                <a:pos x="282" y="242"/>
              </a:cxn>
              <a:cxn ang="0">
                <a:pos x="173" y="459"/>
              </a:cxn>
              <a:cxn ang="0">
                <a:pos x="130" y="492"/>
              </a:cxn>
              <a:cxn ang="0">
                <a:pos x="97" y="503"/>
              </a:cxn>
              <a:cxn ang="0">
                <a:pos x="87" y="535"/>
              </a:cxn>
              <a:cxn ang="0">
                <a:pos x="65" y="557"/>
              </a:cxn>
            </a:cxnLst>
            <a:rect l="0" t="0" r="r" b="b"/>
            <a:pathLst>
              <a:path w="318" h="557">
                <a:moveTo>
                  <a:pt x="152" y="177"/>
                </a:moveTo>
                <a:cubicBezTo>
                  <a:pt x="44" y="157"/>
                  <a:pt x="27" y="178"/>
                  <a:pt x="0" y="90"/>
                </a:cubicBezTo>
                <a:cubicBezTo>
                  <a:pt x="27" y="0"/>
                  <a:pt x="192" y="54"/>
                  <a:pt x="250" y="57"/>
                </a:cubicBezTo>
                <a:cubicBezTo>
                  <a:pt x="270" y="121"/>
                  <a:pt x="275" y="172"/>
                  <a:pt x="282" y="242"/>
                </a:cubicBezTo>
                <a:cubicBezTo>
                  <a:pt x="270" y="461"/>
                  <a:pt x="318" y="430"/>
                  <a:pt x="173" y="459"/>
                </a:cubicBezTo>
                <a:cubicBezTo>
                  <a:pt x="159" y="470"/>
                  <a:pt x="146" y="483"/>
                  <a:pt x="130" y="492"/>
                </a:cubicBezTo>
                <a:cubicBezTo>
                  <a:pt x="120" y="498"/>
                  <a:pt x="105" y="495"/>
                  <a:pt x="97" y="503"/>
                </a:cubicBezTo>
                <a:cubicBezTo>
                  <a:pt x="89" y="511"/>
                  <a:pt x="93" y="525"/>
                  <a:pt x="87" y="535"/>
                </a:cubicBezTo>
                <a:cubicBezTo>
                  <a:pt x="82" y="544"/>
                  <a:pt x="72" y="550"/>
                  <a:pt x="65" y="55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7464" name="Oval 56"/>
          <p:cNvSpPr>
            <a:spLocks noChangeArrowheads="1"/>
          </p:cNvSpPr>
          <p:nvPr/>
        </p:nvSpPr>
        <p:spPr bwMode="auto">
          <a:xfrm flipH="1">
            <a:off x="2590800" y="2286000"/>
            <a:ext cx="76200" cy="76200"/>
          </a:xfrm>
          <a:prstGeom prst="ellipse">
            <a:avLst/>
          </a:prstGeom>
          <a:solidFill>
            <a:srgbClr val="6600CC"/>
          </a:solidFill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465" name="Oval 57"/>
          <p:cNvSpPr>
            <a:spLocks noChangeArrowheads="1"/>
          </p:cNvSpPr>
          <p:nvPr/>
        </p:nvSpPr>
        <p:spPr bwMode="auto">
          <a:xfrm flipH="1">
            <a:off x="2590800" y="2057400"/>
            <a:ext cx="76200" cy="76200"/>
          </a:xfrm>
          <a:prstGeom prst="ellipse">
            <a:avLst/>
          </a:prstGeom>
          <a:solidFill>
            <a:srgbClr val="6600CC"/>
          </a:solidFill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466" name="Oval 58"/>
          <p:cNvSpPr>
            <a:spLocks noChangeArrowheads="1"/>
          </p:cNvSpPr>
          <p:nvPr/>
        </p:nvSpPr>
        <p:spPr bwMode="auto">
          <a:xfrm flipH="1">
            <a:off x="4419600" y="3352800"/>
            <a:ext cx="76200" cy="76200"/>
          </a:xfrm>
          <a:prstGeom prst="ellipse">
            <a:avLst/>
          </a:prstGeom>
          <a:solidFill>
            <a:srgbClr val="6600CC"/>
          </a:solidFill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467" name="Oval 59"/>
          <p:cNvSpPr>
            <a:spLocks noChangeArrowheads="1"/>
          </p:cNvSpPr>
          <p:nvPr/>
        </p:nvSpPr>
        <p:spPr bwMode="auto">
          <a:xfrm flipH="1">
            <a:off x="4419600" y="3657600"/>
            <a:ext cx="76200" cy="76200"/>
          </a:xfrm>
          <a:prstGeom prst="ellipse">
            <a:avLst/>
          </a:prstGeom>
          <a:solidFill>
            <a:srgbClr val="6600CC"/>
          </a:solidFill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468" name="Oval 60"/>
          <p:cNvSpPr>
            <a:spLocks noChangeArrowheads="1"/>
          </p:cNvSpPr>
          <p:nvPr/>
        </p:nvSpPr>
        <p:spPr bwMode="auto">
          <a:xfrm flipH="1">
            <a:off x="5410200" y="5486400"/>
            <a:ext cx="76200" cy="76200"/>
          </a:xfrm>
          <a:prstGeom prst="ellipse">
            <a:avLst/>
          </a:prstGeom>
          <a:solidFill>
            <a:srgbClr val="6600CC"/>
          </a:solidFill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469" name="Oval 61"/>
          <p:cNvSpPr>
            <a:spLocks noChangeArrowheads="1"/>
          </p:cNvSpPr>
          <p:nvPr/>
        </p:nvSpPr>
        <p:spPr bwMode="auto">
          <a:xfrm flipH="1">
            <a:off x="5410200" y="5257800"/>
            <a:ext cx="76200" cy="76200"/>
          </a:xfrm>
          <a:prstGeom prst="ellipse">
            <a:avLst/>
          </a:prstGeom>
          <a:solidFill>
            <a:srgbClr val="6600CC"/>
          </a:solidFill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Group 2"/>
          <p:cNvGraphicFramePr>
            <a:graphicFrameLocks noGrp="1"/>
          </p:cNvGraphicFramePr>
          <p:nvPr/>
        </p:nvGraphicFramePr>
        <p:xfrm>
          <a:off x="2057400" y="1447800"/>
          <a:ext cx="1143000" cy="914400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446" name="Group 14"/>
          <p:cNvGraphicFramePr>
            <a:graphicFrameLocks noGrp="1"/>
          </p:cNvGraphicFramePr>
          <p:nvPr/>
        </p:nvGraphicFramePr>
        <p:xfrm>
          <a:off x="1295400" y="3352800"/>
          <a:ext cx="1219200" cy="914400"/>
        </p:xfrm>
        <a:graphic>
          <a:graphicData uri="http://schemas.openxmlformats.org/drawingml/2006/table">
            <a:tbl>
              <a:tblPr/>
              <a:tblGrid>
                <a:gridCol w="121920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458" name="Group 26"/>
          <p:cNvGraphicFramePr>
            <a:graphicFrameLocks noGrp="1"/>
          </p:cNvGraphicFramePr>
          <p:nvPr/>
        </p:nvGraphicFramePr>
        <p:xfrm>
          <a:off x="4114800" y="1524000"/>
          <a:ext cx="1219200" cy="915988"/>
        </p:xfrm>
        <a:graphic>
          <a:graphicData uri="http://schemas.openxmlformats.org/drawingml/2006/table">
            <a:tbl>
              <a:tblPr/>
              <a:tblGrid>
                <a:gridCol w="121920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471" name="Group 39"/>
          <p:cNvGraphicFramePr>
            <a:graphicFrameLocks noGrp="1"/>
          </p:cNvGraphicFramePr>
          <p:nvPr/>
        </p:nvGraphicFramePr>
        <p:xfrm>
          <a:off x="5486400" y="3048000"/>
          <a:ext cx="1143000" cy="914400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483" name="Group 51"/>
          <p:cNvGraphicFramePr>
            <a:graphicFrameLocks noGrp="1"/>
          </p:cNvGraphicFramePr>
          <p:nvPr/>
        </p:nvGraphicFramePr>
        <p:xfrm>
          <a:off x="1981200" y="5105400"/>
          <a:ext cx="1143000" cy="914400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495" name="Group 63"/>
          <p:cNvGraphicFramePr>
            <a:graphicFrameLocks noGrp="1"/>
          </p:cNvGraphicFramePr>
          <p:nvPr/>
        </p:nvGraphicFramePr>
        <p:xfrm>
          <a:off x="3657600" y="4419600"/>
          <a:ext cx="1143000" cy="914400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507" name="Group 75"/>
          <p:cNvGraphicFramePr>
            <a:graphicFrameLocks noGrp="1"/>
          </p:cNvGraphicFramePr>
          <p:nvPr/>
        </p:nvGraphicFramePr>
        <p:xfrm>
          <a:off x="7162800" y="1066800"/>
          <a:ext cx="1143000" cy="914400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519" name="Group 87"/>
          <p:cNvGraphicFramePr>
            <a:graphicFrameLocks noGrp="1"/>
          </p:cNvGraphicFramePr>
          <p:nvPr/>
        </p:nvGraphicFramePr>
        <p:xfrm>
          <a:off x="7391400" y="2895600"/>
          <a:ext cx="1143000" cy="914400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623" name="Group 191"/>
          <p:cNvGraphicFramePr>
            <a:graphicFrameLocks noGrp="1"/>
          </p:cNvGraphicFramePr>
          <p:nvPr/>
        </p:nvGraphicFramePr>
        <p:xfrm>
          <a:off x="6705600" y="4876800"/>
          <a:ext cx="1143000" cy="1069975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645" name="Group 213"/>
          <p:cNvGraphicFramePr>
            <a:graphicFrameLocks noGrp="1"/>
          </p:cNvGraphicFramePr>
          <p:nvPr/>
        </p:nvGraphicFramePr>
        <p:xfrm>
          <a:off x="5029200" y="5532438"/>
          <a:ext cx="1143000" cy="914400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557" name="Group 125"/>
          <p:cNvGraphicFramePr>
            <a:graphicFrameLocks noGrp="1"/>
          </p:cNvGraphicFramePr>
          <p:nvPr/>
        </p:nvGraphicFramePr>
        <p:xfrm>
          <a:off x="3200400" y="3200400"/>
          <a:ext cx="1143000" cy="914400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577" name="WordArt 145"/>
          <p:cNvSpPr>
            <a:spLocks noChangeArrowheads="1" noChangeShapeType="1" noTextEdit="1"/>
          </p:cNvSpPr>
          <p:nvPr/>
        </p:nvSpPr>
        <p:spPr bwMode="auto">
          <a:xfrm>
            <a:off x="3733800" y="1752600"/>
            <a:ext cx="1714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1</a:t>
            </a:r>
          </a:p>
        </p:txBody>
      </p:sp>
      <p:sp>
        <p:nvSpPr>
          <p:cNvPr id="18578" name="WordArt 146"/>
          <p:cNvSpPr>
            <a:spLocks noChangeArrowheads="1" noChangeShapeType="1" noTextEdit="1"/>
          </p:cNvSpPr>
          <p:nvPr/>
        </p:nvSpPr>
        <p:spPr bwMode="auto">
          <a:xfrm>
            <a:off x="7010400" y="3048000"/>
            <a:ext cx="2286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2</a:t>
            </a:r>
          </a:p>
        </p:txBody>
      </p:sp>
      <p:sp>
        <p:nvSpPr>
          <p:cNvPr id="18579" name="WordArt 147"/>
          <p:cNvSpPr>
            <a:spLocks noChangeArrowheads="1" noChangeShapeType="1" noTextEdit="1"/>
          </p:cNvSpPr>
          <p:nvPr/>
        </p:nvSpPr>
        <p:spPr bwMode="auto">
          <a:xfrm>
            <a:off x="1524000" y="5257800"/>
            <a:ext cx="2381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3</a:t>
            </a:r>
          </a:p>
        </p:txBody>
      </p:sp>
      <p:sp>
        <p:nvSpPr>
          <p:cNvPr id="18580" name="WordArt 148"/>
          <p:cNvSpPr>
            <a:spLocks noChangeArrowheads="1" noChangeShapeType="1" noTextEdit="1"/>
          </p:cNvSpPr>
          <p:nvPr/>
        </p:nvSpPr>
        <p:spPr bwMode="auto">
          <a:xfrm>
            <a:off x="1524000" y="1600200"/>
            <a:ext cx="3810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4</a:t>
            </a:r>
          </a:p>
        </p:txBody>
      </p:sp>
      <p:sp>
        <p:nvSpPr>
          <p:cNvPr id="18581" name="WordArt 149"/>
          <p:cNvSpPr>
            <a:spLocks noChangeArrowheads="1" noChangeShapeType="1" noTextEdit="1"/>
          </p:cNvSpPr>
          <p:nvPr/>
        </p:nvSpPr>
        <p:spPr bwMode="auto">
          <a:xfrm>
            <a:off x="6248400" y="4876800"/>
            <a:ext cx="2476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5</a:t>
            </a:r>
          </a:p>
        </p:txBody>
      </p:sp>
      <p:sp>
        <p:nvSpPr>
          <p:cNvPr id="18582" name="WordArt 150"/>
          <p:cNvSpPr>
            <a:spLocks noChangeArrowheads="1" noChangeShapeType="1" noTextEdit="1"/>
          </p:cNvSpPr>
          <p:nvPr/>
        </p:nvSpPr>
        <p:spPr bwMode="auto">
          <a:xfrm>
            <a:off x="6781800" y="1371600"/>
            <a:ext cx="2476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6</a:t>
            </a:r>
          </a:p>
        </p:txBody>
      </p:sp>
      <p:sp>
        <p:nvSpPr>
          <p:cNvPr id="18583" name="WordArt 151"/>
          <p:cNvSpPr>
            <a:spLocks noChangeArrowheads="1" noChangeShapeType="1" noTextEdit="1"/>
          </p:cNvSpPr>
          <p:nvPr/>
        </p:nvSpPr>
        <p:spPr bwMode="auto">
          <a:xfrm>
            <a:off x="3276600" y="4572000"/>
            <a:ext cx="18097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7</a:t>
            </a:r>
          </a:p>
        </p:txBody>
      </p:sp>
      <p:sp>
        <p:nvSpPr>
          <p:cNvPr id="18584" name="WordArt 152"/>
          <p:cNvSpPr>
            <a:spLocks noChangeArrowheads="1" noChangeShapeType="1" noTextEdit="1"/>
          </p:cNvSpPr>
          <p:nvPr/>
        </p:nvSpPr>
        <p:spPr bwMode="auto">
          <a:xfrm>
            <a:off x="5105400" y="3200400"/>
            <a:ext cx="2476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8</a:t>
            </a:r>
          </a:p>
        </p:txBody>
      </p:sp>
      <p:sp>
        <p:nvSpPr>
          <p:cNvPr id="18585" name="WordArt 153"/>
          <p:cNvSpPr>
            <a:spLocks noChangeArrowheads="1" noChangeShapeType="1" noTextEdit="1"/>
          </p:cNvSpPr>
          <p:nvPr/>
        </p:nvSpPr>
        <p:spPr bwMode="auto">
          <a:xfrm>
            <a:off x="990600" y="3505200"/>
            <a:ext cx="2476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9</a:t>
            </a:r>
          </a:p>
        </p:txBody>
      </p:sp>
      <p:sp>
        <p:nvSpPr>
          <p:cNvPr id="18586" name="WordArt 154"/>
          <p:cNvSpPr>
            <a:spLocks noChangeArrowheads="1" noChangeShapeType="1" noTextEdit="1"/>
          </p:cNvSpPr>
          <p:nvPr/>
        </p:nvSpPr>
        <p:spPr bwMode="auto">
          <a:xfrm>
            <a:off x="2667000" y="3276600"/>
            <a:ext cx="4191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10</a:t>
            </a:r>
          </a:p>
        </p:txBody>
      </p:sp>
      <p:sp>
        <p:nvSpPr>
          <p:cNvPr id="18587" name="WordArt 155"/>
          <p:cNvSpPr>
            <a:spLocks noChangeArrowheads="1" noChangeShapeType="1" noTextEdit="1"/>
          </p:cNvSpPr>
          <p:nvPr/>
        </p:nvSpPr>
        <p:spPr bwMode="auto">
          <a:xfrm>
            <a:off x="4495800" y="5791200"/>
            <a:ext cx="3429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11</a:t>
            </a:r>
          </a:p>
        </p:txBody>
      </p:sp>
      <p:sp>
        <p:nvSpPr>
          <p:cNvPr id="18588" name="WordArt 156"/>
          <p:cNvSpPr>
            <a:spLocks noChangeArrowheads="1" noChangeShapeType="1" noTextEdit="1"/>
          </p:cNvSpPr>
          <p:nvPr/>
        </p:nvSpPr>
        <p:spPr bwMode="auto">
          <a:xfrm>
            <a:off x="1905000" y="304800"/>
            <a:ext cx="5334000" cy="723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rgbClr val="CC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Угадай мелодию!</a:t>
            </a:r>
          </a:p>
        </p:txBody>
      </p:sp>
      <p:sp>
        <p:nvSpPr>
          <p:cNvPr id="18589" name="Oval 157"/>
          <p:cNvSpPr>
            <a:spLocks noChangeArrowheads="1"/>
          </p:cNvSpPr>
          <p:nvPr/>
        </p:nvSpPr>
        <p:spPr bwMode="auto">
          <a:xfrm>
            <a:off x="4724400" y="1524000"/>
            <a:ext cx="3810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590" name="Oval 158"/>
          <p:cNvSpPr>
            <a:spLocks noChangeArrowheads="1"/>
          </p:cNvSpPr>
          <p:nvPr/>
        </p:nvSpPr>
        <p:spPr bwMode="auto">
          <a:xfrm>
            <a:off x="8001000" y="3124200"/>
            <a:ext cx="3810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591" name="Oval 159"/>
          <p:cNvSpPr>
            <a:spLocks noChangeArrowheads="1"/>
          </p:cNvSpPr>
          <p:nvPr/>
        </p:nvSpPr>
        <p:spPr bwMode="auto">
          <a:xfrm>
            <a:off x="2514600" y="5334000"/>
            <a:ext cx="4572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592" name="Oval 160"/>
          <p:cNvSpPr>
            <a:spLocks noChangeArrowheads="1"/>
          </p:cNvSpPr>
          <p:nvPr/>
        </p:nvSpPr>
        <p:spPr bwMode="auto">
          <a:xfrm>
            <a:off x="2667000" y="1447800"/>
            <a:ext cx="3810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593" name="Oval 161"/>
          <p:cNvSpPr>
            <a:spLocks noChangeArrowheads="1"/>
          </p:cNvSpPr>
          <p:nvPr/>
        </p:nvSpPr>
        <p:spPr bwMode="auto">
          <a:xfrm>
            <a:off x="7239000" y="5105400"/>
            <a:ext cx="4572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594" name="Oval 162"/>
          <p:cNvSpPr>
            <a:spLocks noChangeArrowheads="1"/>
          </p:cNvSpPr>
          <p:nvPr/>
        </p:nvSpPr>
        <p:spPr bwMode="auto">
          <a:xfrm>
            <a:off x="7772400" y="1295400"/>
            <a:ext cx="4572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595" name="Oval 163"/>
          <p:cNvSpPr>
            <a:spLocks noChangeArrowheads="1"/>
          </p:cNvSpPr>
          <p:nvPr/>
        </p:nvSpPr>
        <p:spPr bwMode="auto">
          <a:xfrm>
            <a:off x="4191000" y="4419600"/>
            <a:ext cx="4572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596" name="Oval 164"/>
          <p:cNvSpPr>
            <a:spLocks noChangeArrowheads="1"/>
          </p:cNvSpPr>
          <p:nvPr/>
        </p:nvSpPr>
        <p:spPr bwMode="auto">
          <a:xfrm>
            <a:off x="1981200" y="3505200"/>
            <a:ext cx="4572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597" name="Oval 165"/>
          <p:cNvSpPr>
            <a:spLocks noChangeArrowheads="1"/>
          </p:cNvSpPr>
          <p:nvPr/>
        </p:nvSpPr>
        <p:spPr bwMode="auto">
          <a:xfrm>
            <a:off x="3810000" y="3505200"/>
            <a:ext cx="3810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598" name="Oval 166"/>
          <p:cNvSpPr>
            <a:spLocks noChangeArrowheads="1"/>
          </p:cNvSpPr>
          <p:nvPr/>
        </p:nvSpPr>
        <p:spPr bwMode="auto">
          <a:xfrm flipV="1">
            <a:off x="5638800" y="5943600"/>
            <a:ext cx="4572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600" name="Oval 168"/>
          <p:cNvSpPr>
            <a:spLocks noChangeArrowheads="1"/>
          </p:cNvSpPr>
          <p:nvPr/>
        </p:nvSpPr>
        <p:spPr bwMode="auto">
          <a:xfrm>
            <a:off x="6019800" y="3200400"/>
            <a:ext cx="4572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612" name="Freeform 180"/>
          <p:cNvSpPr>
            <a:spLocks/>
          </p:cNvSpPr>
          <p:nvPr/>
        </p:nvSpPr>
        <p:spPr bwMode="auto">
          <a:xfrm>
            <a:off x="2057400" y="1295400"/>
            <a:ext cx="374650" cy="982663"/>
          </a:xfrm>
          <a:custGeom>
            <a:avLst/>
            <a:gdLst/>
            <a:ahLst/>
            <a:cxnLst>
              <a:cxn ang="0">
                <a:pos x="76" y="152"/>
              </a:cxn>
              <a:cxn ang="0">
                <a:pos x="10" y="130"/>
              </a:cxn>
              <a:cxn ang="0">
                <a:pos x="21" y="87"/>
              </a:cxn>
              <a:cxn ang="0">
                <a:pos x="87" y="65"/>
              </a:cxn>
              <a:cxn ang="0">
                <a:pos x="260" y="87"/>
              </a:cxn>
              <a:cxn ang="0">
                <a:pos x="174" y="456"/>
              </a:cxn>
              <a:cxn ang="0">
                <a:pos x="141" y="489"/>
              </a:cxn>
              <a:cxn ang="0">
                <a:pos x="108" y="499"/>
              </a:cxn>
              <a:cxn ang="0">
                <a:pos x="65" y="576"/>
              </a:cxn>
            </a:cxnLst>
            <a:rect l="0" t="0" r="r" b="b"/>
            <a:pathLst>
              <a:path w="353" h="576">
                <a:moveTo>
                  <a:pt x="76" y="152"/>
                </a:moveTo>
                <a:cubicBezTo>
                  <a:pt x="54" y="145"/>
                  <a:pt x="25" y="148"/>
                  <a:pt x="10" y="130"/>
                </a:cubicBezTo>
                <a:cubicBezTo>
                  <a:pt x="0" y="119"/>
                  <a:pt x="10" y="97"/>
                  <a:pt x="21" y="87"/>
                </a:cubicBezTo>
                <a:cubicBezTo>
                  <a:pt x="39" y="72"/>
                  <a:pt x="87" y="65"/>
                  <a:pt x="87" y="65"/>
                </a:cubicBezTo>
                <a:cubicBezTo>
                  <a:pt x="147" y="24"/>
                  <a:pt x="234" y="0"/>
                  <a:pt x="260" y="87"/>
                </a:cubicBezTo>
                <a:cubicBezTo>
                  <a:pt x="248" y="494"/>
                  <a:pt x="353" y="395"/>
                  <a:pt x="174" y="456"/>
                </a:cubicBezTo>
                <a:cubicBezTo>
                  <a:pt x="163" y="467"/>
                  <a:pt x="154" y="481"/>
                  <a:pt x="141" y="489"/>
                </a:cubicBezTo>
                <a:cubicBezTo>
                  <a:pt x="131" y="495"/>
                  <a:pt x="117" y="492"/>
                  <a:pt x="108" y="499"/>
                </a:cubicBezTo>
                <a:cubicBezTo>
                  <a:pt x="82" y="520"/>
                  <a:pt x="87" y="554"/>
                  <a:pt x="65" y="57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8613" name="Freeform 181"/>
          <p:cNvSpPr>
            <a:spLocks/>
          </p:cNvSpPr>
          <p:nvPr/>
        </p:nvSpPr>
        <p:spPr bwMode="auto">
          <a:xfrm>
            <a:off x="4191000" y="1447800"/>
            <a:ext cx="374650" cy="982663"/>
          </a:xfrm>
          <a:custGeom>
            <a:avLst/>
            <a:gdLst/>
            <a:ahLst/>
            <a:cxnLst>
              <a:cxn ang="0">
                <a:pos x="76" y="152"/>
              </a:cxn>
              <a:cxn ang="0">
                <a:pos x="10" y="130"/>
              </a:cxn>
              <a:cxn ang="0">
                <a:pos x="21" y="87"/>
              </a:cxn>
              <a:cxn ang="0">
                <a:pos x="87" y="65"/>
              </a:cxn>
              <a:cxn ang="0">
                <a:pos x="260" y="87"/>
              </a:cxn>
              <a:cxn ang="0">
                <a:pos x="174" y="456"/>
              </a:cxn>
              <a:cxn ang="0">
                <a:pos x="141" y="489"/>
              </a:cxn>
              <a:cxn ang="0">
                <a:pos x="108" y="499"/>
              </a:cxn>
              <a:cxn ang="0">
                <a:pos x="65" y="576"/>
              </a:cxn>
            </a:cxnLst>
            <a:rect l="0" t="0" r="r" b="b"/>
            <a:pathLst>
              <a:path w="353" h="576">
                <a:moveTo>
                  <a:pt x="76" y="152"/>
                </a:moveTo>
                <a:cubicBezTo>
                  <a:pt x="54" y="145"/>
                  <a:pt x="25" y="148"/>
                  <a:pt x="10" y="130"/>
                </a:cubicBezTo>
                <a:cubicBezTo>
                  <a:pt x="0" y="119"/>
                  <a:pt x="10" y="97"/>
                  <a:pt x="21" y="87"/>
                </a:cubicBezTo>
                <a:cubicBezTo>
                  <a:pt x="39" y="72"/>
                  <a:pt x="87" y="65"/>
                  <a:pt x="87" y="65"/>
                </a:cubicBezTo>
                <a:cubicBezTo>
                  <a:pt x="147" y="24"/>
                  <a:pt x="234" y="0"/>
                  <a:pt x="260" y="87"/>
                </a:cubicBezTo>
                <a:cubicBezTo>
                  <a:pt x="248" y="494"/>
                  <a:pt x="353" y="395"/>
                  <a:pt x="174" y="456"/>
                </a:cubicBezTo>
                <a:cubicBezTo>
                  <a:pt x="163" y="467"/>
                  <a:pt x="154" y="481"/>
                  <a:pt x="141" y="489"/>
                </a:cubicBezTo>
                <a:cubicBezTo>
                  <a:pt x="131" y="495"/>
                  <a:pt x="117" y="492"/>
                  <a:pt x="108" y="499"/>
                </a:cubicBezTo>
                <a:cubicBezTo>
                  <a:pt x="82" y="520"/>
                  <a:pt x="87" y="554"/>
                  <a:pt x="65" y="57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8614" name="Freeform 182"/>
          <p:cNvSpPr>
            <a:spLocks/>
          </p:cNvSpPr>
          <p:nvPr/>
        </p:nvSpPr>
        <p:spPr bwMode="auto">
          <a:xfrm>
            <a:off x="7239000" y="990600"/>
            <a:ext cx="374650" cy="982663"/>
          </a:xfrm>
          <a:custGeom>
            <a:avLst/>
            <a:gdLst/>
            <a:ahLst/>
            <a:cxnLst>
              <a:cxn ang="0">
                <a:pos x="76" y="152"/>
              </a:cxn>
              <a:cxn ang="0">
                <a:pos x="10" y="130"/>
              </a:cxn>
              <a:cxn ang="0">
                <a:pos x="21" y="87"/>
              </a:cxn>
              <a:cxn ang="0">
                <a:pos x="87" y="65"/>
              </a:cxn>
              <a:cxn ang="0">
                <a:pos x="260" y="87"/>
              </a:cxn>
              <a:cxn ang="0">
                <a:pos x="174" y="456"/>
              </a:cxn>
              <a:cxn ang="0">
                <a:pos x="141" y="489"/>
              </a:cxn>
              <a:cxn ang="0">
                <a:pos x="108" y="499"/>
              </a:cxn>
              <a:cxn ang="0">
                <a:pos x="65" y="576"/>
              </a:cxn>
            </a:cxnLst>
            <a:rect l="0" t="0" r="r" b="b"/>
            <a:pathLst>
              <a:path w="353" h="576">
                <a:moveTo>
                  <a:pt x="76" y="152"/>
                </a:moveTo>
                <a:cubicBezTo>
                  <a:pt x="54" y="145"/>
                  <a:pt x="25" y="148"/>
                  <a:pt x="10" y="130"/>
                </a:cubicBezTo>
                <a:cubicBezTo>
                  <a:pt x="0" y="119"/>
                  <a:pt x="10" y="97"/>
                  <a:pt x="21" y="87"/>
                </a:cubicBezTo>
                <a:cubicBezTo>
                  <a:pt x="39" y="72"/>
                  <a:pt x="87" y="65"/>
                  <a:pt x="87" y="65"/>
                </a:cubicBezTo>
                <a:cubicBezTo>
                  <a:pt x="147" y="24"/>
                  <a:pt x="234" y="0"/>
                  <a:pt x="260" y="87"/>
                </a:cubicBezTo>
                <a:cubicBezTo>
                  <a:pt x="248" y="494"/>
                  <a:pt x="353" y="395"/>
                  <a:pt x="174" y="456"/>
                </a:cubicBezTo>
                <a:cubicBezTo>
                  <a:pt x="163" y="467"/>
                  <a:pt x="154" y="481"/>
                  <a:pt x="141" y="489"/>
                </a:cubicBezTo>
                <a:cubicBezTo>
                  <a:pt x="131" y="495"/>
                  <a:pt x="117" y="492"/>
                  <a:pt x="108" y="499"/>
                </a:cubicBezTo>
                <a:cubicBezTo>
                  <a:pt x="82" y="520"/>
                  <a:pt x="87" y="554"/>
                  <a:pt x="65" y="57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8615" name="Freeform 183"/>
          <p:cNvSpPr>
            <a:spLocks/>
          </p:cNvSpPr>
          <p:nvPr/>
        </p:nvSpPr>
        <p:spPr bwMode="auto">
          <a:xfrm>
            <a:off x="1371600" y="3276600"/>
            <a:ext cx="374650" cy="982663"/>
          </a:xfrm>
          <a:custGeom>
            <a:avLst/>
            <a:gdLst/>
            <a:ahLst/>
            <a:cxnLst>
              <a:cxn ang="0">
                <a:pos x="76" y="152"/>
              </a:cxn>
              <a:cxn ang="0">
                <a:pos x="10" y="130"/>
              </a:cxn>
              <a:cxn ang="0">
                <a:pos x="21" y="87"/>
              </a:cxn>
              <a:cxn ang="0">
                <a:pos x="87" y="65"/>
              </a:cxn>
              <a:cxn ang="0">
                <a:pos x="260" y="87"/>
              </a:cxn>
              <a:cxn ang="0">
                <a:pos x="174" y="456"/>
              </a:cxn>
              <a:cxn ang="0">
                <a:pos x="141" y="489"/>
              </a:cxn>
              <a:cxn ang="0">
                <a:pos x="108" y="499"/>
              </a:cxn>
              <a:cxn ang="0">
                <a:pos x="65" y="576"/>
              </a:cxn>
            </a:cxnLst>
            <a:rect l="0" t="0" r="r" b="b"/>
            <a:pathLst>
              <a:path w="353" h="576">
                <a:moveTo>
                  <a:pt x="76" y="152"/>
                </a:moveTo>
                <a:cubicBezTo>
                  <a:pt x="54" y="145"/>
                  <a:pt x="25" y="148"/>
                  <a:pt x="10" y="130"/>
                </a:cubicBezTo>
                <a:cubicBezTo>
                  <a:pt x="0" y="119"/>
                  <a:pt x="10" y="97"/>
                  <a:pt x="21" y="87"/>
                </a:cubicBezTo>
                <a:cubicBezTo>
                  <a:pt x="39" y="72"/>
                  <a:pt x="87" y="65"/>
                  <a:pt x="87" y="65"/>
                </a:cubicBezTo>
                <a:cubicBezTo>
                  <a:pt x="147" y="24"/>
                  <a:pt x="234" y="0"/>
                  <a:pt x="260" y="87"/>
                </a:cubicBezTo>
                <a:cubicBezTo>
                  <a:pt x="248" y="494"/>
                  <a:pt x="353" y="395"/>
                  <a:pt x="174" y="456"/>
                </a:cubicBezTo>
                <a:cubicBezTo>
                  <a:pt x="163" y="467"/>
                  <a:pt x="154" y="481"/>
                  <a:pt x="141" y="489"/>
                </a:cubicBezTo>
                <a:cubicBezTo>
                  <a:pt x="131" y="495"/>
                  <a:pt x="117" y="492"/>
                  <a:pt x="108" y="499"/>
                </a:cubicBezTo>
                <a:cubicBezTo>
                  <a:pt x="82" y="520"/>
                  <a:pt x="87" y="554"/>
                  <a:pt x="65" y="57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8616" name="Freeform 184"/>
          <p:cNvSpPr>
            <a:spLocks/>
          </p:cNvSpPr>
          <p:nvPr/>
        </p:nvSpPr>
        <p:spPr bwMode="auto">
          <a:xfrm>
            <a:off x="3276600" y="3124200"/>
            <a:ext cx="374650" cy="982663"/>
          </a:xfrm>
          <a:custGeom>
            <a:avLst/>
            <a:gdLst/>
            <a:ahLst/>
            <a:cxnLst>
              <a:cxn ang="0">
                <a:pos x="76" y="152"/>
              </a:cxn>
              <a:cxn ang="0">
                <a:pos x="10" y="130"/>
              </a:cxn>
              <a:cxn ang="0">
                <a:pos x="21" y="87"/>
              </a:cxn>
              <a:cxn ang="0">
                <a:pos x="87" y="65"/>
              </a:cxn>
              <a:cxn ang="0">
                <a:pos x="260" y="87"/>
              </a:cxn>
              <a:cxn ang="0">
                <a:pos x="174" y="456"/>
              </a:cxn>
              <a:cxn ang="0">
                <a:pos x="141" y="489"/>
              </a:cxn>
              <a:cxn ang="0">
                <a:pos x="108" y="499"/>
              </a:cxn>
              <a:cxn ang="0">
                <a:pos x="65" y="576"/>
              </a:cxn>
            </a:cxnLst>
            <a:rect l="0" t="0" r="r" b="b"/>
            <a:pathLst>
              <a:path w="353" h="576">
                <a:moveTo>
                  <a:pt x="76" y="152"/>
                </a:moveTo>
                <a:cubicBezTo>
                  <a:pt x="54" y="145"/>
                  <a:pt x="25" y="148"/>
                  <a:pt x="10" y="130"/>
                </a:cubicBezTo>
                <a:cubicBezTo>
                  <a:pt x="0" y="119"/>
                  <a:pt x="10" y="97"/>
                  <a:pt x="21" y="87"/>
                </a:cubicBezTo>
                <a:cubicBezTo>
                  <a:pt x="39" y="72"/>
                  <a:pt x="87" y="65"/>
                  <a:pt x="87" y="65"/>
                </a:cubicBezTo>
                <a:cubicBezTo>
                  <a:pt x="147" y="24"/>
                  <a:pt x="234" y="0"/>
                  <a:pt x="260" y="87"/>
                </a:cubicBezTo>
                <a:cubicBezTo>
                  <a:pt x="248" y="494"/>
                  <a:pt x="353" y="395"/>
                  <a:pt x="174" y="456"/>
                </a:cubicBezTo>
                <a:cubicBezTo>
                  <a:pt x="163" y="467"/>
                  <a:pt x="154" y="481"/>
                  <a:pt x="141" y="489"/>
                </a:cubicBezTo>
                <a:cubicBezTo>
                  <a:pt x="131" y="495"/>
                  <a:pt x="117" y="492"/>
                  <a:pt x="108" y="499"/>
                </a:cubicBezTo>
                <a:cubicBezTo>
                  <a:pt x="82" y="520"/>
                  <a:pt x="87" y="554"/>
                  <a:pt x="65" y="57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8617" name="Freeform 185"/>
          <p:cNvSpPr>
            <a:spLocks/>
          </p:cNvSpPr>
          <p:nvPr/>
        </p:nvSpPr>
        <p:spPr bwMode="auto">
          <a:xfrm>
            <a:off x="5486400" y="2971800"/>
            <a:ext cx="374650" cy="982663"/>
          </a:xfrm>
          <a:custGeom>
            <a:avLst/>
            <a:gdLst/>
            <a:ahLst/>
            <a:cxnLst>
              <a:cxn ang="0">
                <a:pos x="76" y="152"/>
              </a:cxn>
              <a:cxn ang="0">
                <a:pos x="10" y="130"/>
              </a:cxn>
              <a:cxn ang="0">
                <a:pos x="21" y="87"/>
              </a:cxn>
              <a:cxn ang="0">
                <a:pos x="87" y="65"/>
              </a:cxn>
              <a:cxn ang="0">
                <a:pos x="260" y="87"/>
              </a:cxn>
              <a:cxn ang="0">
                <a:pos x="174" y="456"/>
              </a:cxn>
              <a:cxn ang="0">
                <a:pos x="141" y="489"/>
              </a:cxn>
              <a:cxn ang="0">
                <a:pos x="108" y="499"/>
              </a:cxn>
              <a:cxn ang="0">
                <a:pos x="65" y="576"/>
              </a:cxn>
            </a:cxnLst>
            <a:rect l="0" t="0" r="r" b="b"/>
            <a:pathLst>
              <a:path w="353" h="576">
                <a:moveTo>
                  <a:pt x="76" y="152"/>
                </a:moveTo>
                <a:cubicBezTo>
                  <a:pt x="54" y="145"/>
                  <a:pt x="25" y="148"/>
                  <a:pt x="10" y="130"/>
                </a:cubicBezTo>
                <a:cubicBezTo>
                  <a:pt x="0" y="119"/>
                  <a:pt x="10" y="97"/>
                  <a:pt x="21" y="87"/>
                </a:cubicBezTo>
                <a:cubicBezTo>
                  <a:pt x="39" y="72"/>
                  <a:pt x="87" y="65"/>
                  <a:pt x="87" y="65"/>
                </a:cubicBezTo>
                <a:cubicBezTo>
                  <a:pt x="147" y="24"/>
                  <a:pt x="234" y="0"/>
                  <a:pt x="260" y="87"/>
                </a:cubicBezTo>
                <a:cubicBezTo>
                  <a:pt x="248" y="494"/>
                  <a:pt x="353" y="395"/>
                  <a:pt x="174" y="456"/>
                </a:cubicBezTo>
                <a:cubicBezTo>
                  <a:pt x="163" y="467"/>
                  <a:pt x="154" y="481"/>
                  <a:pt x="141" y="489"/>
                </a:cubicBezTo>
                <a:cubicBezTo>
                  <a:pt x="131" y="495"/>
                  <a:pt x="117" y="492"/>
                  <a:pt x="108" y="499"/>
                </a:cubicBezTo>
                <a:cubicBezTo>
                  <a:pt x="82" y="520"/>
                  <a:pt x="87" y="554"/>
                  <a:pt x="65" y="57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8618" name="Freeform 186"/>
          <p:cNvSpPr>
            <a:spLocks/>
          </p:cNvSpPr>
          <p:nvPr/>
        </p:nvSpPr>
        <p:spPr bwMode="auto">
          <a:xfrm>
            <a:off x="7467600" y="2819400"/>
            <a:ext cx="374650" cy="982663"/>
          </a:xfrm>
          <a:custGeom>
            <a:avLst/>
            <a:gdLst/>
            <a:ahLst/>
            <a:cxnLst>
              <a:cxn ang="0">
                <a:pos x="76" y="152"/>
              </a:cxn>
              <a:cxn ang="0">
                <a:pos x="10" y="130"/>
              </a:cxn>
              <a:cxn ang="0">
                <a:pos x="21" y="87"/>
              </a:cxn>
              <a:cxn ang="0">
                <a:pos x="87" y="65"/>
              </a:cxn>
              <a:cxn ang="0">
                <a:pos x="260" y="87"/>
              </a:cxn>
              <a:cxn ang="0">
                <a:pos x="174" y="456"/>
              </a:cxn>
              <a:cxn ang="0">
                <a:pos x="141" y="489"/>
              </a:cxn>
              <a:cxn ang="0">
                <a:pos x="108" y="499"/>
              </a:cxn>
              <a:cxn ang="0">
                <a:pos x="65" y="576"/>
              </a:cxn>
            </a:cxnLst>
            <a:rect l="0" t="0" r="r" b="b"/>
            <a:pathLst>
              <a:path w="353" h="576">
                <a:moveTo>
                  <a:pt x="76" y="152"/>
                </a:moveTo>
                <a:cubicBezTo>
                  <a:pt x="54" y="145"/>
                  <a:pt x="25" y="148"/>
                  <a:pt x="10" y="130"/>
                </a:cubicBezTo>
                <a:cubicBezTo>
                  <a:pt x="0" y="119"/>
                  <a:pt x="10" y="97"/>
                  <a:pt x="21" y="87"/>
                </a:cubicBezTo>
                <a:cubicBezTo>
                  <a:pt x="39" y="72"/>
                  <a:pt x="87" y="65"/>
                  <a:pt x="87" y="65"/>
                </a:cubicBezTo>
                <a:cubicBezTo>
                  <a:pt x="147" y="24"/>
                  <a:pt x="234" y="0"/>
                  <a:pt x="260" y="87"/>
                </a:cubicBezTo>
                <a:cubicBezTo>
                  <a:pt x="248" y="494"/>
                  <a:pt x="353" y="395"/>
                  <a:pt x="174" y="456"/>
                </a:cubicBezTo>
                <a:cubicBezTo>
                  <a:pt x="163" y="467"/>
                  <a:pt x="154" y="481"/>
                  <a:pt x="141" y="489"/>
                </a:cubicBezTo>
                <a:cubicBezTo>
                  <a:pt x="131" y="495"/>
                  <a:pt x="117" y="492"/>
                  <a:pt x="108" y="499"/>
                </a:cubicBezTo>
                <a:cubicBezTo>
                  <a:pt x="82" y="520"/>
                  <a:pt x="87" y="554"/>
                  <a:pt x="65" y="57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8619" name="Freeform 187"/>
          <p:cNvSpPr>
            <a:spLocks/>
          </p:cNvSpPr>
          <p:nvPr/>
        </p:nvSpPr>
        <p:spPr bwMode="auto">
          <a:xfrm>
            <a:off x="1905000" y="5105400"/>
            <a:ext cx="374650" cy="982663"/>
          </a:xfrm>
          <a:custGeom>
            <a:avLst/>
            <a:gdLst/>
            <a:ahLst/>
            <a:cxnLst>
              <a:cxn ang="0">
                <a:pos x="76" y="152"/>
              </a:cxn>
              <a:cxn ang="0">
                <a:pos x="10" y="130"/>
              </a:cxn>
              <a:cxn ang="0">
                <a:pos x="21" y="87"/>
              </a:cxn>
              <a:cxn ang="0">
                <a:pos x="87" y="65"/>
              </a:cxn>
              <a:cxn ang="0">
                <a:pos x="260" y="87"/>
              </a:cxn>
              <a:cxn ang="0">
                <a:pos x="174" y="456"/>
              </a:cxn>
              <a:cxn ang="0">
                <a:pos x="141" y="489"/>
              </a:cxn>
              <a:cxn ang="0">
                <a:pos x="108" y="499"/>
              </a:cxn>
              <a:cxn ang="0">
                <a:pos x="65" y="576"/>
              </a:cxn>
            </a:cxnLst>
            <a:rect l="0" t="0" r="r" b="b"/>
            <a:pathLst>
              <a:path w="353" h="576">
                <a:moveTo>
                  <a:pt x="76" y="152"/>
                </a:moveTo>
                <a:cubicBezTo>
                  <a:pt x="54" y="145"/>
                  <a:pt x="25" y="148"/>
                  <a:pt x="10" y="130"/>
                </a:cubicBezTo>
                <a:cubicBezTo>
                  <a:pt x="0" y="119"/>
                  <a:pt x="10" y="97"/>
                  <a:pt x="21" y="87"/>
                </a:cubicBezTo>
                <a:cubicBezTo>
                  <a:pt x="39" y="72"/>
                  <a:pt x="87" y="65"/>
                  <a:pt x="87" y="65"/>
                </a:cubicBezTo>
                <a:cubicBezTo>
                  <a:pt x="147" y="24"/>
                  <a:pt x="234" y="0"/>
                  <a:pt x="260" y="87"/>
                </a:cubicBezTo>
                <a:cubicBezTo>
                  <a:pt x="248" y="494"/>
                  <a:pt x="353" y="395"/>
                  <a:pt x="174" y="456"/>
                </a:cubicBezTo>
                <a:cubicBezTo>
                  <a:pt x="163" y="467"/>
                  <a:pt x="154" y="481"/>
                  <a:pt x="141" y="489"/>
                </a:cubicBezTo>
                <a:cubicBezTo>
                  <a:pt x="131" y="495"/>
                  <a:pt x="117" y="492"/>
                  <a:pt x="108" y="499"/>
                </a:cubicBezTo>
                <a:cubicBezTo>
                  <a:pt x="82" y="520"/>
                  <a:pt x="87" y="554"/>
                  <a:pt x="65" y="57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8620" name="Freeform 188"/>
          <p:cNvSpPr>
            <a:spLocks/>
          </p:cNvSpPr>
          <p:nvPr/>
        </p:nvSpPr>
        <p:spPr bwMode="auto">
          <a:xfrm>
            <a:off x="3657600" y="4343400"/>
            <a:ext cx="374650" cy="982663"/>
          </a:xfrm>
          <a:custGeom>
            <a:avLst/>
            <a:gdLst/>
            <a:ahLst/>
            <a:cxnLst>
              <a:cxn ang="0">
                <a:pos x="76" y="152"/>
              </a:cxn>
              <a:cxn ang="0">
                <a:pos x="10" y="130"/>
              </a:cxn>
              <a:cxn ang="0">
                <a:pos x="21" y="87"/>
              </a:cxn>
              <a:cxn ang="0">
                <a:pos x="87" y="65"/>
              </a:cxn>
              <a:cxn ang="0">
                <a:pos x="260" y="87"/>
              </a:cxn>
              <a:cxn ang="0">
                <a:pos x="174" y="456"/>
              </a:cxn>
              <a:cxn ang="0">
                <a:pos x="141" y="489"/>
              </a:cxn>
              <a:cxn ang="0">
                <a:pos x="108" y="499"/>
              </a:cxn>
              <a:cxn ang="0">
                <a:pos x="65" y="576"/>
              </a:cxn>
            </a:cxnLst>
            <a:rect l="0" t="0" r="r" b="b"/>
            <a:pathLst>
              <a:path w="353" h="576">
                <a:moveTo>
                  <a:pt x="76" y="152"/>
                </a:moveTo>
                <a:cubicBezTo>
                  <a:pt x="54" y="145"/>
                  <a:pt x="25" y="148"/>
                  <a:pt x="10" y="130"/>
                </a:cubicBezTo>
                <a:cubicBezTo>
                  <a:pt x="0" y="119"/>
                  <a:pt x="10" y="97"/>
                  <a:pt x="21" y="87"/>
                </a:cubicBezTo>
                <a:cubicBezTo>
                  <a:pt x="39" y="72"/>
                  <a:pt x="87" y="65"/>
                  <a:pt x="87" y="65"/>
                </a:cubicBezTo>
                <a:cubicBezTo>
                  <a:pt x="147" y="24"/>
                  <a:pt x="234" y="0"/>
                  <a:pt x="260" y="87"/>
                </a:cubicBezTo>
                <a:cubicBezTo>
                  <a:pt x="248" y="494"/>
                  <a:pt x="353" y="395"/>
                  <a:pt x="174" y="456"/>
                </a:cubicBezTo>
                <a:cubicBezTo>
                  <a:pt x="163" y="467"/>
                  <a:pt x="154" y="481"/>
                  <a:pt x="141" y="489"/>
                </a:cubicBezTo>
                <a:cubicBezTo>
                  <a:pt x="131" y="495"/>
                  <a:pt x="117" y="492"/>
                  <a:pt x="108" y="499"/>
                </a:cubicBezTo>
                <a:cubicBezTo>
                  <a:pt x="82" y="520"/>
                  <a:pt x="87" y="554"/>
                  <a:pt x="65" y="57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8621" name="Freeform 189"/>
          <p:cNvSpPr>
            <a:spLocks/>
          </p:cNvSpPr>
          <p:nvPr/>
        </p:nvSpPr>
        <p:spPr bwMode="auto">
          <a:xfrm>
            <a:off x="5105400" y="5410200"/>
            <a:ext cx="374650" cy="982663"/>
          </a:xfrm>
          <a:custGeom>
            <a:avLst/>
            <a:gdLst/>
            <a:ahLst/>
            <a:cxnLst>
              <a:cxn ang="0">
                <a:pos x="76" y="152"/>
              </a:cxn>
              <a:cxn ang="0">
                <a:pos x="10" y="130"/>
              </a:cxn>
              <a:cxn ang="0">
                <a:pos x="21" y="87"/>
              </a:cxn>
              <a:cxn ang="0">
                <a:pos x="87" y="65"/>
              </a:cxn>
              <a:cxn ang="0">
                <a:pos x="260" y="87"/>
              </a:cxn>
              <a:cxn ang="0">
                <a:pos x="174" y="456"/>
              </a:cxn>
              <a:cxn ang="0">
                <a:pos x="141" y="489"/>
              </a:cxn>
              <a:cxn ang="0">
                <a:pos x="108" y="499"/>
              </a:cxn>
              <a:cxn ang="0">
                <a:pos x="65" y="576"/>
              </a:cxn>
            </a:cxnLst>
            <a:rect l="0" t="0" r="r" b="b"/>
            <a:pathLst>
              <a:path w="353" h="576">
                <a:moveTo>
                  <a:pt x="76" y="152"/>
                </a:moveTo>
                <a:cubicBezTo>
                  <a:pt x="54" y="145"/>
                  <a:pt x="25" y="148"/>
                  <a:pt x="10" y="130"/>
                </a:cubicBezTo>
                <a:cubicBezTo>
                  <a:pt x="0" y="119"/>
                  <a:pt x="10" y="97"/>
                  <a:pt x="21" y="87"/>
                </a:cubicBezTo>
                <a:cubicBezTo>
                  <a:pt x="39" y="72"/>
                  <a:pt x="87" y="65"/>
                  <a:pt x="87" y="65"/>
                </a:cubicBezTo>
                <a:cubicBezTo>
                  <a:pt x="147" y="24"/>
                  <a:pt x="234" y="0"/>
                  <a:pt x="260" y="87"/>
                </a:cubicBezTo>
                <a:cubicBezTo>
                  <a:pt x="248" y="494"/>
                  <a:pt x="353" y="395"/>
                  <a:pt x="174" y="456"/>
                </a:cubicBezTo>
                <a:cubicBezTo>
                  <a:pt x="163" y="467"/>
                  <a:pt x="154" y="481"/>
                  <a:pt x="141" y="489"/>
                </a:cubicBezTo>
                <a:cubicBezTo>
                  <a:pt x="131" y="495"/>
                  <a:pt x="117" y="492"/>
                  <a:pt x="108" y="499"/>
                </a:cubicBezTo>
                <a:cubicBezTo>
                  <a:pt x="82" y="520"/>
                  <a:pt x="87" y="554"/>
                  <a:pt x="65" y="57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18622" name="Freeform 190"/>
          <p:cNvSpPr>
            <a:spLocks/>
          </p:cNvSpPr>
          <p:nvPr/>
        </p:nvSpPr>
        <p:spPr bwMode="auto">
          <a:xfrm>
            <a:off x="6781800" y="4800600"/>
            <a:ext cx="374650" cy="982663"/>
          </a:xfrm>
          <a:custGeom>
            <a:avLst/>
            <a:gdLst/>
            <a:ahLst/>
            <a:cxnLst>
              <a:cxn ang="0">
                <a:pos x="76" y="152"/>
              </a:cxn>
              <a:cxn ang="0">
                <a:pos x="10" y="130"/>
              </a:cxn>
              <a:cxn ang="0">
                <a:pos x="21" y="87"/>
              </a:cxn>
              <a:cxn ang="0">
                <a:pos x="87" y="65"/>
              </a:cxn>
              <a:cxn ang="0">
                <a:pos x="260" y="87"/>
              </a:cxn>
              <a:cxn ang="0">
                <a:pos x="174" y="456"/>
              </a:cxn>
              <a:cxn ang="0">
                <a:pos x="141" y="489"/>
              </a:cxn>
              <a:cxn ang="0">
                <a:pos x="108" y="499"/>
              </a:cxn>
              <a:cxn ang="0">
                <a:pos x="65" y="576"/>
              </a:cxn>
            </a:cxnLst>
            <a:rect l="0" t="0" r="r" b="b"/>
            <a:pathLst>
              <a:path w="353" h="576">
                <a:moveTo>
                  <a:pt x="76" y="152"/>
                </a:moveTo>
                <a:cubicBezTo>
                  <a:pt x="54" y="145"/>
                  <a:pt x="25" y="148"/>
                  <a:pt x="10" y="130"/>
                </a:cubicBezTo>
                <a:cubicBezTo>
                  <a:pt x="0" y="119"/>
                  <a:pt x="10" y="97"/>
                  <a:pt x="21" y="87"/>
                </a:cubicBezTo>
                <a:cubicBezTo>
                  <a:pt x="39" y="72"/>
                  <a:pt x="87" y="65"/>
                  <a:pt x="87" y="65"/>
                </a:cubicBezTo>
                <a:cubicBezTo>
                  <a:pt x="147" y="24"/>
                  <a:pt x="234" y="0"/>
                  <a:pt x="260" y="87"/>
                </a:cubicBezTo>
                <a:cubicBezTo>
                  <a:pt x="248" y="494"/>
                  <a:pt x="353" y="395"/>
                  <a:pt x="174" y="456"/>
                </a:cubicBezTo>
                <a:cubicBezTo>
                  <a:pt x="163" y="467"/>
                  <a:pt x="154" y="481"/>
                  <a:pt x="141" y="489"/>
                </a:cubicBezTo>
                <a:cubicBezTo>
                  <a:pt x="131" y="495"/>
                  <a:pt x="117" y="492"/>
                  <a:pt x="108" y="499"/>
                </a:cubicBezTo>
                <a:cubicBezTo>
                  <a:pt x="82" y="520"/>
                  <a:pt x="87" y="554"/>
                  <a:pt x="65" y="57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  <p:pic>
        <p:nvPicPr>
          <p:cNvPr id="18624" name="Picture 192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5.WAV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800600" y="1219200"/>
            <a:ext cx="304800" cy="304800"/>
          </a:xfrm>
          <a:prstGeom prst="rect">
            <a:avLst/>
          </a:prstGeom>
          <a:noFill/>
        </p:spPr>
      </p:pic>
      <p:pic>
        <p:nvPicPr>
          <p:cNvPr id="18625" name="Picture 193">
            <a:hlinkClick r:id="" action="ppaction://media"/>
          </p:cNvPr>
          <p:cNvPicPr>
            <a:picLocks noRot="1" noChangeAspect="1" noChangeArrowheads="1"/>
          </p:cNvPicPr>
          <p:nvPr>
            <a:wavAudioFile r:embed="rId2" name="M3.WAV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8077200" y="2743200"/>
            <a:ext cx="304800" cy="304800"/>
          </a:xfrm>
          <a:prstGeom prst="rect">
            <a:avLst/>
          </a:prstGeom>
          <a:noFill/>
        </p:spPr>
      </p:pic>
      <p:pic>
        <p:nvPicPr>
          <p:cNvPr id="18626" name="Picture 194">
            <a:hlinkClick r:id="" action="ppaction://media"/>
          </p:cNvPr>
          <p:cNvPicPr>
            <a:picLocks noRot="1" noChangeAspect="1" noChangeArrowheads="1"/>
          </p:cNvPicPr>
          <p:nvPr>
            <a:wavAudioFile r:embed="rId2" name="M3.WAV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2667000" y="5029200"/>
            <a:ext cx="304800" cy="304800"/>
          </a:xfrm>
          <a:prstGeom prst="rect">
            <a:avLst/>
          </a:prstGeom>
          <a:noFill/>
        </p:spPr>
      </p:pic>
      <p:pic>
        <p:nvPicPr>
          <p:cNvPr id="18627" name="Picture 19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5.WAV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2743200" y="1143000"/>
            <a:ext cx="304800" cy="304800"/>
          </a:xfrm>
          <a:prstGeom prst="rect">
            <a:avLst/>
          </a:prstGeom>
          <a:noFill/>
        </p:spPr>
      </p:pic>
      <p:pic>
        <p:nvPicPr>
          <p:cNvPr id="18628" name="Picture 196">
            <a:hlinkClick r:id="" action="ppaction://media"/>
          </p:cNvPr>
          <p:cNvPicPr>
            <a:picLocks noRot="1" noChangeAspect="1" noChangeArrowheads="1"/>
          </p:cNvPicPr>
          <p:nvPr>
            <a:wavAudioFile r:embed="rId2" name="M3.WAV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7315200" y="4572000"/>
            <a:ext cx="304800" cy="304800"/>
          </a:xfrm>
          <a:prstGeom prst="rect">
            <a:avLst/>
          </a:prstGeom>
          <a:noFill/>
        </p:spPr>
      </p:pic>
      <p:pic>
        <p:nvPicPr>
          <p:cNvPr id="18629" name="Picture 197">
            <a:hlinkClick r:id="" action="ppaction://media"/>
          </p:cNvPr>
          <p:cNvPicPr>
            <a:picLocks noRot="1" noChangeAspect="1" noChangeArrowheads="1"/>
          </p:cNvPicPr>
          <p:nvPr>
            <a:wavAudioFile r:embed="rId2" name="M3.WAV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7848600" y="762000"/>
            <a:ext cx="304800" cy="304800"/>
          </a:xfrm>
          <a:prstGeom prst="rect">
            <a:avLst/>
          </a:prstGeom>
          <a:noFill/>
        </p:spPr>
      </p:pic>
      <p:pic>
        <p:nvPicPr>
          <p:cNvPr id="18630" name="Picture 198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5.WAV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267200" y="4038600"/>
            <a:ext cx="304800" cy="304800"/>
          </a:xfrm>
          <a:prstGeom prst="rect">
            <a:avLst/>
          </a:prstGeom>
          <a:noFill/>
        </p:spPr>
      </p:pic>
      <p:pic>
        <p:nvPicPr>
          <p:cNvPr id="18631" name="Picture 199">
            <a:hlinkClick r:id="" action="ppaction://media"/>
          </p:cNvPr>
          <p:cNvPicPr>
            <a:picLocks noRot="1" noChangeAspect="1" noChangeArrowheads="1"/>
          </p:cNvPicPr>
          <p:nvPr>
            <a:wavAudioFile r:embed="rId3" name="M4.WAV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6096000" y="2743200"/>
            <a:ext cx="304800" cy="304800"/>
          </a:xfrm>
          <a:prstGeom prst="rect">
            <a:avLst/>
          </a:prstGeom>
          <a:noFill/>
        </p:spPr>
      </p:pic>
      <p:pic>
        <p:nvPicPr>
          <p:cNvPr id="18632" name="Picture 200">
            <a:hlinkClick r:id="" action="ppaction://media"/>
          </p:cNvPr>
          <p:cNvPicPr>
            <a:picLocks noRot="1" noChangeAspect="1" noChangeArrowheads="1"/>
          </p:cNvPicPr>
          <p:nvPr>
            <a:wavAudioFile r:embed="rId2" name="M3.WAV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2057400" y="3124200"/>
            <a:ext cx="304800" cy="304800"/>
          </a:xfrm>
          <a:prstGeom prst="rect">
            <a:avLst/>
          </a:prstGeom>
          <a:noFill/>
        </p:spPr>
      </p:pic>
      <p:pic>
        <p:nvPicPr>
          <p:cNvPr id="18633" name="Picture 201">
            <a:hlinkClick r:id="" action="ppaction://media"/>
          </p:cNvPr>
          <p:cNvPicPr>
            <a:picLocks noRot="1" noChangeAspect="1" noChangeArrowheads="1"/>
          </p:cNvPicPr>
          <p:nvPr>
            <a:wavAudioFile r:embed="rId4" name="M2.WAV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3886200" y="2971800"/>
            <a:ext cx="304800" cy="304800"/>
          </a:xfrm>
          <a:prstGeom prst="rect">
            <a:avLst/>
          </a:prstGeom>
          <a:noFill/>
        </p:spPr>
      </p:pic>
      <p:pic>
        <p:nvPicPr>
          <p:cNvPr id="18634" name="Picture 202">
            <a:hlinkClick r:id="" action="ppaction://media"/>
          </p:cNvPr>
          <p:cNvPicPr>
            <a:picLocks noRot="1" noChangeAspect="1" noChangeArrowheads="1"/>
          </p:cNvPicPr>
          <p:nvPr>
            <a:wavAudioFile r:embed="rId5" name="M1.WAV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5715000" y="5334000"/>
            <a:ext cx="304800" cy="304800"/>
          </a:xfrm>
          <a:prstGeom prst="rect">
            <a:avLst/>
          </a:prstGeom>
          <a:noFill/>
        </p:spPr>
      </p:pic>
      <p:sp>
        <p:nvSpPr>
          <p:cNvPr id="18635" name="Oval 203"/>
          <p:cNvSpPr>
            <a:spLocks noChangeArrowheads="1"/>
          </p:cNvSpPr>
          <p:nvPr/>
        </p:nvSpPr>
        <p:spPr bwMode="auto">
          <a:xfrm flipH="1">
            <a:off x="2514600" y="1676400"/>
            <a:ext cx="76200" cy="76200"/>
          </a:xfrm>
          <a:prstGeom prst="ellipse">
            <a:avLst/>
          </a:prstGeom>
          <a:solidFill>
            <a:srgbClr val="6600CC"/>
          </a:solidFill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636" name="Oval 204"/>
          <p:cNvSpPr>
            <a:spLocks noChangeArrowheads="1"/>
          </p:cNvSpPr>
          <p:nvPr/>
        </p:nvSpPr>
        <p:spPr bwMode="auto">
          <a:xfrm flipH="1">
            <a:off x="2514600" y="1524000"/>
            <a:ext cx="76200" cy="76200"/>
          </a:xfrm>
          <a:prstGeom prst="ellipse">
            <a:avLst/>
          </a:prstGeom>
          <a:solidFill>
            <a:srgbClr val="6600CC"/>
          </a:solidFill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637" name="Oval 205"/>
          <p:cNvSpPr>
            <a:spLocks noChangeArrowheads="1"/>
          </p:cNvSpPr>
          <p:nvPr/>
        </p:nvSpPr>
        <p:spPr bwMode="auto">
          <a:xfrm flipH="1">
            <a:off x="4572000" y="1752600"/>
            <a:ext cx="76200" cy="76200"/>
          </a:xfrm>
          <a:prstGeom prst="ellipse">
            <a:avLst/>
          </a:prstGeom>
          <a:solidFill>
            <a:srgbClr val="6600CC"/>
          </a:solidFill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638" name="Oval 206"/>
          <p:cNvSpPr>
            <a:spLocks noChangeArrowheads="1"/>
          </p:cNvSpPr>
          <p:nvPr/>
        </p:nvSpPr>
        <p:spPr bwMode="auto">
          <a:xfrm flipH="1">
            <a:off x="4572000" y="1524000"/>
            <a:ext cx="76200" cy="76200"/>
          </a:xfrm>
          <a:prstGeom prst="ellipse">
            <a:avLst/>
          </a:prstGeom>
          <a:solidFill>
            <a:srgbClr val="6600CC"/>
          </a:solidFill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639" name="Oval 207"/>
          <p:cNvSpPr>
            <a:spLocks noChangeArrowheads="1"/>
          </p:cNvSpPr>
          <p:nvPr/>
        </p:nvSpPr>
        <p:spPr bwMode="auto">
          <a:xfrm flipH="1">
            <a:off x="7620000" y="1371600"/>
            <a:ext cx="76200" cy="76200"/>
          </a:xfrm>
          <a:prstGeom prst="ellipse">
            <a:avLst/>
          </a:prstGeom>
          <a:solidFill>
            <a:srgbClr val="6600CC"/>
          </a:solidFill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640" name="Oval 208"/>
          <p:cNvSpPr>
            <a:spLocks noChangeArrowheads="1"/>
          </p:cNvSpPr>
          <p:nvPr/>
        </p:nvSpPr>
        <p:spPr bwMode="auto">
          <a:xfrm flipH="1">
            <a:off x="7620000" y="1143000"/>
            <a:ext cx="76200" cy="76200"/>
          </a:xfrm>
          <a:prstGeom prst="ellipse">
            <a:avLst/>
          </a:prstGeom>
          <a:solidFill>
            <a:srgbClr val="6600CC"/>
          </a:solidFill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641" name="Oval 209"/>
          <p:cNvSpPr>
            <a:spLocks noChangeArrowheads="1"/>
          </p:cNvSpPr>
          <p:nvPr/>
        </p:nvSpPr>
        <p:spPr bwMode="auto">
          <a:xfrm flipH="1">
            <a:off x="1828800" y="3429000"/>
            <a:ext cx="76200" cy="76200"/>
          </a:xfrm>
          <a:prstGeom prst="ellipse">
            <a:avLst/>
          </a:prstGeom>
          <a:solidFill>
            <a:srgbClr val="6600CC"/>
          </a:solidFill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642" name="Oval 210"/>
          <p:cNvSpPr>
            <a:spLocks noChangeArrowheads="1"/>
          </p:cNvSpPr>
          <p:nvPr/>
        </p:nvSpPr>
        <p:spPr bwMode="auto">
          <a:xfrm flipH="1">
            <a:off x="1828800" y="3657600"/>
            <a:ext cx="76200" cy="76200"/>
          </a:xfrm>
          <a:prstGeom prst="ellipse">
            <a:avLst/>
          </a:prstGeom>
          <a:solidFill>
            <a:srgbClr val="6600CC"/>
          </a:solidFill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643" name="Oval 211"/>
          <p:cNvSpPr>
            <a:spLocks noChangeArrowheads="1"/>
          </p:cNvSpPr>
          <p:nvPr/>
        </p:nvSpPr>
        <p:spPr bwMode="auto">
          <a:xfrm flipH="1">
            <a:off x="3657600" y="3429000"/>
            <a:ext cx="76200" cy="76200"/>
          </a:xfrm>
          <a:prstGeom prst="ellipse">
            <a:avLst/>
          </a:prstGeom>
          <a:solidFill>
            <a:srgbClr val="6600CC"/>
          </a:solidFill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644" name="Oval 212"/>
          <p:cNvSpPr>
            <a:spLocks noChangeArrowheads="1"/>
          </p:cNvSpPr>
          <p:nvPr/>
        </p:nvSpPr>
        <p:spPr bwMode="auto">
          <a:xfrm flipH="1">
            <a:off x="3657600" y="3200400"/>
            <a:ext cx="76200" cy="76200"/>
          </a:xfrm>
          <a:prstGeom prst="ellipse">
            <a:avLst/>
          </a:prstGeom>
          <a:solidFill>
            <a:srgbClr val="6600CC"/>
          </a:solidFill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646" name="Oval 214"/>
          <p:cNvSpPr>
            <a:spLocks noChangeArrowheads="1"/>
          </p:cNvSpPr>
          <p:nvPr/>
        </p:nvSpPr>
        <p:spPr bwMode="auto">
          <a:xfrm flipH="1">
            <a:off x="5867400" y="3124200"/>
            <a:ext cx="76200" cy="76200"/>
          </a:xfrm>
          <a:prstGeom prst="ellipse">
            <a:avLst/>
          </a:prstGeom>
          <a:solidFill>
            <a:srgbClr val="6600CC"/>
          </a:solidFill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647" name="Oval 215"/>
          <p:cNvSpPr>
            <a:spLocks noChangeArrowheads="1"/>
          </p:cNvSpPr>
          <p:nvPr/>
        </p:nvSpPr>
        <p:spPr bwMode="auto">
          <a:xfrm flipH="1">
            <a:off x="5867400" y="3276600"/>
            <a:ext cx="76200" cy="76200"/>
          </a:xfrm>
          <a:prstGeom prst="ellipse">
            <a:avLst/>
          </a:prstGeom>
          <a:solidFill>
            <a:srgbClr val="6600CC"/>
          </a:solidFill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648" name="Oval 216"/>
          <p:cNvSpPr>
            <a:spLocks noChangeArrowheads="1"/>
          </p:cNvSpPr>
          <p:nvPr/>
        </p:nvSpPr>
        <p:spPr bwMode="auto">
          <a:xfrm flipH="1">
            <a:off x="7848600" y="2971800"/>
            <a:ext cx="76200" cy="76200"/>
          </a:xfrm>
          <a:prstGeom prst="ellipse">
            <a:avLst/>
          </a:prstGeom>
          <a:solidFill>
            <a:srgbClr val="6600CC"/>
          </a:solidFill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649" name="Oval 217"/>
          <p:cNvSpPr>
            <a:spLocks noChangeArrowheads="1"/>
          </p:cNvSpPr>
          <p:nvPr/>
        </p:nvSpPr>
        <p:spPr bwMode="auto">
          <a:xfrm flipH="1">
            <a:off x="7848600" y="3124200"/>
            <a:ext cx="76200" cy="76200"/>
          </a:xfrm>
          <a:prstGeom prst="ellipse">
            <a:avLst/>
          </a:prstGeom>
          <a:solidFill>
            <a:srgbClr val="6600CC"/>
          </a:solidFill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650" name="Oval 218"/>
          <p:cNvSpPr>
            <a:spLocks noChangeArrowheads="1"/>
          </p:cNvSpPr>
          <p:nvPr/>
        </p:nvSpPr>
        <p:spPr bwMode="auto">
          <a:xfrm flipH="1">
            <a:off x="2286000" y="5181600"/>
            <a:ext cx="76200" cy="76200"/>
          </a:xfrm>
          <a:prstGeom prst="ellipse">
            <a:avLst/>
          </a:prstGeom>
          <a:solidFill>
            <a:srgbClr val="6600CC"/>
          </a:solidFill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651" name="Oval 219"/>
          <p:cNvSpPr>
            <a:spLocks noChangeArrowheads="1"/>
          </p:cNvSpPr>
          <p:nvPr/>
        </p:nvSpPr>
        <p:spPr bwMode="auto">
          <a:xfrm flipH="1">
            <a:off x="2362200" y="5486400"/>
            <a:ext cx="76200" cy="76200"/>
          </a:xfrm>
          <a:prstGeom prst="ellipse">
            <a:avLst/>
          </a:prstGeom>
          <a:solidFill>
            <a:srgbClr val="6600CC"/>
          </a:solidFill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652" name="Oval 220"/>
          <p:cNvSpPr>
            <a:spLocks noChangeArrowheads="1"/>
          </p:cNvSpPr>
          <p:nvPr/>
        </p:nvSpPr>
        <p:spPr bwMode="auto">
          <a:xfrm flipH="1">
            <a:off x="4038600" y="4495800"/>
            <a:ext cx="76200" cy="76200"/>
          </a:xfrm>
          <a:prstGeom prst="ellipse">
            <a:avLst/>
          </a:prstGeom>
          <a:solidFill>
            <a:srgbClr val="6600CC"/>
          </a:solidFill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653" name="Oval 221"/>
          <p:cNvSpPr>
            <a:spLocks noChangeArrowheads="1"/>
          </p:cNvSpPr>
          <p:nvPr/>
        </p:nvSpPr>
        <p:spPr bwMode="auto">
          <a:xfrm flipH="1">
            <a:off x="4038600" y="4724400"/>
            <a:ext cx="76200" cy="76200"/>
          </a:xfrm>
          <a:prstGeom prst="ellipse">
            <a:avLst/>
          </a:prstGeom>
          <a:solidFill>
            <a:srgbClr val="6600CC"/>
          </a:solidFill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654" name="Oval 222"/>
          <p:cNvSpPr>
            <a:spLocks noChangeArrowheads="1"/>
          </p:cNvSpPr>
          <p:nvPr/>
        </p:nvSpPr>
        <p:spPr bwMode="auto">
          <a:xfrm flipH="1">
            <a:off x="7162800" y="4953000"/>
            <a:ext cx="76200" cy="76200"/>
          </a:xfrm>
          <a:prstGeom prst="ellipse">
            <a:avLst/>
          </a:prstGeom>
          <a:solidFill>
            <a:srgbClr val="6600CC"/>
          </a:solidFill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655" name="Oval 223"/>
          <p:cNvSpPr>
            <a:spLocks noChangeArrowheads="1"/>
          </p:cNvSpPr>
          <p:nvPr/>
        </p:nvSpPr>
        <p:spPr bwMode="auto">
          <a:xfrm flipH="1">
            <a:off x="7162800" y="5181600"/>
            <a:ext cx="76200" cy="76200"/>
          </a:xfrm>
          <a:prstGeom prst="ellipse">
            <a:avLst/>
          </a:prstGeom>
          <a:solidFill>
            <a:srgbClr val="6600CC"/>
          </a:solidFill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656" name="Oval 224"/>
          <p:cNvSpPr>
            <a:spLocks noChangeArrowheads="1"/>
          </p:cNvSpPr>
          <p:nvPr/>
        </p:nvSpPr>
        <p:spPr bwMode="auto">
          <a:xfrm flipH="1">
            <a:off x="5486400" y="5638800"/>
            <a:ext cx="76200" cy="76200"/>
          </a:xfrm>
          <a:prstGeom prst="ellipse">
            <a:avLst/>
          </a:prstGeom>
          <a:solidFill>
            <a:srgbClr val="6600CC"/>
          </a:solidFill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657" name="Oval 225"/>
          <p:cNvSpPr>
            <a:spLocks noChangeArrowheads="1"/>
          </p:cNvSpPr>
          <p:nvPr/>
        </p:nvSpPr>
        <p:spPr bwMode="auto">
          <a:xfrm flipH="1">
            <a:off x="5562600" y="5867400"/>
            <a:ext cx="76200" cy="76200"/>
          </a:xfrm>
          <a:prstGeom prst="ellipse">
            <a:avLst/>
          </a:prstGeom>
          <a:solidFill>
            <a:srgbClr val="6600CC"/>
          </a:solidFill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6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93" fill="hold"/>
                                        <p:tgtEl>
                                          <p:spTgt spid="186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2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62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6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440" fill="hold"/>
                                        <p:tgtEl>
                                          <p:spTgt spid="186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25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625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6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1440" fill="hold"/>
                                        <p:tgtEl>
                                          <p:spTgt spid="186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26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626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86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1193" fill="hold"/>
                                        <p:tgtEl>
                                          <p:spTgt spid="186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27"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627"/>
                </p:tgtEl>
              </p:cMediaNode>
            </p:audio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86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1440" fill="hold"/>
                                        <p:tgtEl>
                                          <p:spTgt spid="186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28"/>
                  </p:tgtEl>
                </p:cond>
              </p:nextCondLst>
            </p:seq>
            <p:audio>
              <p:cMediaNode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628"/>
                </p:tgtEl>
              </p:cMediaNode>
            </p:audio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86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1440" fill="hold"/>
                                        <p:tgtEl>
                                          <p:spTgt spid="1862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29"/>
                  </p:tgtEl>
                </p:cond>
              </p:nextCondLst>
            </p:seq>
            <p:audio>
              <p:cMediaNode>
                <p:cTn id="3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629"/>
                </p:tgtEl>
              </p:cMediaNode>
            </p:audio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86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2" dur="1193" fill="hold"/>
                                        <p:tgtEl>
                                          <p:spTgt spid="1863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30"/>
                  </p:tgtEl>
                </p:cond>
              </p:nextCondLst>
            </p:seq>
            <p:audio>
              <p:cMediaNode>
                <p:cTn id="4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630"/>
                </p:tgtEl>
              </p:cMediaNode>
            </p:audio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86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8" dur="1521" fill="hold"/>
                                        <p:tgtEl>
                                          <p:spTgt spid="186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31"/>
                  </p:tgtEl>
                </p:cond>
              </p:nextCondLst>
            </p:seq>
            <p:audio>
              <p:cMediaNode>
                <p:cTn id="4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631"/>
                </p:tgtEl>
              </p:cMediaNode>
            </p:audio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86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4" dur="1440" fill="hold"/>
                                        <p:tgtEl>
                                          <p:spTgt spid="186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32"/>
                  </p:tgtEl>
                </p:cond>
              </p:nextCondLst>
            </p:seq>
            <p:audio>
              <p:cMediaNode>
                <p:cTn id="5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632"/>
                </p:tgtEl>
              </p:cMediaNode>
            </p:audio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86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0" dur="1459" fill="hold"/>
                                        <p:tgtEl>
                                          <p:spTgt spid="186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33"/>
                  </p:tgtEl>
                </p:cond>
              </p:nextCondLst>
            </p:seq>
            <p:audio>
              <p:cMediaNode>
                <p:cTn id="6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633"/>
                </p:tgtEl>
              </p:cMediaNode>
            </p:audio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86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6" dur="1548" fill="hold"/>
                                        <p:tgtEl>
                                          <p:spTgt spid="1863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34"/>
                  </p:tgtEl>
                </p:cond>
              </p:nextCondLst>
            </p:seq>
            <p:audio>
              <p:cMediaNode>
                <p:cTn id="6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634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6600" dirty="0" smtClean="0">
                <a:solidFill>
                  <a:srgbClr val="CC0000"/>
                </a:solidFill>
                <a:latin typeface="Arial Black" pitchFamily="34" charset="0"/>
              </a:rPr>
              <a:t>МОЛОДЕЦ!</a:t>
            </a:r>
            <a:endParaRPr lang="ru-RU" sz="6600" dirty="0">
              <a:solidFill>
                <a:srgbClr val="CC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для размышления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 такое музыкальные ключи?</a:t>
            </a:r>
            <a:endParaRPr lang="en-US" dirty="0" smtClean="0"/>
          </a:p>
          <a:p>
            <a:r>
              <a:rPr lang="ru-RU" dirty="0" smtClean="0"/>
              <a:t>Можно ли с помощью музыкальных головоломок и загадок научиться  быстро читать ноты в различных музыкальных ключах?</a:t>
            </a:r>
          </a:p>
          <a:p>
            <a:endParaRPr lang="ru-RU" dirty="0" smtClean="0"/>
          </a:p>
          <a:p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Обсудить проблемный  вопрос с учителем.</a:t>
            </a:r>
          </a:p>
          <a:p>
            <a:r>
              <a:rPr lang="ru-RU" b="1" dirty="0" smtClean="0"/>
              <a:t>Выполнить творческое задание</a:t>
            </a:r>
            <a:r>
              <a:rPr lang="ru-RU" dirty="0" smtClean="0"/>
              <a:t>: придумать головоломки с нотами в басовом ключе, и оформить их в виде презентации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Group 2"/>
          <p:cNvGraphicFramePr>
            <a:graphicFrameLocks noGrp="1"/>
          </p:cNvGraphicFramePr>
          <p:nvPr/>
        </p:nvGraphicFramePr>
        <p:xfrm>
          <a:off x="381000" y="1219200"/>
          <a:ext cx="8458200" cy="1466850"/>
        </p:xfrm>
        <a:graphic>
          <a:graphicData uri="http://schemas.openxmlformats.org/drawingml/2006/table">
            <a:tbl>
              <a:tblPr/>
              <a:tblGrid>
                <a:gridCol w="8458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605" name="Group 77"/>
          <p:cNvGraphicFramePr>
            <a:graphicFrameLocks noGrp="1"/>
          </p:cNvGraphicFramePr>
          <p:nvPr/>
        </p:nvGraphicFramePr>
        <p:xfrm>
          <a:off x="381000" y="4114800"/>
          <a:ext cx="8458200" cy="1295400"/>
        </p:xfrm>
        <a:graphic>
          <a:graphicData uri="http://schemas.openxmlformats.org/drawingml/2006/table">
            <a:tbl>
              <a:tblPr/>
              <a:tblGrid>
                <a:gridCol w="8458200"/>
              </a:tblGrid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54" name="Line 26"/>
          <p:cNvSpPr>
            <a:spLocks noChangeShapeType="1"/>
          </p:cNvSpPr>
          <p:nvPr/>
        </p:nvSpPr>
        <p:spPr bwMode="auto">
          <a:xfrm>
            <a:off x="3810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555" name="Line 27"/>
          <p:cNvSpPr>
            <a:spLocks noChangeShapeType="1"/>
          </p:cNvSpPr>
          <p:nvPr/>
        </p:nvSpPr>
        <p:spPr bwMode="auto">
          <a:xfrm>
            <a:off x="8839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556" name="Freeform 28"/>
          <p:cNvSpPr>
            <a:spLocks/>
          </p:cNvSpPr>
          <p:nvPr/>
        </p:nvSpPr>
        <p:spPr bwMode="auto">
          <a:xfrm>
            <a:off x="762000" y="533400"/>
            <a:ext cx="914400" cy="2925763"/>
          </a:xfrm>
          <a:custGeom>
            <a:avLst/>
            <a:gdLst/>
            <a:ahLst/>
            <a:cxnLst>
              <a:cxn ang="0">
                <a:pos x="367" y="1140"/>
              </a:cxn>
              <a:cxn ang="0">
                <a:pos x="296" y="1117"/>
              </a:cxn>
              <a:cxn ang="0">
                <a:pos x="308" y="964"/>
              </a:cxn>
              <a:cxn ang="0">
                <a:pos x="320" y="929"/>
              </a:cxn>
              <a:cxn ang="0">
                <a:pos x="355" y="917"/>
              </a:cxn>
              <a:cxn ang="0">
                <a:pos x="649" y="1011"/>
              </a:cxn>
              <a:cxn ang="0">
                <a:pos x="637" y="1117"/>
              </a:cxn>
              <a:cxn ang="0">
                <a:pos x="602" y="1140"/>
              </a:cxn>
              <a:cxn ang="0">
                <a:pos x="590" y="1176"/>
              </a:cxn>
              <a:cxn ang="0">
                <a:pos x="378" y="1270"/>
              </a:cxn>
              <a:cxn ang="0">
                <a:pos x="120" y="1176"/>
              </a:cxn>
              <a:cxn ang="0">
                <a:pos x="132" y="917"/>
              </a:cxn>
              <a:cxn ang="0">
                <a:pos x="179" y="823"/>
              </a:cxn>
              <a:cxn ang="0">
                <a:pos x="226" y="752"/>
              </a:cxn>
              <a:cxn ang="0">
                <a:pos x="249" y="682"/>
              </a:cxn>
              <a:cxn ang="0">
                <a:pos x="331" y="564"/>
              </a:cxn>
              <a:cxn ang="0">
                <a:pos x="519" y="318"/>
              </a:cxn>
              <a:cxn ang="0">
                <a:pos x="555" y="282"/>
              </a:cxn>
              <a:cxn ang="0">
                <a:pos x="578" y="212"/>
              </a:cxn>
              <a:cxn ang="0">
                <a:pos x="555" y="94"/>
              </a:cxn>
              <a:cxn ang="0">
                <a:pos x="390" y="0"/>
              </a:cxn>
              <a:cxn ang="0">
                <a:pos x="331" y="94"/>
              </a:cxn>
              <a:cxn ang="0">
                <a:pos x="308" y="165"/>
              </a:cxn>
              <a:cxn ang="0">
                <a:pos x="296" y="200"/>
              </a:cxn>
              <a:cxn ang="0">
                <a:pos x="284" y="670"/>
              </a:cxn>
              <a:cxn ang="0">
                <a:pos x="320" y="799"/>
              </a:cxn>
              <a:cxn ang="0">
                <a:pos x="355" y="1152"/>
              </a:cxn>
              <a:cxn ang="0">
                <a:pos x="414" y="1528"/>
              </a:cxn>
              <a:cxn ang="0">
                <a:pos x="296" y="1775"/>
              </a:cxn>
              <a:cxn ang="0">
                <a:pos x="249" y="1787"/>
              </a:cxn>
              <a:cxn ang="0">
                <a:pos x="155" y="1599"/>
              </a:cxn>
              <a:cxn ang="0">
                <a:pos x="273" y="1611"/>
              </a:cxn>
              <a:cxn ang="0">
                <a:pos x="308" y="1658"/>
              </a:cxn>
              <a:cxn ang="0">
                <a:pos x="348" y="1591"/>
              </a:cxn>
            </a:cxnLst>
            <a:rect l="0" t="0" r="r" b="b"/>
            <a:pathLst>
              <a:path w="649" h="1795">
                <a:moveTo>
                  <a:pt x="367" y="1140"/>
                </a:moveTo>
                <a:cubicBezTo>
                  <a:pt x="367" y="1140"/>
                  <a:pt x="296" y="1119"/>
                  <a:pt x="296" y="1117"/>
                </a:cubicBezTo>
                <a:cubicBezTo>
                  <a:pt x="289" y="1066"/>
                  <a:pt x="302" y="1015"/>
                  <a:pt x="308" y="964"/>
                </a:cubicBezTo>
                <a:cubicBezTo>
                  <a:pt x="310" y="952"/>
                  <a:pt x="311" y="938"/>
                  <a:pt x="320" y="929"/>
                </a:cubicBezTo>
                <a:cubicBezTo>
                  <a:pt x="329" y="920"/>
                  <a:pt x="343" y="921"/>
                  <a:pt x="355" y="917"/>
                </a:cubicBezTo>
                <a:cubicBezTo>
                  <a:pt x="630" y="929"/>
                  <a:pt x="609" y="853"/>
                  <a:pt x="649" y="1011"/>
                </a:cubicBezTo>
                <a:cubicBezTo>
                  <a:pt x="645" y="1046"/>
                  <a:pt x="649" y="1084"/>
                  <a:pt x="637" y="1117"/>
                </a:cubicBezTo>
                <a:cubicBezTo>
                  <a:pt x="632" y="1130"/>
                  <a:pt x="611" y="1129"/>
                  <a:pt x="602" y="1140"/>
                </a:cubicBezTo>
                <a:cubicBezTo>
                  <a:pt x="594" y="1150"/>
                  <a:pt x="597" y="1165"/>
                  <a:pt x="590" y="1176"/>
                </a:cubicBezTo>
                <a:cubicBezTo>
                  <a:pt x="543" y="1247"/>
                  <a:pt x="452" y="1251"/>
                  <a:pt x="378" y="1270"/>
                </a:cubicBezTo>
                <a:cubicBezTo>
                  <a:pt x="109" y="1255"/>
                  <a:pt x="209" y="1311"/>
                  <a:pt x="120" y="1176"/>
                </a:cubicBezTo>
                <a:cubicBezTo>
                  <a:pt x="124" y="1090"/>
                  <a:pt x="119" y="1002"/>
                  <a:pt x="132" y="917"/>
                </a:cubicBezTo>
                <a:cubicBezTo>
                  <a:pt x="137" y="882"/>
                  <a:pt x="162" y="854"/>
                  <a:pt x="179" y="823"/>
                </a:cubicBezTo>
                <a:cubicBezTo>
                  <a:pt x="193" y="798"/>
                  <a:pt x="226" y="752"/>
                  <a:pt x="226" y="752"/>
                </a:cubicBezTo>
                <a:cubicBezTo>
                  <a:pt x="234" y="729"/>
                  <a:pt x="232" y="699"/>
                  <a:pt x="249" y="682"/>
                </a:cubicBezTo>
                <a:cubicBezTo>
                  <a:pt x="283" y="648"/>
                  <a:pt x="311" y="608"/>
                  <a:pt x="331" y="564"/>
                </a:cubicBezTo>
                <a:cubicBezTo>
                  <a:pt x="379" y="456"/>
                  <a:pt x="405" y="374"/>
                  <a:pt x="519" y="318"/>
                </a:cubicBezTo>
                <a:cubicBezTo>
                  <a:pt x="531" y="306"/>
                  <a:pt x="547" y="297"/>
                  <a:pt x="555" y="282"/>
                </a:cubicBezTo>
                <a:cubicBezTo>
                  <a:pt x="567" y="261"/>
                  <a:pt x="578" y="212"/>
                  <a:pt x="578" y="212"/>
                </a:cubicBezTo>
                <a:cubicBezTo>
                  <a:pt x="570" y="173"/>
                  <a:pt x="567" y="132"/>
                  <a:pt x="555" y="94"/>
                </a:cubicBezTo>
                <a:cubicBezTo>
                  <a:pt x="539" y="41"/>
                  <a:pt x="434" y="18"/>
                  <a:pt x="390" y="0"/>
                </a:cubicBezTo>
                <a:cubicBezTo>
                  <a:pt x="316" y="38"/>
                  <a:pt x="354" y="3"/>
                  <a:pt x="331" y="94"/>
                </a:cubicBezTo>
                <a:cubicBezTo>
                  <a:pt x="325" y="118"/>
                  <a:pt x="316" y="141"/>
                  <a:pt x="308" y="165"/>
                </a:cubicBezTo>
                <a:cubicBezTo>
                  <a:pt x="304" y="177"/>
                  <a:pt x="296" y="200"/>
                  <a:pt x="296" y="200"/>
                </a:cubicBezTo>
                <a:cubicBezTo>
                  <a:pt x="269" y="362"/>
                  <a:pt x="273" y="502"/>
                  <a:pt x="284" y="670"/>
                </a:cubicBezTo>
                <a:cubicBezTo>
                  <a:pt x="290" y="767"/>
                  <a:pt x="282" y="743"/>
                  <a:pt x="320" y="799"/>
                </a:cubicBezTo>
                <a:cubicBezTo>
                  <a:pt x="334" y="916"/>
                  <a:pt x="340" y="1035"/>
                  <a:pt x="355" y="1152"/>
                </a:cubicBezTo>
                <a:cubicBezTo>
                  <a:pt x="371" y="1277"/>
                  <a:pt x="400" y="1402"/>
                  <a:pt x="414" y="1528"/>
                </a:cubicBezTo>
                <a:cubicBezTo>
                  <a:pt x="388" y="1774"/>
                  <a:pt x="449" y="1740"/>
                  <a:pt x="296" y="1775"/>
                </a:cubicBezTo>
                <a:cubicBezTo>
                  <a:pt x="280" y="1779"/>
                  <a:pt x="265" y="1783"/>
                  <a:pt x="249" y="1787"/>
                </a:cubicBezTo>
                <a:cubicBezTo>
                  <a:pt x="170" y="1778"/>
                  <a:pt x="0" y="1795"/>
                  <a:pt x="155" y="1599"/>
                </a:cubicBezTo>
                <a:cubicBezTo>
                  <a:pt x="180" y="1568"/>
                  <a:pt x="234" y="1607"/>
                  <a:pt x="273" y="1611"/>
                </a:cubicBezTo>
                <a:cubicBezTo>
                  <a:pt x="298" y="1662"/>
                  <a:pt x="279" y="1658"/>
                  <a:pt x="308" y="1658"/>
                </a:cubicBezTo>
                <a:lnTo>
                  <a:pt x="348" y="1591"/>
                </a:lnTo>
              </a:path>
            </a:pathLst>
          </a:custGeom>
          <a:noFill/>
          <a:ln w="9525" cmpd="sng">
            <a:solidFill>
              <a:srgbClr val="FF3300"/>
            </a:solidFill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3300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22557" name="Freeform 29"/>
          <p:cNvSpPr>
            <a:spLocks/>
          </p:cNvSpPr>
          <p:nvPr/>
        </p:nvSpPr>
        <p:spPr bwMode="auto">
          <a:xfrm>
            <a:off x="990600" y="4038600"/>
            <a:ext cx="673100" cy="1414463"/>
          </a:xfrm>
          <a:custGeom>
            <a:avLst/>
            <a:gdLst/>
            <a:ahLst/>
            <a:cxnLst>
              <a:cxn ang="0">
                <a:pos x="102" y="256"/>
              </a:cxn>
              <a:cxn ang="0">
                <a:pos x="102" y="57"/>
              </a:cxn>
              <a:cxn ang="0">
                <a:pos x="396" y="139"/>
              </a:cxn>
              <a:cxn ang="0">
                <a:pos x="372" y="609"/>
              </a:cxn>
              <a:cxn ang="0">
                <a:pos x="243" y="703"/>
              </a:cxn>
              <a:cxn ang="0">
                <a:pos x="208" y="715"/>
              </a:cxn>
              <a:cxn ang="0">
                <a:pos x="125" y="821"/>
              </a:cxn>
              <a:cxn ang="0">
                <a:pos x="90" y="891"/>
              </a:cxn>
            </a:cxnLst>
            <a:rect l="0" t="0" r="r" b="b"/>
            <a:pathLst>
              <a:path w="424" h="891">
                <a:moveTo>
                  <a:pt x="102" y="256"/>
                </a:moveTo>
                <a:cubicBezTo>
                  <a:pt x="37" y="213"/>
                  <a:pt x="0" y="89"/>
                  <a:pt x="102" y="57"/>
                </a:cubicBezTo>
                <a:cubicBezTo>
                  <a:pt x="307" y="66"/>
                  <a:pt x="348" y="0"/>
                  <a:pt x="396" y="139"/>
                </a:cubicBezTo>
                <a:cubicBezTo>
                  <a:pt x="421" y="296"/>
                  <a:pt x="424" y="458"/>
                  <a:pt x="372" y="609"/>
                </a:cubicBezTo>
                <a:cubicBezTo>
                  <a:pt x="349" y="677"/>
                  <a:pt x="307" y="682"/>
                  <a:pt x="243" y="703"/>
                </a:cubicBezTo>
                <a:cubicBezTo>
                  <a:pt x="231" y="707"/>
                  <a:pt x="208" y="715"/>
                  <a:pt x="208" y="715"/>
                </a:cubicBezTo>
                <a:cubicBezTo>
                  <a:pt x="170" y="752"/>
                  <a:pt x="162" y="784"/>
                  <a:pt x="125" y="821"/>
                </a:cubicBezTo>
                <a:cubicBezTo>
                  <a:pt x="98" y="876"/>
                  <a:pt x="110" y="853"/>
                  <a:pt x="90" y="891"/>
                </a:cubicBezTo>
              </a:path>
            </a:pathLst>
          </a:custGeom>
          <a:noFill/>
          <a:ln w="12700" cmpd="sng">
            <a:solidFill>
              <a:schemeClr val="accent2"/>
            </a:solidFill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22558" name="Line 30"/>
          <p:cNvSpPr>
            <a:spLocks noChangeShapeType="1"/>
          </p:cNvSpPr>
          <p:nvPr/>
        </p:nvSpPr>
        <p:spPr bwMode="auto">
          <a:xfrm>
            <a:off x="1752600" y="3429000"/>
            <a:ext cx="1447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559" name="Oval 31"/>
          <p:cNvSpPr>
            <a:spLocks noChangeArrowheads="1"/>
          </p:cNvSpPr>
          <p:nvPr/>
        </p:nvSpPr>
        <p:spPr bwMode="auto">
          <a:xfrm>
            <a:off x="2895600" y="2667000"/>
            <a:ext cx="838200" cy="381000"/>
          </a:xfrm>
          <a:prstGeom prst="ellipse">
            <a:avLst/>
          </a:prstGeom>
          <a:solidFill>
            <a:srgbClr val="FF3300"/>
          </a:solidFill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60" name="Oval 32"/>
          <p:cNvSpPr>
            <a:spLocks noChangeArrowheads="1"/>
          </p:cNvSpPr>
          <p:nvPr/>
        </p:nvSpPr>
        <p:spPr bwMode="auto">
          <a:xfrm>
            <a:off x="2057400" y="3124200"/>
            <a:ext cx="838200" cy="533400"/>
          </a:xfrm>
          <a:prstGeom prst="ellipse">
            <a:avLst/>
          </a:prstGeom>
          <a:gradFill rotWithShape="0">
            <a:gsLst>
              <a:gs pos="0">
                <a:srgbClr val="FF0000"/>
              </a:gs>
              <a:gs pos="100000">
                <a:schemeClr val="accent2"/>
              </a:gs>
            </a:gsLst>
            <a:lin ang="5400000" scaled="1"/>
          </a:gradFill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2561" name="Oval 33"/>
          <p:cNvSpPr>
            <a:spLocks noChangeArrowheads="1"/>
          </p:cNvSpPr>
          <p:nvPr/>
        </p:nvSpPr>
        <p:spPr bwMode="auto">
          <a:xfrm>
            <a:off x="3886200" y="2514600"/>
            <a:ext cx="914400" cy="381000"/>
          </a:xfrm>
          <a:prstGeom prst="ellipse">
            <a:avLst/>
          </a:prstGeom>
          <a:solidFill>
            <a:srgbClr val="FF3300"/>
          </a:solidFill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62" name="Oval 34"/>
          <p:cNvSpPr>
            <a:spLocks noChangeArrowheads="1"/>
          </p:cNvSpPr>
          <p:nvPr/>
        </p:nvSpPr>
        <p:spPr bwMode="auto">
          <a:xfrm>
            <a:off x="4876800" y="2286000"/>
            <a:ext cx="838200" cy="381000"/>
          </a:xfrm>
          <a:prstGeom prst="ellipse">
            <a:avLst/>
          </a:prstGeom>
          <a:solidFill>
            <a:srgbClr val="FF3300"/>
          </a:solidFill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63" name="Oval 35"/>
          <p:cNvSpPr>
            <a:spLocks noChangeArrowheads="1"/>
          </p:cNvSpPr>
          <p:nvPr/>
        </p:nvSpPr>
        <p:spPr bwMode="auto">
          <a:xfrm>
            <a:off x="5791200" y="2133600"/>
            <a:ext cx="838200" cy="381000"/>
          </a:xfrm>
          <a:prstGeom prst="ellipse">
            <a:avLst/>
          </a:prstGeom>
          <a:solidFill>
            <a:srgbClr val="FF3300"/>
          </a:solidFill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64" name="Oval 36"/>
          <p:cNvSpPr>
            <a:spLocks noChangeArrowheads="1"/>
          </p:cNvSpPr>
          <p:nvPr/>
        </p:nvSpPr>
        <p:spPr bwMode="auto">
          <a:xfrm>
            <a:off x="6781800" y="1981200"/>
            <a:ext cx="838200" cy="381000"/>
          </a:xfrm>
          <a:prstGeom prst="ellipse">
            <a:avLst/>
          </a:prstGeom>
          <a:solidFill>
            <a:srgbClr val="FF3300"/>
          </a:solidFill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65" name="Oval 37"/>
          <p:cNvSpPr>
            <a:spLocks noChangeArrowheads="1"/>
          </p:cNvSpPr>
          <p:nvPr/>
        </p:nvSpPr>
        <p:spPr bwMode="auto">
          <a:xfrm>
            <a:off x="7696200" y="1752600"/>
            <a:ext cx="838200" cy="381000"/>
          </a:xfrm>
          <a:prstGeom prst="ellipse">
            <a:avLst/>
          </a:prstGeom>
          <a:solidFill>
            <a:srgbClr val="FF3300"/>
          </a:solidFill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66" name="Oval 38"/>
          <p:cNvSpPr>
            <a:spLocks noChangeArrowheads="1"/>
          </p:cNvSpPr>
          <p:nvPr/>
        </p:nvSpPr>
        <p:spPr bwMode="auto">
          <a:xfrm>
            <a:off x="2971800" y="3733800"/>
            <a:ext cx="838200" cy="381000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67" name="Oval 39"/>
          <p:cNvSpPr>
            <a:spLocks noChangeArrowheads="1"/>
          </p:cNvSpPr>
          <p:nvPr/>
        </p:nvSpPr>
        <p:spPr bwMode="auto">
          <a:xfrm>
            <a:off x="3962400" y="3886200"/>
            <a:ext cx="838200" cy="381000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68" name="Oval 40"/>
          <p:cNvSpPr>
            <a:spLocks noChangeArrowheads="1"/>
          </p:cNvSpPr>
          <p:nvPr/>
        </p:nvSpPr>
        <p:spPr bwMode="auto">
          <a:xfrm>
            <a:off x="4876800" y="4114800"/>
            <a:ext cx="838200" cy="381000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69" name="Oval 41"/>
          <p:cNvSpPr>
            <a:spLocks noChangeArrowheads="1"/>
          </p:cNvSpPr>
          <p:nvPr/>
        </p:nvSpPr>
        <p:spPr bwMode="auto">
          <a:xfrm>
            <a:off x="5867400" y="4267200"/>
            <a:ext cx="838200" cy="381000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70" name="Oval 42"/>
          <p:cNvSpPr>
            <a:spLocks noChangeArrowheads="1"/>
          </p:cNvSpPr>
          <p:nvPr/>
        </p:nvSpPr>
        <p:spPr bwMode="auto">
          <a:xfrm>
            <a:off x="6858000" y="4419600"/>
            <a:ext cx="838200" cy="381000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71" name="Oval 43"/>
          <p:cNvSpPr>
            <a:spLocks noChangeArrowheads="1"/>
          </p:cNvSpPr>
          <p:nvPr/>
        </p:nvSpPr>
        <p:spPr bwMode="auto">
          <a:xfrm>
            <a:off x="7848600" y="4572000"/>
            <a:ext cx="838200" cy="381000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74" name="Oval 46"/>
          <p:cNvSpPr>
            <a:spLocks noChangeArrowheads="1"/>
          </p:cNvSpPr>
          <p:nvPr/>
        </p:nvSpPr>
        <p:spPr bwMode="auto">
          <a:xfrm>
            <a:off x="1981200" y="4572000"/>
            <a:ext cx="76200" cy="76200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75" name="Oval 47"/>
          <p:cNvSpPr>
            <a:spLocks noChangeArrowheads="1"/>
          </p:cNvSpPr>
          <p:nvPr/>
        </p:nvSpPr>
        <p:spPr bwMode="auto">
          <a:xfrm>
            <a:off x="1981200" y="4191000"/>
            <a:ext cx="76200" cy="76200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76" name="WordArt 48"/>
          <p:cNvSpPr>
            <a:spLocks noChangeArrowheads="1" noChangeShapeType="1" noTextEdit="1"/>
          </p:cNvSpPr>
          <p:nvPr/>
        </p:nvSpPr>
        <p:spPr bwMode="auto">
          <a:xfrm>
            <a:off x="1752600" y="2362200"/>
            <a:ext cx="762000" cy="10668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0000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atin typeface="Arial"/>
                <a:cs typeface="Arial"/>
              </a:rPr>
              <a:t>ДО</a:t>
            </a:r>
          </a:p>
        </p:txBody>
      </p:sp>
      <p:sp>
        <p:nvSpPr>
          <p:cNvPr id="22577" name="WordArt 49"/>
          <p:cNvSpPr>
            <a:spLocks noChangeArrowheads="1" noChangeShapeType="1" noTextEdit="1"/>
          </p:cNvSpPr>
          <p:nvPr/>
        </p:nvSpPr>
        <p:spPr bwMode="auto">
          <a:xfrm>
            <a:off x="2895600" y="4038600"/>
            <a:ext cx="533400" cy="9144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СИ</a:t>
            </a:r>
          </a:p>
        </p:txBody>
      </p:sp>
      <p:sp>
        <p:nvSpPr>
          <p:cNvPr id="22578" name="WordArt 50"/>
          <p:cNvSpPr>
            <a:spLocks noChangeArrowheads="1" noChangeShapeType="1" noTextEdit="1"/>
          </p:cNvSpPr>
          <p:nvPr/>
        </p:nvSpPr>
        <p:spPr bwMode="auto">
          <a:xfrm>
            <a:off x="3733800" y="4191000"/>
            <a:ext cx="533400" cy="9747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ЛЯ</a:t>
            </a:r>
          </a:p>
        </p:txBody>
      </p:sp>
      <p:sp>
        <p:nvSpPr>
          <p:cNvPr id="22579" name="WordArt 51"/>
          <p:cNvSpPr>
            <a:spLocks noChangeArrowheads="1" noChangeShapeType="1" noTextEdit="1"/>
          </p:cNvSpPr>
          <p:nvPr/>
        </p:nvSpPr>
        <p:spPr bwMode="auto">
          <a:xfrm>
            <a:off x="4419600" y="4419600"/>
            <a:ext cx="1066800" cy="9144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СОЛЬ</a:t>
            </a:r>
          </a:p>
        </p:txBody>
      </p:sp>
      <p:sp>
        <p:nvSpPr>
          <p:cNvPr id="22580" name="WordArt 52"/>
          <p:cNvSpPr>
            <a:spLocks noChangeArrowheads="1" noChangeShapeType="1" noTextEdit="1"/>
          </p:cNvSpPr>
          <p:nvPr/>
        </p:nvSpPr>
        <p:spPr bwMode="auto">
          <a:xfrm>
            <a:off x="5943600" y="4419600"/>
            <a:ext cx="685800" cy="12192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ФА</a:t>
            </a:r>
          </a:p>
        </p:txBody>
      </p:sp>
      <p:sp>
        <p:nvSpPr>
          <p:cNvPr id="22581" name="WordArt 53"/>
          <p:cNvSpPr>
            <a:spLocks noChangeArrowheads="1" noChangeShapeType="1" noTextEdit="1"/>
          </p:cNvSpPr>
          <p:nvPr/>
        </p:nvSpPr>
        <p:spPr bwMode="auto">
          <a:xfrm>
            <a:off x="6934200" y="4648200"/>
            <a:ext cx="609600" cy="9906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МИ</a:t>
            </a:r>
          </a:p>
        </p:txBody>
      </p:sp>
      <p:sp>
        <p:nvSpPr>
          <p:cNvPr id="22582" name="WordArt 54"/>
          <p:cNvSpPr>
            <a:spLocks noChangeArrowheads="1" noChangeShapeType="1" noTextEdit="1"/>
          </p:cNvSpPr>
          <p:nvPr/>
        </p:nvSpPr>
        <p:spPr bwMode="auto">
          <a:xfrm>
            <a:off x="8001000" y="4876800"/>
            <a:ext cx="533400" cy="9144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РЕ</a:t>
            </a:r>
          </a:p>
        </p:txBody>
      </p:sp>
      <p:sp>
        <p:nvSpPr>
          <p:cNvPr id="22584" name="WordArt 56"/>
          <p:cNvSpPr>
            <a:spLocks noChangeArrowheads="1" noChangeShapeType="1" noTextEdit="1"/>
          </p:cNvSpPr>
          <p:nvPr/>
        </p:nvSpPr>
        <p:spPr bwMode="auto">
          <a:xfrm>
            <a:off x="3048000" y="1828800"/>
            <a:ext cx="685800" cy="9509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РЕ</a:t>
            </a:r>
          </a:p>
        </p:txBody>
      </p:sp>
      <p:sp>
        <p:nvSpPr>
          <p:cNvPr id="22585" name="WordArt 57"/>
          <p:cNvSpPr>
            <a:spLocks noChangeArrowheads="1" noChangeShapeType="1" noTextEdit="1"/>
          </p:cNvSpPr>
          <p:nvPr/>
        </p:nvSpPr>
        <p:spPr bwMode="auto">
          <a:xfrm>
            <a:off x="3962400" y="1600200"/>
            <a:ext cx="628650" cy="11033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МИ</a:t>
            </a:r>
          </a:p>
        </p:txBody>
      </p:sp>
      <p:sp>
        <p:nvSpPr>
          <p:cNvPr id="22586" name="WordArt 58"/>
          <p:cNvSpPr>
            <a:spLocks noChangeArrowheads="1" noChangeShapeType="1" noTextEdit="1"/>
          </p:cNvSpPr>
          <p:nvPr/>
        </p:nvSpPr>
        <p:spPr bwMode="auto">
          <a:xfrm>
            <a:off x="4953000" y="1295400"/>
            <a:ext cx="657225" cy="11795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ФА</a:t>
            </a:r>
          </a:p>
        </p:txBody>
      </p:sp>
      <p:sp>
        <p:nvSpPr>
          <p:cNvPr id="22587" name="WordArt 59"/>
          <p:cNvSpPr>
            <a:spLocks noChangeArrowheads="1" noChangeShapeType="1" noTextEdit="1"/>
          </p:cNvSpPr>
          <p:nvPr/>
        </p:nvSpPr>
        <p:spPr bwMode="auto">
          <a:xfrm>
            <a:off x="5867400" y="990600"/>
            <a:ext cx="914400" cy="12557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СОЛЬ</a:t>
            </a:r>
          </a:p>
        </p:txBody>
      </p:sp>
      <p:sp>
        <p:nvSpPr>
          <p:cNvPr id="22588" name="WordArt 60"/>
          <p:cNvSpPr>
            <a:spLocks noChangeArrowheads="1" noChangeShapeType="1" noTextEdit="1"/>
          </p:cNvSpPr>
          <p:nvPr/>
        </p:nvSpPr>
        <p:spPr bwMode="auto">
          <a:xfrm>
            <a:off x="6934200" y="914400"/>
            <a:ext cx="638175" cy="11795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ЛЯ</a:t>
            </a:r>
          </a:p>
        </p:txBody>
      </p:sp>
      <p:sp>
        <p:nvSpPr>
          <p:cNvPr id="22590" name="WordArt 62"/>
          <p:cNvSpPr>
            <a:spLocks noChangeArrowheads="1" noChangeShapeType="1" noTextEdit="1"/>
          </p:cNvSpPr>
          <p:nvPr/>
        </p:nvSpPr>
        <p:spPr bwMode="auto">
          <a:xfrm>
            <a:off x="7848600" y="685800"/>
            <a:ext cx="666750" cy="11795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СИ</a:t>
            </a:r>
          </a:p>
        </p:txBody>
      </p:sp>
      <p:pic>
        <p:nvPicPr>
          <p:cNvPr id="22591" name="Picture 63">
            <a:hlinkClick r:id="" action="ppaction://media"/>
          </p:cNvPr>
          <p:cNvPicPr>
            <a:picLocks noRot="1" noChangeAspect="1" noChangeArrowheads="1"/>
          </p:cNvPicPr>
          <p:nvPr>
            <a:wavAudioFile r:embed="rId1" name="W2.WAV"/>
          </p:nvPr>
        </p:nvPicPr>
        <p:blipFill>
          <a:blip r:embed="rId15"/>
          <a:srcRect/>
          <a:stretch>
            <a:fillRect/>
          </a:stretch>
        </p:blipFill>
        <p:spPr bwMode="auto">
          <a:xfrm>
            <a:off x="3429000" y="2667000"/>
            <a:ext cx="304800" cy="304800"/>
          </a:xfrm>
          <a:prstGeom prst="rect">
            <a:avLst/>
          </a:prstGeom>
          <a:noFill/>
        </p:spPr>
      </p:pic>
      <p:pic>
        <p:nvPicPr>
          <p:cNvPr id="22592" name="Picture 64">
            <a:hlinkClick r:id="" action="ppaction://media"/>
          </p:cNvPr>
          <p:cNvPicPr>
            <a:picLocks noRot="1" noChangeAspect="1" noChangeArrowheads="1"/>
          </p:cNvPicPr>
          <p:nvPr>
            <a:wavAudioFile r:embed="rId2" name="W3.WAV"/>
          </p:nvPr>
        </p:nvPicPr>
        <p:blipFill>
          <a:blip r:embed="rId15"/>
          <a:srcRect/>
          <a:stretch>
            <a:fillRect/>
          </a:stretch>
        </p:blipFill>
        <p:spPr bwMode="auto">
          <a:xfrm>
            <a:off x="4419600" y="2514600"/>
            <a:ext cx="304800" cy="304800"/>
          </a:xfrm>
          <a:prstGeom prst="rect">
            <a:avLst/>
          </a:prstGeom>
          <a:noFill/>
        </p:spPr>
      </p:pic>
      <p:pic>
        <p:nvPicPr>
          <p:cNvPr id="22593" name="Picture 65">
            <a:hlinkClick r:id="" action="ppaction://media"/>
          </p:cNvPr>
          <p:cNvPicPr>
            <a:picLocks noRot="1" noChangeAspect="1" noChangeArrowheads="1"/>
          </p:cNvPicPr>
          <p:nvPr>
            <a:wavAudioFile r:embed="rId3" name="W4.WAV"/>
          </p:nvPr>
        </p:nvPicPr>
        <p:blipFill>
          <a:blip r:embed="rId15"/>
          <a:srcRect/>
          <a:stretch>
            <a:fillRect/>
          </a:stretch>
        </p:blipFill>
        <p:spPr bwMode="auto">
          <a:xfrm>
            <a:off x="5410200" y="2362200"/>
            <a:ext cx="304800" cy="304800"/>
          </a:xfrm>
          <a:prstGeom prst="rect">
            <a:avLst/>
          </a:prstGeom>
          <a:noFill/>
        </p:spPr>
      </p:pic>
      <p:pic>
        <p:nvPicPr>
          <p:cNvPr id="22594" name="Picture 66">
            <a:hlinkClick r:id="" action="ppaction://media"/>
          </p:cNvPr>
          <p:cNvPicPr>
            <a:picLocks noRot="1" noChangeAspect="1" noChangeArrowheads="1"/>
          </p:cNvPicPr>
          <p:nvPr>
            <a:wavAudioFile r:embed="rId4" name="W5.WAV"/>
          </p:nvPr>
        </p:nvPicPr>
        <p:blipFill>
          <a:blip r:embed="rId15"/>
          <a:srcRect/>
          <a:stretch>
            <a:fillRect/>
          </a:stretch>
        </p:blipFill>
        <p:spPr bwMode="auto">
          <a:xfrm>
            <a:off x="6324600" y="2133600"/>
            <a:ext cx="304800" cy="304800"/>
          </a:xfrm>
          <a:prstGeom prst="rect">
            <a:avLst/>
          </a:prstGeom>
          <a:noFill/>
        </p:spPr>
      </p:pic>
      <p:pic>
        <p:nvPicPr>
          <p:cNvPr id="22595" name="Picture 67">
            <a:hlinkClick r:id="" action="ppaction://media"/>
          </p:cNvPr>
          <p:cNvPicPr>
            <a:picLocks noRot="1" noChangeAspect="1" noChangeArrowheads="1"/>
          </p:cNvPicPr>
          <p:nvPr>
            <a:wavAudioFile r:embed="rId5" name="W6.WAV"/>
          </p:nvPr>
        </p:nvPicPr>
        <p:blipFill>
          <a:blip r:embed="rId15"/>
          <a:srcRect/>
          <a:stretch>
            <a:fillRect/>
          </a:stretch>
        </p:blipFill>
        <p:spPr bwMode="auto">
          <a:xfrm>
            <a:off x="7315200" y="1981200"/>
            <a:ext cx="304800" cy="304800"/>
          </a:xfrm>
          <a:prstGeom prst="rect">
            <a:avLst/>
          </a:prstGeom>
          <a:noFill/>
        </p:spPr>
      </p:pic>
      <p:pic>
        <p:nvPicPr>
          <p:cNvPr id="22596" name="Picture 68">
            <a:hlinkClick r:id="" action="ppaction://media"/>
          </p:cNvPr>
          <p:cNvPicPr>
            <a:picLocks noRot="1" noChangeAspect="1" noChangeArrowheads="1"/>
          </p:cNvPicPr>
          <p:nvPr>
            <a:wavAudioFile r:embed="rId6" name="W7.WAV"/>
          </p:nvPr>
        </p:nvPicPr>
        <p:blipFill>
          <a:blip r:embed="rId15"/>
          <a:srcRect/>
          <a:stretch>
            <a:fillRect/>
          </a:stretch>
        </p:blipFill>
        <p:spPr bwMode="auto">
          <a:xfrm>
            <a:off x="8153400" y="1828800"/>
            <a:ext cx="304800" cy="304800"/>
          </a:xfrm>
          <a:prstGeom prst="rect">
            <a:avLst/>
          </a:prstGeom>
          <a:noFill/>
        </p:spPr>
      </p:pic>
      <p:pic>
        <p:nvPicPr>
          <p:cNvPr id="22597" name="Picture 69">
            <a:hlinkClick r:id="" action="ppaction://media"/>
          </p:cNvPr>
          <p:cNvPicPr>
            <a:picLocks noRot="1" noChangeAspect="1" noChangeArrowheads="1"/>
          </p:cNvPicPr>
          <p:nvPr>
            <a:wavAudioFile r:embed="rId7" name="M7.WAV"/>
          </p:nvPr>
        </p:nvPicPr>
        <p:blipFill>
          <a:blip r:embed="rId15"/>
          <a:srcRect/>
          <a:stretch>
            <a:fillRect/>
          </a:stretch>
        </p:blipFill>
        <p:spPr bwMode="auto">
          <a:xfrm>
            <a:off x="3505200" y="3810000"/>
            <a:ext cx="304800" cy="304800"/>
          </a:xfrm>
          <a:prstGeom prst="rect">
            <a:avLst/>
          </a:prstGeom>
          <a:noFill/>
        </p:spPr>
      </p:pic>
      <p:pic>
        <p:nvPicPr>
          <p:cNvPr id="22598" name="Picture 70">
            <a:hlinkClick r:id="" action="ppaction://media"/>
          </p:cNvPr>
          <p:cNvPicPr>
            <a:picLocks noRot="1" noChangeAspect="1" noChangeArrowheads="1"/>
          </p:cNvPicPr>
          <p:nvPr>
            <a:wavAudioFile r:embed="rId8" name="M6.WAV"/>
          </p:nvPr>
        </p:nvPicPr>
        <p:blipFill>
          <a:blip r:embed="rId15"/>
          <a:srcRect/>
          <a:stretch>
            <a:fillRect/>
          </a:stretch>
        </p:blipFill>
        <p:spPr bwMode="auto">
          <a:xfrm>
            <a:off x="4419600" y="3886200"/>
            <a:ext cx="304800" cy="304800"/>
          </a:xfrm>
          <a:prstGeom prst="rect">
            <a:avLst/>
          </a:prstGeom>
          <a:noFill/>
        </p:spPr>
      </p:pic>
      <p:pic>
        <p:nvPicPr>
          <p:cNvPr id="22599" name="Picture 71">
            <a:hlinkClick r:id="" action="ppaction://media"/>
          </p:cNvPr>
          <p:cNvPicPr>
            <a:picLocks noRot="1" noChangeAspect="1" noChangeArrowheads="1"/>
          </p:cNvPicPr>
          <p:nvPr>
            <a:wavAudioFile r:embed="rId9" name="M5.WAV"/>
          </p:nvPr>
        </p:nvPicPr>
        <p:blipFill>
          <a:blip r:embed="rId15"/>
          <a:srcRect/>
          <a:stretch>
            <a:fillRect/>
          </a:stretch>
        </p:blipFill>
        <p:spPr bwMode="auto">
          <a:xfrm>
            <a:off x="5410200" y="4114800"/>
            <a:ext cx="304800" cy="304800"/>
          </a:xfrm>
          <a:prstGeom prst="rect">
            <a:avLst/>
          </a:prstGeom>
          <a:noFill/>
        </p:spPr>
      </p:pic>
      <p:pic>
        <p:nvPicPr>
          <p:cNvPr id="22600" name="Picture 72">
            <a:hlinkClick r:id="" action="ppaction://media"/>
          </p:cNvPr>
          <p:cNvPicPr>
            <a:picLocks noRot="1" noChangeAspect="1" noChangeArrowheads="1"/>
          </p:cNvPicPr>
          <p:nvPr>
            <a:wavAudioFile r:embed="rId10" name="W1.WAV"/>
          </p:nvPr>
        </p:nvPicPr>
        <p:blipFill>
          <a:blip r:embed="rId15"/>
          <a:srcRect/>
          <a:stretch>
            <a:fillRect/>
          </a:stretch>
        </p:blipFill>
        <p:spPr bwMode="auto">
          <a:xfrm>
            <a:off x="2362200" y="3200400"/>
            <a:ext cx="304800" cy="304800"/>
          </a:xfrm>
          <a:prstGeom prst="rect">
            <a:avLst/>
          </a:prstGeom>
          <a:noFill/>
        </p:spPr>
      </p:pic>
      <p:pic>
        <p:nvPicPr>
          <p:cNvPr id="22601" name="Picture 73">
            <a:hlinkClick r:id="" action="ppaction://media"/>
          </p:cNvPr>
          <p:cNvPicPr>
            <a:picLocks noRot="1" noChangeAspect="1" noChangeArrowheads="1"/>
          </p:cNvPicPr>
          <p:nvPr>
            <a:wavAudioFile r:embed="rId11" name="M4.WAV"/>
          </p:nvPr>
        </p:nvPicPr>
        <p:blipFill>
          <a:blip r:embed="rId15"/>
          <a:srcRect/>
          <a:stretch>
            <a:fillRect/>
          </a:stretch>
        </p:blipFill>
        <p:spPr bwMode="auto">
          <a:xfrm>
            <a:off x="6477000" y="4267200"/>
            <a:ext cx="304800" cy="304800"/>
          </a:xfrm>
          <a:prstGeom prst="rect">
            <a:avLst/>
          </a:prstGeom>
          <a:noFill/>
        </p:spPr>
      </p:pic>
      <p:pic>
        <p:nvPicPr>
          <p:cNvPr id="22602" name="Picture 74">
            <a:hlinkClick r:id="" action="ppaction://media"/>
          </p:cNvPr>
          <p:cNvPicPr>
            <a:picLocks noRot="1" noChangeAspect="1" noChangeArrowheads="1"/>
          </p:cNvPicPr>
          <p:nvPr>
            <a:wavAudioFile r:embed="rId12" name="M3.WAV"/>
          </p:nvPr>
        </p:nvPicPr>
        <p:blipFill>
          <a:blip r:embed="rId15"/>
          <a:srcRect/>
          <a:stretch>
            <a:fillRect/>
          </a:stretch>
        </p:blipFill>
        <p:spPr bwMode="auto">
          <a:xfrm>
            <a:off x="7391400" y="4495800"/>
            <a:ext cx="304800" cy="304800"/>
          </a:xfrm>
          <a:prstGeom prst="rect">
            <a:avLst/>
          </a:prstGeom>
          <a:noFill/>
        </p:spPr>
      </p:pic>
      <p:pic>
        <p:nvPicPr>
          <p:cNvPr id="22603" name="Picture 75">
            <a:hlinkClick r:id="" action="ppaction://media"/>
          </p:cNvPr>
          <p:cNvPicPr>
            <a:picLocks noRot="1" noChangeAspect="1" noChangeArrowheads="1"/>
          </p:cNvPicPr>
          <p:nvPr>
            <a:wavAudioFile r:embed="rId13" name="M2.WAV"/>
          </p:nvPr>
        </p:nvPicPr>
        <p:blipFill>
          <a:blip r:embed="rId15"/>
          <a:srcRect/>
          <a:stretch>
            <a:fillRect/>
          </a:stretch>
        </p:blipFill>
        <p:spPr bwMode="auto">
          <a:xfrm>
            <a:off x="8382000" y="46482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5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28" fill="hold"/>
                                        <p:tgtEl>
                                          <p:spTgt spid="2259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91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591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25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344" fill="hold"/>
                                        <p:tgtEl>
                                          <p:spTgt spid="2259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92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592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25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1175" fill="hold"/>
                                        <p:tgtEl>
                                          <p:spTgt spid="2259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93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593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25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1321" fill="hold"/>
                                        <p:tgtEl>
                                          <p:spTgt spid="2259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94"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594"/>
                </p:tgtEl>
              </p:cMediaNode>
            </p:audio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25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1024" fill="hold"/>
                                        <p:tgtEl>
                                          <p:spTgt spid="2259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95"/>
                  </p:tgtEl>
                </p:cond>
              </p:nextCondLst>
            </p:seq>
            <p:audio>
              <p:cMediaNode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595"/>
                </p:tgtEl>
              </p:cMediaNode>
            </p:audio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25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1108" fill="hold"/>
                                        <p:tgtEl>
                                          <p:spTgt spid="2259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96"/>
                  </p:tgtEl>
                </p:cond>
              </p:nextCondLst>
            </p:seq>
            <p:audio>
              <p:cMediaNode>
                <p:cTn id="3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596"/>
                </p:tgtEl>
              </p:cMediaNode>
            </p:audio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25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2" dur="1469" fill="hold"/>
                                        <p:tgtEl>
                                          <p:spTgt spid="2259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97"/>
                  </p:tgtEl>
                </p:cond>
              </p:nextCondLst>
            </p:seq>
            <p:audio>
              <p:cMediaNode>
                <p:cTn id="4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597"/>
                </p:tgtEl>
              </p:cMediaNode>
            </p:audio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25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8" dur="1253" fill="hold"/>
                                        <p:tgtEl>
                                          <p:spTgt spid="2259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98"/>
                  </p:tgtEl>
                </p:cond>
              </p:nextCondLst>
            </p:seq>
            <p:audio>
              <p:cMediaNode>
                <p:cTn id="4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598"/>
                </p:tgtEl>
              </p:cMediaNode>
            </p:audio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25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4" dur="1193" fill="hold"/>
                                        <p:tgtEl>
                                          <p:spTgt spid="2259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99"/>
                  </p:tgtEl>
                </p:cond>
              </p:nextCondLst>
            </p:seq>
            <p:audio>
              <p:cMediaNode>
                <p:cTn id="5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599"/>
                </p:tgtEl>
              </p:cMediaNode>
            </p:audio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26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0" dur="1260" fill="hold"/>
                                        <p:tgtEl>
                                          <p:spTgt spid="2260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00"/>
                  </p:tgtEl>
                </p:cond>
              </p:nextCondLst>
            </p:seq>
            <p:audio>
              <p:cMediaNode>
                <p:cTn id="6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600"/>
                </p:tgtEl>
              </p:cMediaNode>
            </p:audio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26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6" dur="1521" fill="hold"/>
                                        <p:tgtEl>
                                          <p:spTgt spid="2260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01"/>
                  </p:tgtEl>
                </p:cond>
              </p:nextCondLst>
            </p:seq>
            <p:audio>
              <p:cMediaNode>
                <p:cTn id="6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601"/>
                </p:tgtEl>
              </p:cMediaNode>
            </p:audio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26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2" dur="1440" fill="hold"/>
                                        <p:tgtEl>
                                          <p:spTgt spid="2260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02"/>
                  </p:tgtEl>
                </p:cond>
              </p:nextCondLst>
            </p:seq>
            <p:audio>
              <p:cMediaNode>
                <p:cTn id="7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602"/>
                </p:tgtEl>
              </p:cMediaNode>
            </p:audio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26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8" dur="1459" fill="hold"/>
                                        <p:tgtEl>
                                          <p:spTgt spid="2260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03"/>
                  </p:tgtEl>
                </p:cond>
              </p:nextCondLst>
            </p:seq>
            <p:audio>
              <p:cMediaNode>
                <p:cTn id="7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603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5" name="Group 5"/>
          <p:cNvGraphicFramePr>
            <a:graphicFrameLocks noGrp="1"/>
          </p:cNvGraphicFramePr>
          <p:nvPr/>
        </p:nvGraphicFramePr>
        <p:xfrm>
          <a:off x="1143000" y="2133600"/>
          <a:ext cx="4267200" cy="2895600"/>
        </p:xfrm>
        <a:graphic>
          <a:graphicData uri="http://schemas.openxmlformats.org/drawingml/2006/table">
            <a:tbl>
              <a:tblPr/>
              <a:tblGrid>
                <a:gridCol w="4267200"/>
              </a:tblGrid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79" name="Oval 19"/>
          <p:cNvSpPr>
            <a:spLocks noChangeArrowheads="1"/>
          </p:cNvSpPr>
          <p:nvPr/>
        </p:nvSpPr>
        <p:spPr bwMode="auto">
          <a:xfrm>
            <a:off x="3352800" y="1295400"/>
            <a:ext cx="1295400" cy="838200"/>
          </a:xfrm>
          <a:prstGeom prst="ellipse">
            <a:avLst/>
          </a:prstGeom>
          <a:solidFill>
            <a:srgbClr val="FF0000"/>
          </a:solidFill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>
            <a:off x="2895600" y="1752600"/>
            <a:ext cx="2133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81" name="Oval 21"/>
          <p:cNvSpPr>
            <a:spLocks noChangeArrowheads="1"/>
          </p:cNvSpPr>
          <p:nvPr/>
        </p:nvSpPr>
        <p:spPr bwMode="auto">
          <a:xfrm flipH="1">
            <a:off x="2895600" y="2514600"/>
            <a:ext cx="152400" cy="228600"/>
          </a:xfrm>
          <a:prstGeom prst="ellipse">
            <a:avLst/>
          </a:prstGeom>
          <a:solidFill>
            <a:srgbClr val="6600CC"/>
          </a:solidFill>
          <a:ln w="9525">
            <a:solidFill>
              <a:srgbClr val="00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82" name="Oval 22"/>
          <p:cNvSpPr>
            <a:spLocks noChangeArrowheads="1"/>
          </p:cNvSpPr>
          <p:nvPr/>
        </p:nvSpPr>
        <p:spPr bwMode="auto">
          <a:xfrm flipH="1">
            <a:off x="2895600" y="3124200"/>
            <a:ext cx="152400" cy="228600"/>
          </a:xfrm>
          <a:prstGeom prst="ellipse">
            <a:avLst/>
          </a:prstGeom>
          <a:solidFill>
            <a:srgbClr val="6600CC"/>
          </a:solidFill>
          <a:ln w="9525">
            <a:solidFill>
              <a:srgbClr val="00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15385" name="Picture 2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W1.WAV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28600" y="228600"/>
            <a:ext cx="609600" cy="609600"/>
          </a:xfrm>
          <a:prstGeom prst="rect">
            <a:avLst/>
          </a:prstGeom>
          <a:noFill/>
        </p:spPr>
      </p:pic>
      <p:sp>
        <p:nvSpPr>
          <p:cNvPr id="15384" name="WordArt 24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5867400" y="1828800"/>
            <a:ext cx="2438400" cy="16764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"/>
                <a:cs typeface="Arial"/>
              </a:rPr>
              <a:t>МИК</a:t>
            </a:r>
          </a:p>
        </p:txBody>
      </p:sp>
      <p:sp>
        <p:nvSpPr>
          <p:cNvPr id="15386" name="Freeform 26"/>
          <p:cNvSpPr>
            <a:spLocks/>
          </p:cNvSpPr>
          <p:nvPr/>
        </p:nvSpPr>
        <p:spPr bwMode="auto">
          <a:xfrm>
            <a:off x="1219200" y="2286000"/>
            <a:ext cx="1211263" cy="2743200"/>
          </a:xfrm>
          <a:custGeom>
            <a:avLst/>
            <a:gdLst/>
            <a:ahLst/>
            <a:cxnLst>
              <a:cxn ang="0">
                <a:pos x="305" y="529"/>
              </a:cxn>
              <a:cxn ang="0">
                <a:pos x="93" y="482"/>
              </a:cxn>
              <a:cxn ang="0">
                <a:pos x="70" y="423"/>
              </a:cxn>
              <a:cxn ang="0">
                <a:pos x="211" y="0"/>
              </a:cxn>
              <a:cxn ang="0">
                <a:pos x="705" y="12"/>
              </a:cxn>
              <a:cxn ang="0">
                <a:pos x="763" y="70"/>
              </a:cxn>
              <a:cxn ang="0">
                <a:pos x="846" y="94"/>
              </a:cxn>
              <a:cxn ang="0">
                <a:pos x="869" y="141"/>
              </a:cxn>
              <a:cxn ang="0">
                <a:pos x="940" y="188"/>
              </a:cxn>
              <a:cxn ang="0">
                <a:pos x="975" y="352"/>
              </a:cxn>
              <a:cxn ang="0">
                <a:pos x="893" y="740"/>
              </a:cxn>
              <a:cxn ang="0">
                <a:pos x="799" y="846"/>
              </a:cxn>
              <a:cxn ang="0">
                <a:pos x="728" y="881"/>
              </a:cxn>
              <a:cxn ang="0">
                <a:pos x="587" y="1023"/>
              </a:cxn>
              <a:cxn ang="0">
                <a:pos x="493" y="1152"/>
              </a:cxn>
              <a:cxn ang="0">
                <a:pos x="446" y="1234"/>
              </a:cxn>
              <a:cxn ang="0">
                <a:pos x="399" y="1340"/>
              </a:cxn>
              <a:cxn ang="0">
                <a:pos x="375" y="1904"/>
              </a:cxn>
            </a:cxnLst>
            <a:rect l="0" t="0" r="r" b="b"/>
            <a:pathLst>
              <a:path w="1051" h="1904">
                <a:moveTo>
                  <a:pt x="305" y="529"/>
                </a:moveTo>
                <a:cubicBezTo>
                  <a:pt x="159" y="421"/>
                  <a:pt x="431" y="610"/>
                  <a:pt x="93" y="482"/>
                </a:cubicBezTo>
                <a:cubicBezTo>
                  <a:pt x="73" y="475"/>
                  <a:pt x="78" y="443"/>
                  <a:pt x="70" y="423"/>
                </a:cubicBezTo>
                <a:cubicBezTo>
                  <a:pt x="80" y="153"/>
                  <a:pt x="0" y="72"/>
                  <a:pt x="211" y="0"/>
                </a:cubicBezTo>
                <a:cubicBezTo>
                  <a:pt x="376" y="4"/>
                  <a:pt x="541" y="1"/>
                  <a:pt x="705" y="12"/>
                </a:cubicBezTo>
                <a:cubicBezTo>
                  <a:pt x="744" y="15"/>
                  <a:pt x="740" y="51"/>
                  <a:pt x="763" y="70"/>
                </a:cubicBezTo>
                <a:cubicBezTo>
                  <a:pt x="770" y="76"/>
                  <a:pt x="843" y="93"/>
                  <a:pt x="846" y="94"/>
                </a:cubicBezTo>
                <a:cubicBezTo>
                  <a:pt x="854" y="110"/>
                  <a:pt x="857" y="129"/>
                  <a:pt x="869" y="141"/>
                </a:cubicBezTo>
                <a:cubicBezTo>
                  <a:pt x="889" y="161"/>
                  <a:pt x="940" y="188"/>
                  <a:pt x="940" y="188"/>
                </a:cubicBezTo>
                <a:cubicBezTo>
                  <a:pt x="973" y="288"/>
                  <a:pt x="960" y="234"/>
                  <a:pt x="975" y="352"/>
                </a:cubicBezTo>
                <a:cubicBezTo>
                  <a:pt x="970" y="489"/>
                  <a:pt x="1051" y="703"/>
                  <a:pt x="893" y="740"/>
                </a:cubicBezTo>
                <a:cubicBezTo>
                  <a:pt x="862" y="771"/>
                  <a:pt x="836" y="821"/>
                  <a:pt x="799" y="846"/>
                </a:cubicBezTo>
                <a:cubicBezTo>
                  <a:pt x="703" y="910"/>
                  <a:pt x="826" y="799"/>
                  <a:pt x="728" y="881"/>
                </a:cubicBezTo>
                <a:cubicBezTo>
                  <a:pt x="676" y="925"/>
                  <a:pt x="628" y="968"/>
                  <a:pt x="587" y="1023"/>
                </a:cubicBezTo>
                <a:cubicBezTo>
                  <a:pt x="567" y="1080"/>
                  <a:pt x="541" y="1119"/>
                  <a:pt x="493" y="1152"/>
                </a:cubicBezTo>
                <a:cubicBezTo>
                  <a:pt x="455" y="1261"/>
                  <a:pt x="519" y="1089"/>
                  <a:pt x="446" y="1234"/>
                </a:cubicBezTo>
                <a:cubicBezTo>
                  <a:pt x="360" y="1405"/>
                  <a:pt x="468" y="1236"/>
                  <a:pt x="399" y="1340"/>
                </a:cubicBezTo>
                <a:cubicBezTo>
                  <a:pt x="382" y="1573"/>
                  <a:pt x="375" y="1621"/>
                  <a:pt x="375" y="1904"/>
                </a:cubicBezTo>
              </a:path>
            </a:pathLst>
          </a:custGeom>
          <a:noFill/>
          <a:ln w="76200" cmpd="sng">
            <a:solidFill>
              <a:srgbClr val="6600CC"/>
            </a:solidFill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00CC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60" fill="hold"/>
                                        <p:tgtEl>
                                          <p:spTgt spid="1538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38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81" name="Group 17"/>
          <p:cNvGraphicFramePr>
            <a:graphicFrameLocks noGrp="1"/>
          </p:cNvGraphicFramePr>
          <p:nvPr/>
        </p:nvGraphicFramePr>
        <p:xfrm>
          <a:off x="1143000" y="2133600"/>
          <a:ext cx="4267200" cy="2895600"/>
        </p:xfrm>
        <a:graphic>
          <a:graphicData uri="http://schemas.openxmlformats.org/drawingml/2006/table">
            <a:tbl>
              <a:tblPr/>
              <a:tblGrid>
                <a:gridCol w="4267200"/>
              </a:tblGrid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83" name="Oval 19"/>
          <p:cNvSpPr>
            <a:spLocks noChangeArrowheads="1"/>
          </p:cNvSpPr>
          <p:nvPr/>
        </p:nvSpPr>
        <p:spPr bwMode="auto">
          <a:xfrm>
            <a:off x="2895600" y="3124200"/>
            <a:ext cx="152400" cy="228600"/>
          </a:xfrm>
          <a:prstGeom prst="ellipse">
            <a:avLst/>
          </a:prstGeom>
          <a:solidFill>
            <a:srgbClr val="6600CC"/>
          </a:solidFill>
          <a:ln w="9525">
            <a:solidFill>
              <a:srgbClr val="00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84" name="Oval 20"/>
          <p:cNvSpPr>
            <a:spLocks noChangeArrowheads="1"/>
          </p:cNvSpPr>
          <p:nvPr/>
        </p:nvSpPr>
        <p:spPr bwMode="auto">
          <a:xfrm flipH="1">
            <a:off x="2895600" y="2514600"/>
            <a:ext cx="152400" cy="228600"/>
          </a:xfrm>
          <a:prstGeom prst="ellipse">
            <a:avLst/>
          </a:prstGeom>
          <a:solidFill>
            <a:srgbClr val="6600CC"/>
          </a:solidFill>
          <a:ln w="9525">
            <a:solidFill>
              <a:srgbClr val="00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85" name="Oval 21"/>
          <p:cNvSpPr>
            <a:spLocks noChangeArrowheads="1"/>
          </p:cNvSpPr>
          <p:nvPr/>
        </p:nvSpPr>
        <p:spPr bwMode="auto">
          <a:xfrm>
            <a:off x="3352800" y="1295400"/>
            <a:ext cx="1295400" cy="838200"/>
          </a:xfrm>
          <a:prstGeom prst="ellipse">
            <a:avLst/>
          </a:prstGeom>
          <a:solidFill>
            <a:srgbClr val="FF9933"/>
          </a:solidFill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87" name="WordArt 23"/>
          <p:cNvSpPr>
            <a:spLocks noChangeArrowheads="1" noChangeShapeType="1" noTextEdit="1"/>
          </p:cNvSpPr>
          <p:nvPr/>
        </p:nvSpPr>
        <p:spPr bwMode="auto">
          <a:xfrm>
            <a:off x="5867400" y="1066800"/>
            <a:ext cx="2362200" cy="22098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>ТО</a:t>
            </a:r>
          </a:p>
        </p:txBody>
      </p:sp>
      <p:pic>
        <p:nvPicPr>
          <p:cNvPr id="11288" name="Picture 24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7.WAV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28600" y="228600"/>
            <a:ext cx="609600" cy="609600"/>
          </a:xfrm>
          <a:prstGeom prst="rect">
            <a:avLst/>
          </a:prstGeom>
          <a:noFill/>
        </p:spPr>
      </p:pic>
      <p:sp>
        <p:nvSpPr>
          <p:cNvPr id="11289" name="Freeform 25"/>
          <p:cNvSpPr>
            <a:spLocks/>
          </p:cNvSpPr>
          <p:nvPr/>
        </p:nvSpPr>
        <p:spPr bwMode="auto">
          <a:xfrm>
            <a:off x="1295400" y="2209800"/>
            <a:ext cx="1439863" cy="2743200"/>
          </a:xfrm>
          <a:custGeom>
            <a:avLst/>
            <a:gdLst/>
            <a:ahLst/>
            <a:cxnLst>
              <a:cxn ang="0">
                <a:pos x="305" y="529"/>
              </a:cxn>
              <a:cxn ang="0">
                <a:pos x="93" y="482"/>
              </a:cxn>
              <a:cxn ang="0">
                <a:pos x="70" y="423"/>
              </a:cxn>
              <a:cxn ang="0">
                <a:pos x="211" y="0"/>
              </a:cxn>
              <a:cxn ang="0">
                <a:pos x="705" y="12"/>
              </a:cxn>
              <a:cxn ang="0">
                <a:pos x="763" y="70"/>
              </a:cxn>
              <a:cxn ang="0">
                <a:pos x="846" y="94"/>
              </a:cxn>
              <a:cxn ang="0">
                <a:pos x="869" y="141"/>
              </a:cxn>
              <a:cxn ang="0">
                <a:pos x="940" y="188"/>
              </a:cxn>
              <a:cxn ang="0">
                <a:pos x="975" y="352"/>
              </a:cxn>
              <a:cxn ang="0">
                <a:pos x="893" y="740"/>
              </a:cxn>
              <a:cxn ang="0">
                <a:pos x="799" y="846"/>
              </a:cxn>
              <a:cxn ang="0">
                <a:pos x="728" y="881"/>
              </a:cxn>
              <a:cxn ang="0">
                <a:pos x="587" y="1023"/>
              </a:cxn>
              <a:cxn ang="0">
                <a:pos x="493" y="1152"/>
              </a:cxn>
              <a:cxn ang="0">
                <a:pos x="446" y="1234"/>
              </a:cxn>
              <a:cxn ang="0">
                <a:pos x="399" y="1340"/>
              </a:cxn>
              <a:cxn ang="0">
                <a:pos x="375" y="1904"/>
              </a:cxn>
            </a:cxnLst>
            <a:rect l="0" t="0" r="r" b="b"/>
            <a:pathLst>
              <a:path w="1051" h="1904">
                <a:moveTo>
                  <a:pt x="305" y="529"/>
                </a:moveTo>
                <a:cubicBezTo>
                  <a:pt x="159" y="421"/>
                  <a:pt x="431" y="610"/>
                  <a:pt x="93" y="482"/>
                </a:cubicBezTo>
                <a:cubicBezTo>
                  <a:pt x="73" y="475"/>
                  <a:pt x="78" y="443"/>
                  <a:pt x="70" y="423"/>
                </a:cubicBezTo>
                <a:cubicBezTo>
                  <a:pt x="80" y="153"/>
                  <a:pt x="0" y="72"/>
                  <a:pt x="211" y="0"/>
                </a:cubicBezTo>
                <a:cubicBezTo>
                  <a:pt x="376" y="4"/>
                  <a:pt x="541" y="1"/>
                  <a:pt x="705" y="12"/>
                </a:cubicBezTo>
                <a:cubicBezTo>
                  <a:pt x="744" y="15"/>
                  <a:pt x="740" y="51"/>
                  <a:pt x="763" y="70"/>
                </a:cubicBezTo>
                <a:cubicBezTo>
                  <a:pt x="770" y="76"/>
                  <a:pt x="843" y="93"/>
                  <a:pt x="846" y="94"/>
                </a:cubicBezTo>
                <a:cubicBezTo>
                  <a:pt x="854" y="110"/>
                  <a:pt x="857" y="129"/>
                  <a:pt x="869" y="141"/>
                </a:cubicBezTo>
                <a:cubicBezTo>
                  <a:pt x="889" y="161"/>
                  <a:pt x="940" y="188"/>
                  <a:pt x="940" y="188"/>
                </a:cubicBezTo>
                <a:cubicBezTo>
                  <a:pt x="973" y="288"/>
                  <a:pt x="960" y="234"/>
                  <a:pt x="975" y="352"/>
                </a:cubicBezTo>
                <a:cubicBezTo>
                  <a:pt x="970" y="489"/>
                  <a:pt x="1051" y="703"/>
                  <a:pt x="893" y="740"/>
                </a:cubicBezTo>
                <a:cubicBezTo>
                  <a:pt x="862" y="771"/>
                  <a:pt x="836" y="821"/>
                  <a:pt x="799" y="846"/>
                </a:cubicBezTo>
                <a:cubicBezTo>
                  <a:pt x="703" y="910"/>
                  <a:pt x="826" y="799"/>
                  <a:pt x="728" y="881"/>
                </a:cubicBezTo>
                <a:cubicBezTo>
                  <a:pt x="676" y="925"/>
                  <a:pt x="628" y="968"/>
                  <a:pt x="587" y="1023"/>
                </a:cubicBezTo>
                <a:cubicBezTo>
                  <a:pt x="567" y="1080"/>
                  <a:pt x="541" y="1119"/>
                  <a:pt x="493" y="1152"/>
                </a:cubicBezTo>
                <a:cubicBezTo>
                  <a:pt x="455" y="1261"/>
                  <a:pt x="519" y="1089"/>
                  <a:pt x="446" y="1234"/>
                </a:cubicBezTo>
                <a:cubicBezTo>
                  <a:pt x="360" y="1405"/>
                  <a:pt x="468" y="1236"/>
                  <a:pt x="399" y="1340"/>
                </a:cubicBezTo>
                <a:cubicBezTo>
                  <a:pt x="382" y="1573"/>
                  <a:pt x="375" y="1621"/>
                  <a:pt x="375" y="1904"/>
                </a:cubicBezTo>
              </a:path>
            </a:pathLst>
          </a:custGeom>
          <a:noFill/>
          <a:ln w="76200" cmpd="sng">
            <a:solidFill>
              <a:srgbClr val="6600CC"/>
            </a:solidFill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00CC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69" fill="hold"/>
                                        <p:tgtEl>
                                          <p:spTgt spid="1128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288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39" name="Group 23"/>
          <p:cNvGraphicFramePr>
            <a:graphicFrameLocks noGrp="1"/>
          </p:cNvGraphicFramePr>
          <p:nvPr/>
        </p:nvGraphicFramePr>
        <p:xfrm>
          <a:off x="1143000" y="2286000"/>
          <a:ext cx="3886200" cy="2895600"/>
        </p:xfrm>
        <a:graphic>
          <a:graphicData uri="http://schemas.openxmlformats.org/drawingml/2006/table">
            <a:tbl>
              <a:tblPr/>
              <a:tblGrid>
                <a:gridCol w="3886200"/>
              </a:tblGrid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35" name="Oval 19"/>
          <p:cNvSpPr>
            <a:spLocks noChangeArrowheads="1"/>
          </p:cNvSpPr>
          <p:nvPr/>
        </p:nvSpPr>
        <p:spPr bwMode="auto">
          <a:xfrm>
            <a:off x="2743200" y="2667000"/>
            <a:ext cx="228600" cy="228600"/>
          </a:xfrm>
          <a:prstGeom prst="ellipse">
            <a:avLst/>
          </a:prstGeom>
          <a:solidFill>
            <a:srgbClr val="6600CC"/>
          </a:solidFill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36" name="Oval 20"/>
          <p:cNvSpPr>
            <a:spLocks noChangeArrowheads="1"/>
          </p:cNvSpPr>
          <p:nvPr/>
        </p:nvSpPr>
        <p:spPr bwMode="auto">
          <a:xfrm>
            <a:off x="2743200" y="3276600"/>
            <a:ext cx="228600" cy="228600"/>
          </a:xfrm>
          <a:prstGeom prst="ellipse">
            <a:avLst/>
          </a:prstGeom>
          <a:solidFill>
            <a:srgbClr val="6600CC"/>
          </a:solidFill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37" name="Oval 21"/>
          <p:cNvSpPr>
            <a:spLocks noChangeArrowheads="1"/>
          </p:cNvSpPr>
          <p:nvPr/>
        </p:nvSpPr>
        <p:spPr bwMode="auto">
          <a:xfrm>
            <a:off x="3200400" y="1752600"/>
            <a:ext cx="1371600" cy="914400"/>
          </a:xfrm>
          <a:prstGeom prst="ellipse">
            <a:avLst/>
          </a:prstGeom>
          <a:solidFill>
            <a:srgbClr val="FFFF00"/>
          </a:solidFill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38" name="WordArt 22"/>
          <p:cNvSpPr>
            <a:spLocks noChangeArrowheads="1" noChangeShapeType="1" noTextEdit="1"/>
          </p:cNvSpPr>
          <p:nvPr/>
        </p:nvSpPr>
        <p:spPr bwMode="auto">
          <a:xfrm>
            <a:off x="5334000" y="1524000"/>
            <a:ext cx="2971800" cy="14478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ГУШКА</a:t>
            </a:r>
          </a:p>
        </p:txBody>
      </p:sp>
      <p:pic>
        <p:nvPicPr>
          <p:cNvPr id="9240" name="Picture 24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6.WAV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28600" y="228600"/>
            <a:ext cx="609600" cy="609600"/>
          </a:xfrm>
          <a:prstGeom prst="rect">
            <a:avLst/>
          </a:prstGeom>
          <a:noFill/>
        </p:spPr>
      </p:pic>
      <p:sp>
        <p:nvSpPr>
          <p:cNvPr id="9241" name="Freeform 25"/>
          <p:cNvSpPr>
            <a:spLocks/>
          </p:cNvSpPr>
          <p:nvPr/>
        </p:nvSpPr>
        <p:spPr bwMode="auto">
          <a:xfrm>
            <a:off x="1600200" y="2438400"/>
            <a:ext cx="830263" cy="2590800"/>
          </a:xfrm>
          <a:custGeom>
            <a:avLst/>
            <a:gdLst/>
            <a:ahLst/>
            <a:cxnLst>
              <a:cxn ang="0">
                <a:pos x="305" y="529"/>
              </a:cxn>
              <a:cxn ang="0">
                <a:pos x="93" y="482"/>
              </a:cxn>
              <a:cxn ang="0">
                <a:pos x="70" y="423"/>
              </a:cxn>
              <a:cxn ang="0">
                <a:pos x="211" y="0"/>
              </a:cxn>
              <a:cxn ang="0">
                <a:pos x="705" y="12"/>
              </a:cxn>
              <a:cxn ang="0">
                <a:pos x="763" y="70"/>
              </a:cxn>
              <a:cxn ang="0">
                <a:pos x="846" y="94"/>
              </a:cxn>
              <a:cxn ang="0">
                <a:pos x="869" y="141"/>
              </a:cxn>
              <a:cxn ang="0">
                <a:pos x="940" y="188"/>
              </a:cxn>
              <a:cxn ang="0">
                <a:pos x="975" y="352"/>
              </a:cxn>
              <a:cxn ang="0">
                <a:pos x="893" y="740"/>
              </a:cxn>
              <a:cxn ang="0">
                <a:pos x="799" y="846"/>
              </a:cxn>
              <a:cxn ang="0">
                <a:pos x="728" y="881"/>
              </a:cxn>
              <a:cxn ang="0">
                <a:pos x="587" y="1023"/>
              </a:cxn>
              <a:cxn ang="0">
                <a:pos x="493" y="1152"/>
              </a:cxn>
              <a:cxn ang="0">
                <a:pos x="446" y="1234"/>
              </a:cxn>
              <a:cxn ang="0">
                <a:pos x="399" y="1340"/>
              </a:cxn>
              <a:cxn ang="0">
                <a:pos x="375" y="1904"/>
              </a:cxn>
            </a:cxnLst>
            <a:rect l="0" t="0" r="r" b="b"/>
            <a:pathLst>
              <a:path w="1051" h="1904">
                <a:moveTo>
                  <a:pt x="305" y="529"/>
                </a:moveTo>
                <a:cubicBezTo>
                  <a:pt x="159" y="421"/>
                  <a:pt x="431" y="610"/>
                  <a:pt x="93" y="482"/>
                </a:cubicBezTo>
                <a:cubicBezTo>
                  <a:pt x="73" y="475"/>
                  <a:pt x="78" y="443"/>
                  <a:pt x="70" y="423"/>
                </a:cubicBezTo>
                <a:cubicBezTo>
                  <a:pt x="80" y="153"/>
                  <a:pt x="0" y="72"/>
                  <a:pt x="211" y="0"/>
                </a:cubicBezTo>
                <a:cubicBezTo>
                  <a:pt x="376" y="4"/>
                  <a:pt x="541" y="1"/>
                  <a:pt x="705" y="12"/>
                </a:cubicBezTo>
                <a:cubicBezTo>
                  <a:pt x="744" y="15"/>
                  <a:pt x="740" y="51"/>
                  <a:pt x="763" y="70"/>
                </a:cubicBezTo>
                <a:cubicBezTo>
                  <a:pt x="770" y="76"/>
                  <a:pt x="843" y="93"/>
                  <a:pt x="846" y="94"/>
                </a:cubicBezTo>
                <a:cubicBezTo>
                  <a:pt x="854" y="110"/>
                  <a:pt x="857" y="129"/>
                  <a:pt x="869" y="141"/>
                </a:cubicBezTo>
                <a:cubicBezTo>
                  <a:pt x="889" y="161"/>
                  <a:pt x="940" y="188"/>
                  <a:pt x="940" y="188"/>
                </a:cubicBezTo>
                <a:cubicBezTo>
                  <a:pt x="973" y="288"/>
                  <a:pt x="960" y="234"/>
                  <a:pt x="975" y="352"/>
                </a:cubicBezTo>
                <a:cubicBezTo>
                  <a:pt x="970" y="489"/>
                  <a:pt x="1051" y="703"/>
                  <a:pt x="893" y="740"/>
                </a:cubicBezTo>
                <a:cubicBezTo>
                  <a:pt x="862" y="771"/>
                  <a:pt x="836" y="821"/>
                  <a:pt x="799" y="846"/>
                </a:cubicBezTo>
                <a:cubicBezTo>
                  <a:pt x="703" y="910"/>
                  <a:pt x="826" y="799"/>
                  <a:pt x="728" y="881"/>
                </a:cubicBezTo>
                <a:cubicBezTo>
                  <a:pt x="676" y="925"/>
                  <a:pt x="628" y="968"/>
                  <a:pt x="587" y="1023"/>
                </a:cubicBezTo>
                <a:cubicBezTo>
                  <a:pt x="567" y="1080"/>
                  <a:pt x="541" y="1119"/>
                  <a:pt x="493" y="1152"/>
                </a:cubicBezTo>
                <a:cubicBezTo>
                  <a:pt x="455" y="1261"/>
                  <a:pt x="519" y="1089"/>
                  <a:pt x="446" y="1234"/>
                </a:cubicBezTo>
                <a:cubicBezTo>
                  <a:pt x="360" y="1405"/>
                  <a:pt x="468" y="1236"/>
                  <a:pt x="399" y="1340"/>
                </a:cubicBezTo>
                <a:cubicBezTo>
                  <a:pt x="382" y="1573"/>
                  <a:pt x="375" y="1621"/>
                  <a:pt x="375" y="1904"/>
                </a:cubicBezTo>
              </a:path>
            </a:pathLst>
          </a:custGeom>
          <a:noFill/>
          <a:ln w="76200" cmpd="sng">
            <a:solidFill>
              <a:srgbClr val="6600CC"/>
            </a:solidFill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00CC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53" fill="hold"/>
                                        <p:tgtEl>
                                          <p:spTgt spid="924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40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07" name="Group 15"/>
          <p:cNvGraphicFramePr>
            <a:graphicFrameLocks noGrp="1"/>
          </p:cNvGraphicFramePr>
          <p:nvPr/>
        </p:nvGraphicFramePr>
        <p:xfrm>
          <a:off x="3810000" y="1676400"/>
          <a:ext cx="4648200" cy="2984500"/>
        </p:xfrm>
        <a:graphic>
          <a:graphicData uri="http://schemas.openxmlformats.org/drawingml/2006/table">
            <a:tbl>
              <a:tblPr/>
              <a:tblGrid>
                <a:gridCol w="4648200"/>
              </a:tblGrid>
              <a:tr h="746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09" name="Oval 17"/>
          <p:cNvSpPr>
            <a:spLocks noChangeArrowheads="1"/>
          </p:cNvSpPr>
          <p:nvPr/>
        </p:nvSpPr>
        <p:spPr bwMode="auto">
          <a:xfrm>
            <a:off x="6934200" y="1676400"/>
            <a:ext cx="1295400" cy="762000"/>
          </a:xfrm>
          <a:prstGeom prst="ellipse">
            <a:avLst/>
          </a:prstGeom>
          <a:solidFill>
            <a:srgbClr val="009900"/>
          </a:solidFill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11" name="Oval 19"/>
          <p:cNvSpPr>
            <a:spLocks noChangeArrowheads="1"/>
          </p:cNvSpPr>
          <p:nvPr/>
        </p:nvSpPr>
        <p:spPr bwMode="auto">
          <a:xfrm>
            <a:off x="5943600" y="2133600"/>
            <a:ext cx="228600" cy="228600"/>
          </a:xfrm>
          <a:prstGeom prst="ellipse">
            <a:avLst/>
          </a:prstGeom>
          <a:solidFill>
            <a:srgbClr val="6600CC"/>
          </a:solidFill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12" name="Oval 20"/>
          <p:cNvSpPr>
            <a:spLocks noChangeArrowheads="1"/>
          </p:cNvSpPr>
          <p:nvPr/>
        </p:nvSpPr>
        <p:spPr bwMode="auto">
          <a:xfrm>
            <a:off x="5943600" y="2819400"/>
            <a:ext cx="228600" cy="228600"/>
          </a:xfrm>
          <a:prstGeom prst="ellipse">
            <a:avLst/>
          </a:prstGeom>
          <a:solidFill>
            <a:srgbClr val="6600CC"/>
          </a:solidFill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13" name="WordArt 21" descr="Белый мрамор"/>
          <p:cNvSpPr>
            <a:spLocks noChangeArrowheads="1" noChangeShapeType="1" noTextEdit="1"/>
          </p:cNvSpPr>
          <p:nvPr/>
        </p:nvSpPr>
        <p:spPr bwMode="auto">
          <a:xfrm>
            <a:off x="1219200" y="2209800"/>
            <a:ext cx="2386013" cy="2286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ФА</a:t>
            </a:r>
          </a:p>
        </p:txBody>
      </p:sp>
      <p:pic>
        <p:nvPicPr>
          <p:cNvPr id="8216" name="Picture 24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5.WAV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914400" y="228600"/>
            <a:ext cx="609600" cy="609600"/>
          </a:xfrm>
          <a:prstGeom prst="rect">
            <a:avLst/>
          </a:prstGeom>
          <a:noFill/>
        </p:spPr>
      </p:pic>
      <p:sp>
        <p:nvSpPr>
          <p:cNvPr id="8217" name="Freeform 25"/>
          <p:cNvSpPr>
            <a:spLocks/>
          </p:cNvSpPr>
          <p:nvPr/>
        </p:nvSpPr>
        <p:spPr bwMode="auto">
          <a:xfrm>
            <a:off x="3962400" y="1752600"/>
            <a:ext cx="1668463" cy="3022600"/>
          </a:xfrm>
          <a:custGeom>
            <a:avLst/>
            <a:gdLst/>
            <a:ahLst/>
            <a:cxnLst>
              <a:cxn ang="0">
                <a:pos x="305" y="529"/>
              </a:cxn>
              <a:cxn ang="0">
                <a:pos x="93" y="482"/>
              </a:cxn>
              <a:cxn ang="0">
                <a:pos x="70" y="423"/>
              </a:cxn>
              <a:cxn ang="0">
                <a:pos x="211" y="0"/>
              </a:cxn>
              <a:cxn ang="0">
                <a:pos x="705" y="12"/>
              </a:cxn>
              <a:cxn ang="0">
                <a:pos x="763" y="70"/>
              </a:cxn>
              <a:cxn ang="0">
                <a:pos x="846" y="94"/>
              </a:cxn>
              <a:cxn ang="0">
                <a:pos x="869" y="141"/>
              </a:cxn>
              <a:cxn ang="0">
                <a:pos x="940" y="188"/>
              </a:cxn>
              <a:cxn ang="0">
                <a:pos x="975" y="352"/>
              </a:cxn>
              <a:cxn ang="0">
                <a:pos x="893" y="740"/>
              </a:cxn>
              <a:cxn ang="0">
                <a:pos x="799" y="846"/>
              </a:cxn>
              <a:cxn ang="0">
                <a:pos x="728" y="881"/>
              </a:cxn>
              <a:cxn ang="0">
                <a:pos x="587" y="1023"/>
              </a:cxn>
              <a:cxn ang="0">
                <a:pos x="493" y="1152"/>
              </a:cxn>
              <a:cxn ang="0">
                <a:pos x="446" y="1234"/>
              </a:cxn>
              <a:cxn ang="0">
                <a:pos x="399" y="1340"/>
              </a:cxn>
              <a:cxn ang="0">
                <a:pos x="375" y="1904"/>
              </a:cxn>
            </a:cxnLst>
            <a:rect l="0" t="0" r="r" b="b"/>
            <a:pathLst>
              <a:path w="1051" h="1904">
                <a:moveTo>
                  <a:pt x="305" y="529"/>
                </a:moveTo>
                <a:cubicBezTo>
                  <a:pt x="159" y="421"/>
                  <a:pt x="431" y="610"/>
                  <a:pt x="93" y="482"/>
                </a:cubicBezTo>
                <a:cubicBezTo>
                  <a:pt x="73" y="475"/>
                  <a:pt x="78" y="443"/>
                  <a:pt x="70" y="423"/>
                </a:cubicBezTo>
                <a:cubicBezTo>
                  <a:pt x="80" y="153"/>
                  <a:pt x="0" y="72"/>
                  <a:pt x="211" y="0"/>
                </a:cubicBezTo>
                <a:cubicBezTo>
                  <a:pt x="376" y="4"/>
                  <a:pt x="541" y="1"/>
                  <a:pt x="705" y="12"/>
                </a:cubicBezTo>
                <a:cubicBezTo>
                  <a:pt x="744" y="15"/>
                  <a:pt x="740" y="51"/>
                  <a:pt x="763" y="70"/>
                </a:cubicBezTo>
                <a:cubicBezTo>
                  <a:pt x="770" y="76"/>
                  <a:pt x="843" y="93"/>
                  <a:pt x="846" y="94"/>
                </a:cubicBezTo>
                <a:cubicBezTo>
                  <a:pt x="854" y="110"/>
                  <a:pt x="857" y="129"/>
                  <a:pt x="869" y="141"/>
                </a:cubicBezTo>
                <a:cubicBezTo>
                  <a:pt x="889" y="161"/>
                  <a:pt x="940" y="188"/>
                  <a:pt x="940" y="188"/>
                </a:cubicBezTo>
                <a:cubicBezTo>
                  <a:pt x="973" y="288"/>
                  <a:pt x="960" y="234"/>
                  <a:pt x="975" y="352"/>
                </a:cubicBezTo>
                <a:cubicBezTo>
                  <a:pt x="970" y="489"/>
                  <a:pt x="1051" y="703"/>
                  <a:pt x="893" y="740"/>
                </a:cubicBezTo>
                <a:cubicBezTo>
                  <a:pt x="862" y="771"/>
                  <a:pt x="836" y="821"/>
                  <a:pt x="799" y="846"/>
                </a:cubicBezTo>
                <a:cubicBezTo>
                  <a:pt x="703" y="910"/>
                  <a:pt x="826" y="799"/>
                  <a:pt x="728" y="881"/>
                </a:cubicBezTo>
                <a:cubicBezTo>
                  <a:pt x="676" y="925"/>
                  <a:pt x="628" y="968"/>
                  <a:pt x="587" y="1023"/>
                </a:cubicBezTo>
                <a:cubicBezTo>
                  <a:pt x="567" y="1080"/>
                  <a:pt x="541" y="1119"/>
                  <a:pt x="493" y="1152"/>
                </a:cubicBezTo>
                <a:cubicBezTo>
                  <a:pt x="455" y="1261"/>
                  <a:pt x="519" y="1089"/>
                  <a:pt x="446" y="1234"/>
                </a:cubicBezTo>
                <a:cubicBezTo>
                  <a:pt x="360" y="1405"/>
                  <a:pt x="468" y="1236"/>
                  <a:pt x="399" y="1340"/>
                </a:cubicBezTo>
                <a:cubicBezTo>
                  <a:pt x="382" y="1573"/>
                  <a:pt x="375" y="1621"/>
                  <a:pt x="375" y="1904"/>
                </a:cubicBezTo>
              </a:path>
            </a:pathLst>
          </a:custGeom>
          <a:noFill/>
          <a:ln w="76200" cmpd="sng">
            <a:solidFill>
              <a:srgbClr val="6600CC"/>
            </a:solidFill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00CC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93" fill="hold"/>
                                        <p:tgtEl>
                                          <p:spTgt spid="82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16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52" name="Group 16"/>
          <p:cNvGraphicFramePr>
            <a:graphicFrameLocks noGrp="1"/>
          </p:cNvGraphicFramePr>
          <p:nvPr/>
        </p:nvGraphicFramePr>
        <p:xfrm>
          <a:off x="1371600" y="1828800"/>
          <a:ext cx="3429000" cy="2971800"/>
        </p:xfrm>
        <a:graphic>
          <a:graphicData uri="http://schemas.openxmlformats.org/drawingml/2006/table">
            <a:tbl>
              <a:tblPr/>
              <a:tblGrid>
                <a:gridCol w="3429000"/>
              </a:tblGrid>
              <a:tr h="742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67" name="Oval 31"/>
          <p:cNvSpPr>
            <a:spLocks noChangeArrowheads="1"/>
          </p:cNvSpPr>
          <p:nvPr/>
        </p:nvSpPr>
        <p:spPr bwMode="auto">
          <a:xfrm>
            <a:off x="2895600" y="2209800"/>
            <a:ext cx="1600200" cy="914400"/>
          </a:xfrm>
          <a:prstGeom prst="ellipse">
            <a:avLst/>
          </a:prstGeom>
          <a:solidFill>
            <a:srgbClr val="66CCFF"/>
          </a:solidFill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68" name="WordArt 32"/>
          <p:cNvSpPr>
            <a:spLocks noChangeArrowheads="1" noChangeShapeType="1" noTextEdit="1"/>
          </p:cNvSpPr>
          <p:nvPr/>
        </p:nvSpPr>
        <p:spPr bwMode="auto">
          <a:xfrm>
            <a:off x="5105400" y="2286000"/>
            <a:ext cx="3048000" cy="1981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БРИКА</a:t>
            </a:r>
          </a:p>
        </p:txBody>
      </p:sp>
      <p:sp>
        <p:nvSpPr>
          <p:cNvPr id="14369" name="Oval 33"/>
          <p:cNvSpPr>
            <a:spLocks noChangeArrowheads="1"/>
          </p:cNvSpPr>
          <p:nvPr/>
        </p:nvSpPr>
        <p:spPr bwMode="auto">
          <a:xfrm>
            <a:off x="2438400" y="2819400"/>
            <a:ext cx="152400" cy="304800"/>
          </a:xfrm>
          <a:prstGeom prst="ellipse">
            <a:avLst/>
          </a:prstGeom>
          <a:solidFill>
            <a:srgbClr val="6600CC"/>
          </a:solidFill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71" name="Oval 35"/>
          <p:cNvSpPr>
            <a:spLocks noChangeArrowheads="1"/>
          </p:cNvSpPr>
          <p:nvPr/>
        </p:nvSpPr>
        <p:spPr bwMode="auto">
          <a:xfrm>
            <a:off x="2438400" y="2209800"/>
            <a:ext cx="152400" cy="228600"/>
          </a:xfrm>
          <a:prstGeom prst="ellipse">
            <a:avLst/>
          </a:prstGeom>
          <a:solidFill>
            <a:srgbClr val="6600CC"/>
          </a:solidFill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14372" name="Picture 36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4.WAV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28600" y="228600"/>
            <a:ext cx="609600" cy="609600"/>
          </a:xfrm>
          <a:prstGeom prst="rect">
            <a:avLst/>
          </a:prstGeom>
          <a:noFill/>
        </p:spPr>
      </p:pic>
      <p:sp>
        <p:nvSpPr>
          <p:cNvPr id="14373" name="Freeform 37"/>
          <p:cNvSpPr>
            <a:spLocks/>
          </p:cNvSpPr>
          <p:nvPr/>
        </p:nvSpPr>
        <p:spPr bwMode="auto">
          <a:xfrm>
            <a:off x="1524000" y="1905000"/>
            <a:ext cx="677863" cy="2946400"/>
          </a:xfrm>
          <a:custGeom>
            <a:avLst/>
            <a:gdLst/>
            <a:ahLst/>
            <a:cxnLst>
              <a:cxn ang="0">
                <a:pos x="305" y="529"/>
              </a:cxn>
              <a:cxn ang="0">
                <a:pos x="93" y="482"/>
              </a:cxn>
              <a:cxn ang="0">
                <a:pos x="70" y="423"/>
              </a:cxn>
              <a:cxn ang="0">
                <a:pos x="211" y="0"/>
              </a:cxn>
              <a:cxn ang="0">
                <a:pos x="705" y="12"/>
              </a:cxn>
              <a:cxn ang="0">
                <a:pos x="763" y="70"/>
              </a:cxn>
              <a:cxn ang="0">
                <a:pos x="846" y="94"/>
              </a:cxn>
              <a:cxn ang="0">
                <a:pos x="869" y="141"/>
              </a:cxn>
              <a:cxn ang="0">
                <a:pos x="940" y="188"/>
              </a:cxn>
              <a:cxn ang="0">
                <a:pos x="975" y="352"/>
              </a:cxn>
              <a:cxn ang="0">
                <a:pos x="893" y="740"/>
              </a:cxn>
              <a:cxn ang="0">
                <a:pos x="799" y="846"/>
              </a:cxn>
              <a:cxn ang="0">
                <a:pos x="728" y="881"/>
              </a:cxn>
              <a:cxn ang="0">
                <a:pos x="587" y="1023"/>
              </a:cxn>
              <a:cxn ang="0">
                <a:pos x="493" y="1152"/>
              </a:cxn>
              <a:cxn ang="0">
                <a:pos x="446" y="1234"/>
              </a:cxn>
              <a:cxn ang="0">
                <a:pos x="399" y="1340"/>
              </a:cxn>
              <a:cxn ang="0">
                <a:pos x="375" y="1904"/>
              </a:cxn>
            </a:cxnLst>
            <a:rect l="0" t="0" r="r" b="b"/>
            <a:pathLst>
              <a:path w="1051" h="1904">
                <a:moveTo>
                  <a:pt x="305" y="529"/>
                </a:moveTo>
                <a:cubicBezTo>
                  <a:pt x="159" y="421"/>
                  <a:pt x="431" y="610"/>
                  <a:pt x="93" y="482"/>
                </a:cubicBezTo>
                <a:cubicBezTo>
                  <a:pt x="73" y="475"/>
                  <a:pt x="78" y="443"/>
                  <a:pt x="70" y="423"/>
                </a:cubicBezTo>
                <a:cubicBezTo>
                  <a:pt x="80" y="153"/>
                  <a:pt x="0" y="72"/>
                  <a:pt x="211" y="0"/>
                </a:cubicBezTo>
                <a:cubicBezTo>
                  <a:pt x="376" y="4"/>
                  <a:pt x="541" y="1"/>
                  <a:pt x="705" y="12"/>
                </a:cubicBezTo>
                <a:cubicBezTo>
                  <a:pt x="744" y="15"/>
                  <a:pt x="740" y="51"/>
                  <a:pt x="763" y="70"/>
                </a:cubicBezTo>
                <a:cubicBezTo>
                  <a:pt x="770" y="76"/>
                  <a:pt x="843" y="93"/>
                  <a:pt x="846" y="94"/>
                </a:cubicBezTo>
                <a:cubicBezTo>
                  <a:pt x="854" y="110"/>
                  <a:pt x="857" y="129"/>
                  <a:pt x="869" y="141"/>
                </a:cubicBezTo>
                <a:cubicBezTo>
                  <a:pt x="889" y="161"/>
                  <a:pt x="940" y="188"/>
                  <a:pt x="940" y="188"/>
                </a:cubicBezTo>
                <a:cubicBezTo>
                  <a:pt x="973" y="288"/>
                  <a:pt x="960" y="234"/>
                  <a:pt x="975" y="352"/>
                </a:cubicBezTo>
                <a:cubicBezTo>
                  <a:pt x="970" y="489"/>
                  <a:pt x="1051" y="703"/>
                  <a:pt x="893" y="740"/>
                </a:cubicBezTo>
                <a:cubicBezTo>
                  <a:pt x="862" y="771"/>
                  <a:pt x="836" y="821"/>
                  <a:pt x="799" y="846"/>
                </a:cubicBezTo>
                <a:cubicBezTo>
                  <a:pt x="703" y="910"/>
                  <a:pt x="826" y="799"/>
                  <a:pt x="728" y="881"/>
                </a:cubicBezTo>
                <a:cubicBezTo>
                  <a:pt x="676" y="925"/>
                  <a:pt x="628" y="968"/>
                  <a:pt x="587" y="1023"/>
                </a:cubicBezTo>
                <a:cubicBezTo>
                  <a:pt x="567" y="1080"/>
                  <a:pt x="541" y="1119"/>
                  <a:pt x="493" y="1152"/>
                </a:cubicBezTo>
                <a:cubicBezTo>
                  <a:pt x="455" y="1261"/>
                  <a:pt x="519" y="1089"/>
                  <a:pt x="446" y="1234"/>
                </a:cubicBezTo>
                <a:cubicBezTo>
                  <a:pt x="360" y="1405"/>
                  <a:pt x="468" y="1236"/>
                  <a:pt x="399" y="1340"/>
                </a:cubicBezTo>
                <a:cubicBezTo>
                  <a:pt x="382" y="1573"/>
                  <a:pt x="375" y="1621"/>
                  <a:pt x="375" y="1904"/>
                </a:cubicBezTo>
              </a:path>
            </a:pathLst>
          </a:custGeom>
          <a:noFill/>
          <a:ln w="76200" cmpd="sng">
            <a:solidFill>
              <a:srgbClr val="6600CC"/>
            </a:solidFill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00CC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21" fill="hold"/>
                                        <p:tgtEl>
                                          <p:spTgt spid="143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37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Презентация учащегося Головоломки а басовом ключе  Хитцова">
  <a:themeElements>
    <a:clrScheme name="Тетрадь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Тетрадь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Тетрадь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учащегося Головоломки а басовом ключе  Хитцова</Template>
  <TotalTime>11</TotalTime>
  <Words>109</Words>
  <Application>Microsoft PowerPoint</Application>
  <PresentationFormat>Экран (4:3)</PresentationFormat>
  <Paragraphs>49</Paragraphs>
  <Slides>15</Slides>
  <Notes>0</Notes>
  <HiddenSlides>0</HiddenSlides>
  <MMClips>32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Презентация учащегося Головоломки а басовом ключе  Хитцова</vt:lpstr>
      <vt:lpstr>Слайд 1</vt:lpstr>
      <vt:lpstr>Вопросы для размышления </vt:lpstr>
      <vt:lpstr>План работы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11</cp:revision>
  <dcterms:created xsi:type="dcterms:W3CDTF">2011-03-09T08:20:40Z</dcterms:created>
  <dcterms:modified xsi:type="dcterms:W3CDTF">2011-03-11T01:52:16Z</dcterms:modified>
</cp:coreProperties>
</file>