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8" r:id="rId5"/>
    <p:sldId id="259" r:id="rId6"/>
    <p:sldId id="267" r:id="rId7"/>
    <p:sldId id="261" r:id="rId8"/>
    <p:sldId id="263" r:id="rId9"/>
    <p:sldId id="264" r:id="rId10"/>
    <p:sldId id="269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DEC-1B38-48B7-B035-081B2A2FF7B3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E709-0D5C-4CC3-8CD6-71C43D1AA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DEC-1B38-48B7-B035-081B2A2FF7B3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E709-0D5C-4CC3-8CD6-71C43D1AA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DEC-1B38-48B7-B035-081B2A2FF7B3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E709-0D5C-4CC3-8CD6-71C43D1AA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DEC-1B38-48B7-B035-081B2A2FF7B3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E709-0D5C-4CC3-8CD6-71C43D1AA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DEC-1B38-48B7-B035-081B2A2FF7B3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E709-0D5C-4CC3-8CD6-71C43D1AA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DEC-1B38-48B7-B035-081B2A2FF7B3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E709-0D5C-4CC3-8CD6-71C43D1AA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DEC-1B38-48B7-B035-081B2A2FF7B3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E709-0D5C-4CC3-8CD6-71C43D1AA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DEC-1B38-48B7-B035-081B2A2FF7B3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E709-0D5C-4CC3-8CD6-71C43D1AA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DEC-1B38-48B7-B035-081B2A2FF7B3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E709-0D5C-4CC3-8CD6-71C43D1AA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DEC-1B38-48B7-B035-081B2A2FF7B3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E709-0D5C-4CC3-8CD6-71C43D1AA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DEC-1B38-48B7-B035-081B2A2FF7B3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D8E709-0D5C-4CC3-8CD6-71C43D1AA4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EFEDEC-1B38-48B7-B035-081B2A2FF7B3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D8E709-0D5C-4CC3-8CD6-71C43D1AA4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mb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Реферат\Clear_air_podmoskovi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42900"/>
            <a:ext cx="9334533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428868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Проблемы загрязнения атмосферного воздуха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МОУ СОШ №66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00694" y="5000636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Выполнила: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Янчухова Лидия 9б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628652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Иркутск 2011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8572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Антропогенное воздействие  на биосферу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Будущее биосферы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течением времени биосфера становится всё более неустойчивой. Существует несколько трагичных для человечества преждевременных изменений состояния биосферы, некоторые из них связаны с деятельностью человечества.</a:t>
            </a:r>
          </a:p>
          <a:p>
            <a:r>
              <a:rPr lang="ru-RU" dirty="0" smtClean="0"/>
              <a:t>Некоторые философы, например, Дэвид Пирс выступают за модификацию биосферы с целью избавления от страданий всех живых существ и создание в буквальном смысле рая на земле </a:t>
            </a: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000240"/>
            <a:ext cx="7851648" cy="18288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Реферат\medium_Zavod1.jpe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428596" y="357166"/>
            <a:ext cx="8455851" cy="5637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      </a:t>
            </a:r>
            <a:r>
              <a:rPr lang="ru-RU" dirty="0" smtClean="0"/>
              <a:t>За </a:t>
            </a:r>
            <a:r>
              <a:rPr lang="ru-RU" dirty="0"/>
              <a:t>последние сто лет засорение окружающей среды усилилось разными выбросами. За это время в атмосферу Земли попало, по подсчетам ученых, более миллиона тонн кремния, полтора миллиона мышьяка, около миллиона тонн кобальта. Еще более было выброшено пыли, сажи, копоти, оксидов азота, углерода и серы. Только в США за год выбрасывается в воздух более 200.000.000т. различных загрязнений. Причем большинство выбрасываемых и вредных веществ - ценное промышленное сырье.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Загрязнения воздуха</a:t>
            </a:r>
            <a:endParaRPr lang="ru-RU" dirty="0"/>
          </a:p>
        </p:txBody>
      </p:sp>
      <p:pic>
        <p:nvPicPr>
          <p:cNvPr id="2050" name="Picture 2" descr="G:\Реферат\istochniki-zagryazneniya-vozdux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16424" y="1357298"/>
            <a:ext cx="5127576" cy="51752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428736"/>
            <a:ext cx="35004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Загрязнение атмосферы</a:t>
            </a:r>
            <a:r>
              <a:rPr lang="ru-RU" dirty="0"/>
              <a:t> — привнесение в атмосферный воздух новых нехарактерных для него физических, химических и биологических веществ или изменение естественной среде многолетней концентрации этих веществ в нём.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07194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995678"/>
            <a:ext cx="3695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Calibri" pitchFamily="34" charset="0"/>
                <a:ea typeface="SimSun"/>
                <a:cs typeface="Tahoma" pitchFamily="34" charset="0"/>
              </a:rPr>
              <a:t>АТМОСФЕРНЫЙ ВОЗДУХ</a:t>
            </a:r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  <a:ea typeface="SimSun"/>
                <a:cs typeface="Times New Roman" pitchFamily="18" charset="0"/>
              </a:rPr>
              <a:t>— жизненно важный компонент окружающей природной среды, представляющий собой естественную смесь газов атмосферы, находящуюся за пределами жилых, производственных и иных помещений.</a:t>
            </a:r>
            <a:endParaRPr lang="ru-RU" dirty="0">
              <a:solidFill>
                <a:prstClr val="black"/>
              </a:solidFill>
              <a:latin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389120"/>
          </a:xfrm>
        </p:spPr>
        <p:txBody>
          <a:bodyPr/>
          <a:lstStyle/>
          <a:p>
            <a:pPr marL="274320" lvl="2" indent="-274320" algn="ctr">
              <a:buClr>
                <a:schemeClr val="accent3"/>
              </a:buClr>
              <a:buSzPct val="95000"/>
              <a:buNone/>
            </a:pPr>
            <a:r>
              <a:rPr lang="ru-RU" sz="2400" b="1" dirty="0" smtClean="0"/>
              <a:t>Автотранспорт– основной источник загрязнения атмосферного воздуха в  Иркутске </a:t>
            </a:r>
          </a:p>
        </p:txBody>
      </p:sp>
      <p:pic>
        <p:nvPicPr>
          <p:cNvPr id="20484" name="Picture 4" descr="C:\Documents and Settings\Александр\Рабочий стол\Мои рисунки\арщан\SI855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786058"/>
            <a:ext cx="5286380" cy="3964785"/>
          </a:xfrm>
          <a:prstGeom prst="rect">
            <a:avLst/>
          </a:prstGeom>
          <a:noFill/>
        </p:spPr>
      </p:pic>
      <p:pic>
        <p:nvPicPr>
          <p:cNvPr id="20483" name="Picture 3" descr="C:\Documents and Settings\Александр\Рабочий стол\Мои рисунки\Ф.ВСЯКИЕ\DSC03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5286412" cy="3964809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786874" cy="578647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  Разнообразие </a:t>
            </a:r>
            <a:r>
              <a:rPr lang="ru-RU" dirty="0"/>
              <a:t>хозяйственной деятельности на территории Иркутской области, связанной с переработкой органического и минерального сырья на энергоемких производствах, определяет и разнообразие антропогенного влияния на природную среду, и в первую очередь на атмосферный воздух. Атмосфера является одной из основных систем окружающей среды и её чистота - необходимое условие сохранения здоровья людей. Однако, многие годы главной экологической проблемой Иркутской области является загрязнение воздушного бассейна городов. Общая эмиссия вредных веществ в атмосферный воздух по данным </a:t>
            </a:r>
            <a:r>
              <a:rPr lang="ru-RU" dirty="0" err="1"/>
              <a:t>Ростехнадзора</a:t>
            </a:r>
            <a:r>
              <a:rPr lang="ru-RU" dirty="0"/>
              <a:t> достигает более 500 тыс. тонн в год и насчитывает более 200 наименований токсичных, канцерогенных, мутагенных веществ. Государственный мониторинг за загрязнением атмосферы на территории Иркутской области осуществляется в 18 городах и поселках, в которых работают 37 стационарных постов наблюдения. Это такие города как Братск, Иркутск, </a:t>
            </a:r>
            <a:r>
              <a:rPr lang="ru-RU" dirty="0" err="1"/>
              <a:t>Шелехов</a:t>
            </a:r>
            <a:r>
              <a:rPr lang="ru-RU" dirty="0"/>
              <a:t>, </a:t>
            </a:r>
            <a:r>
              <a:rPr lang="ru-RU" dirty="0" err="1"/>
              <a:t>Усолье-Сибирское</a:t>
            </a:r>
            <a:r>
              <a:rPr lang="ru-RU" dirty="0"/>
              <a:t>, Саянск где размещаются крупнейшие предприятия цветной металлургии, целлюлозно-бумажной, химической, строительной промышленности. Вместе с тем мониторинг проводится и в сравнительно небольших поселках области, таких как Култук, Листвянка, Мегет, где основными источниками загрязнения являются автотранспорт, котельные, печное отопление жилых домов... </a:t>
            </a: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305800" cy="308210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По данным государственной статистической отчетности, в 2007 году 522 предприятия области выбросили в атмосферу 489,8 тыс. тонн загрязняющих веществ (2006 год - 520 тыс. тонн). На этих предприятиях сосредоточено 21540 стационарных источников загрязнения атмосферы, из них 14791 (68%) - организованных.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14546" y="50004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Иркутск</a:t>
            </a:r>
            <a:endParaRPr lang="ru-RU" sz="2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dirty="0" smtClean="0"/>
              <a:t> Экологические проблемы: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dirty="0"/>
              <a:t>экологически неблагополучное состояние атмосферного воздуха, в первую очередь в городах </a:t>
            </a:r>
            <a:r>
              <a:rPr lang="ru-RU" dirty="0" err="1"/>
              <a:t>Ангарске</a:t>
            </a:r>
            <a:r>
              <a:rPr lang="ru-RU" dirty="0"/>
              <a:t>, Братске, Иркутске, </a:t>
            </a:r>
            <a:r>
              <a:rPr lang="ru-RU" dirty="0" err="1"/>
              <a:t>Шелехове</a:t>
            </a:r>
            <a:r>
              <a:rPr lang="ru-RU" dirty="0"/>
              <a:t>, что, в свою очередь, оказывает влияние на здоровье и условия проживания населения области; </a:t>
            </a:r>
          </a:p>
          <a:p>
            <a:r>
              <a:rPr lang="ru-RU" dirty="0" smtClean="0"/>
              <a:t>неудовлетворительное </a:t>
            </a:r>
            <a:r>
              <a:rPr lang="ru-RU" dirty="0"/>
              <a:t>состояние охраны вод от загрязнения сточными водами, источников питьевого водоснабжения; </a:t>
            </a:r>
          </a:p>
          <a:p>
            <a:r>
              <a:rPr lang="ru-RU" dirty="0" smtClean="0"/>
              <a:t>критическое </a:t>
            </a:r>
            <a:r>
              <a:rPr lang="ru-RU" dirty="0"/>
              <a:t>состояние в сфере обращения с отходами производства и потребления; </a:t>
            </a:r>
          </a:p>
          <a:p>
            <a:r>
              <a:rPr lang="ru-RU" dirty="0" smtClean="0"/>
              <a:t> </a:t>
            </a:r>
            <a:r>
              <a:rPr lang="ru-RU" dirty="0"/>
              <a:t>отсутствие системы вторичной переработки отходов. </a:t>
            </a: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Реферат\у.gif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857356" y="642918"/>
            <a:ext cx="4981575" cy="42957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50006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             </a:t>
            </a:r>
            <a:r>
              <a:rPr lang="ru-RU" sz="2000" dirty="0" smtClean="0"/>
              <a:t>В </a:t>
            </a:r>
            <a:r>
              <a:rPr lang="ru-RU" sz="2000" dirty="0"/>
              <a:t>настоящее время наиболее распространенный способ борьбы с загрязнениями воздуха заключается в удалении загрязняющих веществ как можно дальше от места выброса. Это осуществляется строительством высоких труб на заводах и тепловых станциях. Трубы выбрасывают сажу, золу и газы в струйные потоки воздуха, которые выносят грязь на большие расстояния от мест выброса и рассеивают ее в больших объемах воздуха. Но с ростом выбросов в связи с концентрацией промышленности на относительно небольших территориях этот способ удаления отходов стал неприемлем. Поэтому во все более широких масштабах проводится строительство разного рода очистных сооружений, уменьшающих выбросы в атмосферу. Но все самые совершенные очистные установки не могут полностью уловить загрязняющие вещества, и какая-то их часть всегда поступает в воздух. Поэтому новые заводы и тепловые станции должны сооружаться с подветренной стороны городов и населенных пунктов. 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Реферат\0_3c153_9efb8c4b_L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охране воздуха городов и населенных пунктов важная роль принадлежит зеленым насаждениям и зеленым зонам, расположенным вокруг от пыли, улучшают его газовый состав. </a:t>
            </a: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671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Проблемы загрязнения атмосферного воздуха</vt:lpstr>
      <vt:lpstr>Слайд 2</vt:lpstr>
      <vt:lpstr>Загрязнения воздуха</vt:lpstr>
      <vt:lpstr>Слайд 4</vt:lpstr>
      <vt:lpstr>Слайд 5</vt:lpstr>
      <vt:lpstr>По данным государственной статистической отчетности, в 2007 году 522 предприятия области выбросили в атмосферу 489,8 тыс. тонн загрязняющих веществ (2006 год - 520 тыс. тонн). На этих предприятиях сосредоточено 21540 стационарных источников загрязнения атмосферы, из них 14791 (68%) - организованных.  </vt:lpstr>
      <vt:lpstr> Экологические проблемы: </vt:lpstr>
      <vt:lpstr>Слайд 8</vt:lpstr>
      <vt:lpstr>Слайд 9</vt:lpstr>
      <vt:lpstr>Будущее биосферы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загрязнения атмосферного воздуха</dc:title>
  <dc:creator>Александр</dc:creator>
  <cp:lastModifiedBy>user</cp:lastModifiedBy>
  <cp:revision>15</cp:revision>
  <dcterms:created xsi:type="dcterms:W3CDTF">2011-04-05T12:13:51Z</dcterms:created>
  <dcterms:modified xsi:type="dcterms:W3CDTF">2011-04-14T02:49:50Z</dcterms:modified>
</cp:coreProperties>
</file>