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6" r:id="rId5"/>
    <p:sldId id="269" r:id="rId6"/>
    <p:sldId id="268" r:id="rId7"/>
    <p:sldId id="270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FF468A3D-D20C-43DC-9DAC-0953054B448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BCD81C9-5B0A-431E-AEAA-047A3C62163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02B72811-2D6C-49DB-B809-186ADBA42E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9FC2D-DB85-4DFB-988C-4E87FC548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F67C6-BE90-4592-AA82-1A151E1297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286A0-8684-4A3D-AC30-FD863DA34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BE012-53D1-49EA-850F-502265B385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26376-9B34-4C41-B050-EDE213C3C9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77EBB-1CC5-4D6D-A3AB-B74A06369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C9A9B-3DEC-4A20-8BC1-E58BF6B5D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4D69A-DDB1-4EA3-9F44-EF0EB19994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52439-1AB8-44D8-A0A1-005ACB8CB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1E25E-F16F-46CE-9571-5196D43905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7CB3E011-FB09-4EBD-A02B-3862EA8343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Графические формы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en-US" dirty="0" smtClean="0"/>
              <a:t>M. Office 200</a:t>
            </a:r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1357298"/>
            <a:ext cx="8077200" cy="4495800"/>
          </a:xfrm>
        </p:spPr>
        <p:txBody>
          <a:bodyPr/>
          <a:lstStyle/>
          <a:p>
            <a:r>
              <a:rPr lang="ru-RU" dirty="0" smtClean="0"/>
              <a:t>Комплект программ </a:t>
            </a:r>
            <a:r>
              <a:rPr lang="en-US" dirty="0" smtClean="0"/>
              <a:t>Microsoft Office</a:t>
            </a:r>
            <a:r>
              <a:rPr lang="ru-RU" dirty="0" smtClean="0"/>
              <a:t> 2007 предоставляет пользователю широкие возможности по использованию графических форм представления информации в своих работах.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214290"/>
            <a:ext cx="8077200" cy="4495800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При создании презентации можно воспользоваться готовым шаблоном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8134349" cy="563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2"/>
          <a:srcRect b="28108"/>
          <a:stretch>
            <a:fillRect/>
          </a:stretch>
        </p:blipFill>
        <p:spPr bwMode="auto">
          <a:xfrm>
            <a:off x="2143108" y="1071546"/>
            <a:ext cx="5715040" cy="29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5"/>
          <p:cNvSpPr txBox="1">
            <a:spLocks/>
          </p:cNvSpPr>
          <p:nvPr/>
        </p:nvSpPr>
        <p:spPr>
          <a:xfrm>
            <a:off x="571472" y="214290"/>
            <a:ext cx="80772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создании нового слайда можно выбрать макет «Заголовок и объект». Выбрать объект «Вставить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рисунок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SmartArt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84C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5143504" y="1285860"/>
            <a:ext cx="2214578" cy="1643074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214950"/>
            <a:ext cx="84867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5"/>
          <p:cNvSpPr txBox="1">
            <a:spLocks/>
          </p:cNvSpPr>
          <p:nvPr/>
        </p:nvSpPr>
        <p:spPr>
          <a:xfrm>
            <a:off x="500034" y="4143380"/>
            <a:ext cx="8077200" cy="928694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Объект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SmartArt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можно вставить из главного меню программы 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84C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2178827" y="4750603"/>
            <a:ext cx="1071570" cy="857256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Разнообразие видов рисунков из коллекции </a:t>
            </a:r>
            <a:r>
              <a:rPr lang="en-US" sz="2400" dirty="0" err="1" smtClean="0"/>
              <a:t>SmartArt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839396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3"/>
            <a:ext cx="6143668" cy="328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876"/>
            <a:ext cx="6160387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2714644" cy="914400"/>
          </a:xfrm>
        </p:spPr>
        <p:txBody>
          <a:bodyPr/>
          <a:lstStyle/>
          <a:p>
            <a:r>
              <a:rPr lang="ru-RU" sz="2400" dirty="0" smtClean="0"/>
              <a:t>Все возможности модуля </a:t>
            </a:r>
            <a:r>
              <a:rPr lang="en-US" sz="2400" dirty="0" err="1" smtClean="0"/>
              <a:t>SmartArt</a:t>
            </a:r>
            <a:r>
              <a:rPr lang="en-US" sz="2400" dirty="0" smtClean="0"/>
              <a:t> </a:t>
            </a:r>
            <a:r>
              <a:rPr lang="ru-RU" sz="2400" dirty="0" smtClean="0"/>
              <a:t>изложены в справке</a:t>
            </a:r>
            <a:endParaRPr lang="ru-RU" sz="2400" dirty="0"/>
          </a:p>
        </p:txBody>
      </p:sp>
      <p:pic>
        <p:nvPicPr>
          <p:cNvPr id="276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-1"/>
            <a:ext cx="536783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Puzzle3"/>
          <p:cNvSpPr>
            <a:spLocks noEditPoints="1" noChangeArrowheads="1"/>
          </p:cNvSpPr>
          <p:nvPr/>
        </p:nvSpPr>
        <p:spPr bwMode="auto">
          <a:xfrm>
            <a:off x="4500562" y="3429001"/>
            <a:ext cx="1143008" cy="1357322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CC99">
              <a:alpha val="75000"/>
            </a:srgbClr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 b="1" dirty="0" smtClean="0">
                <a:solidFill>
                  <a:srgbClr val="284C6A"/>
                </a:solidFill>
                <a:latin typeface="Verdana" pitchFamily="34" charset="0"/>
              </a:rPr>
              <a:t>Графы</a:t>
            </a:r>
            <a:endParaRPr lang="ru-RU" sz="1400" b="1" dirty="0">
              <a:solidFill>
                <a:srgbClr val="284C6A"/>
              </a:solidFill>
              <a:latin typeface="Verdana" pitchFamily="34" charset="0"/>
            </a:endParaRPr>
          </a:p>
        </p:txBody>
      </p:sp>
      <p:grpSp>
        <p:nvGrpSpPr>
          <p:cNvPr id="7186" name="Group 18" descr="Фрагмент головоломки"/>
          <p:cNvGrpSpPr>
            <a:grpSpLocks/>
          </p:cNvGrpSpPr>
          <p:nvPr/>
        </p:nvGrpSpPr>
        <p:grpSpPr bwMode="auto">
          <a:xfrm>
            <a:off x="4184650" y="4419600"/>
            <a:ext cx="1787525" cy="1384300"/>
            <a:chOff x="2748" y="2258"/>
            <a:chExt cx="1126" cy="872"/>
          </a:xfrm>
        </p:grpSpPr>
        <p:sp>
          <p:nvSpPr>
            <p:cNvPr id="7187" name="Puzzle2"/>
            <p:cNvSpPr>
              <a:spLocks noEditPoints="1" noChangeArrowheads="1"/>
            </p:cNvSpPr>
            <p:nvPr/>
          </p:nvSpPr>
          <p:spPr bwMode="auto">
            <a:xfrm>
              <a:off x="2748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blackWhite">
            <a:xfrm>
              <a:off x="3084" y="2526"/>
              <a:ext cx="52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200" b="1" dirty="0" smtClean="0">
                  <a:solidFill>
                    <a:srgbClr val="284C6A"/>
                  </a:solidFill>
                  <a:latin typeface="Verdana" pitchFamily="34" charset="0"/>
                </a:rPr>
                <a:t>Схемы</a:t>
              </a:r>
              <a:endParaRPr lang="ru-RU" sz="12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89" name="Group 21" descr="Фрагмент головоломки"/>
          <p:cNvGrpSpPr>
            <a:grpSpLocks/>
          </p:cNvGrpSpPr>
          <p:nvPr/>
        </p:nvGrpSpPr>
        <p:grpSpPr bwMode="auto">
          <a:xfrm>
            <a:off x="5214942" y="2500306"/>
            <a:ext cx="1808163" cy="1054100"/>
            <a:chOff x="3372" y="1850"/>
            <a:chExt cx="1139" cy="664"/>
          </a:xfrm>
        </p:grpSpPr>
        <p:sp>
          <p:nvSpPr>
            <p:cNvPr id="7190" name="Puzzle1"/>
            <p:cNvSpPr>
              <a:spLocks noEditPoints="1" noChangeArrowheads="1"/>
            </p:cNvSpPr>
            <p:nvPr/>
          </p:nvSpPr>
          <p:spPr bwMode="auto">
            <a:xfrm>
              <a:off x="3372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>
                  <a:solidFill>
                    <a:srgbClr val="284C6A"/>
                  </a:solidFill>
                  <a:latin typeface="Verdana" pitchFamily="34" charset="0"/>
                </a:rPr>
                <a:t> </a:t>
              </a:r>
              <a:endParaRPr lang="ru-RU" sz="1200" b="1">
                <a:solidFill>
                  <a:srgbClr val="284C6A"/>
                </a:solidFill>
                <a:latin typeface="Verdana" pitchFamily="34" charset="0"/>
              </a:endParaRPr>
            </a:p>
            <a:p>
              <a:pPr eaLnBrk="0" hangingPunct="0"/>
              <a:r>
                <a:rPr lang="ru-RU" sz="1600" b="1">
                  <a:solidFill>
                    <a:srgbClr val="284C6A"/>
                  </a:solidFill>
                  <a:latin typeface="Verdana" pitchFamily="34" charset="0"/>
                </a:rPr>
                <a:t> 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blackWhite">
            <a:xfrm>
              <a:off x="3687" y="2075"/>
              <a:ext cx="67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 err="1" smtClean="0">
                  <a:solidFill>
                    <a:srgbClr val="284C6A"/>
                  </a:solidFill>
                  <a:latin typeface="Verdana" pitchFamily="34" charset="0"/>
                </a:rPr>
                <a:t>SmartArt</a:t>
              </a:r>
              <a:endParaRPr lang="ru-RU" sz="12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2" name="Group 24" descr="Фрагмент головоломки"/>
          <p:cNvGrpSpPr>
            <a:grpSpLocks/>
          </p:cNvGrpSpPr>
          <p:nvPr/>
        </p:nvGrpSpPr>
        <p:grpSpPr bwMode="auto">
          <a:xfrm>
            <a:off x="5556252" y="4402138"/>
            <a:ext cx="1158876" cy="1770062"/>
            <a:chOff x="3612" y="2247"/>
            <a:chExt cx="730" cy="1115"/>
          </a:xfrm>
        </p:grpSpPr>
        <p:sp>
          <p:nvSpPr>
            <p:cNvPr id="7193" name="Puzzle4"/>
            <p:cNvSpPr>
              <a:spLocks noEditPoints="1" noChangeArrowheads="1"/>
            </p:cNvSpPr>
            <p:nvPr/>
          </p:nvSpPr>
          <p:spPr bwMode="auto">
            <a:xfrm>
              <a:off x="3612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blackWhite">
            <a:xfrm>
              <a:off x="3667" y="2534"/>
              <a:ext cx="67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200" b="1" dirty="0" smtClean="0">
                  <a:solidFill>
                    <a:srgbClr val="284C6A"/>
                  </a:solidFill>
                  <a:latin typeface="Verdana" pitchFamily="34" charset="0"/>
                </a:rPr>
                <a:t>Кластеры</a:t>
              </a:r>
              <a:endParaRPr lang="ru-RU" sz="12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5" name="Group 27" descr="Фрагмент головоломки"/>
          <p:cNvGrpSpPr>
            <a:grpSpLocks/>
          </p:cNvGrpSpPr>
          <p:nvPr/>
        </p:nvGrpSpPr>
        <p:grpSpPr bwMode="auto">
          <a:xfrm>
            <a:off x="6569075" y="3311525"/>
            <a:ext cx="1217613" cy="1520825"/>
            <a:chOff x="4250" y="1560"/>
            <a:chExt cx="767" cy="958"/>
          </a:xfrm>
        </p:grpSpPr>
        <p:sp>
          <p:nvSpPr>
            <p:cNvPr id="7196" name="Puzzle3"/>
            <p:cNvSpPr>
              <a:spLocks noEditPoints="1" noChangeArrowheads="1"/>
            </p:cNvSpPr>
            <p:nvPr/>
          </p:nvSpPr>
          <p:spPr bwMode="auto">
            <a:xfrm>
              <a:off x="4250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blackWhite">
            <a:xfrm>
              <a:off x="4380" y="1874"/>
              <a:ext cx="6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200" b="1" dirty="0" smtClean="0">
                  <a:solidFill>
                    <a:srgbClr val="284C6A"/>
                  </a:solidFill>
                  <a:latin typeface="Verdana" pitchFamily="34" charset="0"/>
                </a:rPr>
                <a:t>Деревья</a:t>
              </a:r>
              <a:endParaRPr lang="ru-RU" sz="12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grpSp>
        <p:nvGrpSpPr>
          <p:cNvPr id="7198" name="Group 30" descr="Фрагмент головоломки"/>
          <p:cNvGrpSpPr>
            <a:grpSpLocks/>
          </p:cNvGrpSpPr>
          <p:nvPr/>
        </p:nvGrpSpPr>
        <p:grpSpPr bwMode="auto">
          <a:xfrm>
            <a:off x="6242050" y="4419600"/>
            <a:ext cx="1787525" cy="1384300"/>
            <a:chOff x="4044" y="2258"/>
            <a:chExt cx="1126" cy="872"/>
          </a:xfrm>
        </p:grpSpPr>
        <p:sp>
          <p:nvSpPr>
            <p:cNvPr id="7199" name="Puzzle2"/>
            <p:cNvSpPr>
              <a:spLocks noEditPoints="1" noChangeArrowheads="1"/>
            </p:cNvSpPr>
            <p:nvPr/>
          </p:nvSpPr>
          <p:spPr bwMode="auto">
            <a:xfrm>
              <a:off x="4044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blackWhite">
            <a:xfrm>
              <a:off x="4297" y="2526"/>
              <a:ext cx="6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000" b="1" dirty="0" err="1" smtClean="0">
                  <a:solidFill>
                    <a:srgbClr val="284C6A"/>
                  </a:solidFill>
                  <a:latin typeface="Verdana" pitchFamily="34" charset="0"/>
                </a:rPr>
                <a:t>Интеллект-карты</a:t>
              </a:r>
              <a:endParaRPr lang="ru-RU" sz="1000" b="1" dirty="0">
                <a:solidFill>
                  <a:srgbClr val="284C6A"/>
                </a:solidFill>
                <a:latin typeface="Verdana" pitchFamily="34" charset="0"/>
              </a:endParaRPr>
            </a:p>
          </p:txBody>
        </p:sp>
      </p:grp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 rot="20766570">
            <a:off x="1137855" y="1676262"/>
            <a:ext cx="3944536" cy="795809"/>
          </a:xfrm>
        </p:spPr>
        <p:txBody>
          <a:bodyPr/>
          <a:lstStyle/>
          <a:p>
            <a:r>
              <a:rPr lang="ru-RU" dirty="0" smtClean="0"/>
              <a:t>Желаю удачи!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raining seminar presentation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75</TotalTime>
  <Words>78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Trebuchet MS</vt:lpstr>
      <vt:lpstr>Verdana</vt:lpstr>
      <vt:lpstr>Training seminar presentation</vt:lpstr>
      <vt:lpstr>Графические формы в M. Office 2007</vt:lpstr>
      <vt:lpstr>Слайд 2</vt:lpstr>
      <vt:lpstr>Слайд 3</vt:lpstr>
      <vt:lpstr>Слайд 4</vt:lpstr>
      <vt:lpstr>Разнообразие видов рисунков из коллекции SmartArt </vt:lpstr>
      <vt:lpstr>Слайд 6</vt:lpstr>
      <vt:lpstr>Все возможности модуля SmartArt изложены в справке</vt:lpstr>
      <vt:lpstr>Желаю удачи!</vt:lpstr>
    </vt:vector>
  </TitlesOfParts>
  <Manager/>
  <Company>Школа-интернат №29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формы в M. Office 2007</dc:title>
  <dc:subject/>
  <dc:creator>Ученик</dc:creator>
  <cp:keywords/>
  <dc:description/>
  <cp:lastModifiedBy>Ученик</cp:lastModifiedBy>
  <cp:revision>9</cp:revision>
  <dcterms:created xsi:type="dcterms:W3CDTF">2012-05-23T23:36:28Z</dcterms:created>
  <dcterms:modified xsi:type="dcterms:W3CDTF">2012-05-24T00:52:05Z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