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AFA835-113D-408D-94FA-2F9B5BD149C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49902C-6D1D-4FBF-96EA-DCFDD5F0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07154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 СЕБЕ ЮРИСТ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78619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Автор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педагог дополнительного образования</a:t>
            </a:r>
          </a:p>
          <a:p>
            <a:pPr algn="r"/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Олухова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Надежда Анатольевна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68580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INTEL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«Обучение для будущего»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Областное государственное образовательное учреждение для детей-сирот и детей,  оставшихся без попечения родителей,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детский дом г.Усолье-Сибирское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500042"/>
            <a:ext cx="7498080" cy="3819532"/>
          </a:xfrm>
        </p:spPr>
        <p:txBody>
          <a:bodyPr/>
          <a:lstStyle/>
          <a:p>
            <a:r>
              <a:rPr lang="ru-RU" dirty="0" smtClean="0"/>
              <a:t>Кто такой юрист?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3408942" cy="326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335756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Юри́ст</a:t>
            </a:r>
            <a:r>
              <a:rPr lang="ru-RU" dirty="0" smtClean="0"/>
              <a:t> (от лат. </a:t>
            </a:r>
            <a:r>
              <a:rPr lang="ru-RU" dirty="0" err="1" smtClean="0"/>
              <a:t>jus</a:t>
            </a:r>
            <a:r>
              <a:rPr lang="ru-RU" dirty="0" smtClean="0"/>
              <a:t> — право) (нем. </a:t>
            </a:r>
            <a:r>
              <a:rPr lang="ru-RU" dirty="0" err="1" smtClean="0"/>
              <a:t>Jurist</a:t>
            </a:r>
            <a:r>
              <a:rPr lang="ru-RU" dirty="0" smtClean="0"/>
              <a:t>, англ. </a:t>
            </a:r>
            <a:r>
              <a:rPr lang="ru-RU" dirty="0" err="1" smtClean="0"/>
              <a:t>Jurist</a:t>
            </a:r>
            <a:r>
              <a:rPr lang="ru-RU" dirty="0" smtClean="0"/>
              <a:t>) — специалист по правоведению, юридическим наукам; практический деятель в области права [1].</a:t>
            </a:r>
          </a:p>
          <a:p>
            <a:endParaRPr lang="ru-RU" dirty="0" smtClean="0"/>
          </a:p>
          <a:p>
            <a:r>
              <a:rPr lang="ru-RU" dirty="0" smtClean="0"/>
              <a:t>Следовательно, к юристам можно отнести:</a:t>
            </a:r>
          </a:p>
          <a:p>
            <a:r>
              <a:rPr lang="ru-RU" dirty="0" smtClean="0"/>
              <a:t>людей, получивших юридическое образование;</a:t>
            </a:r>
          </a:p>
          <a:p>
            <a:r>
              <a:rPr lang="ru-RU" dirty="0" smtClean="0"/>
              <a:t>правоведов, учёных, изучающих право;</a:t>
            </a:r>
          </a:p>
          <a:p>
            <a:r>
              <a:rPr lang="ru-RU" dirty="0" smtClean="0"/>
              <a:t>практикующих специалистов в области права.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стоят услуги юриста?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Юридическая консультация по абстрактным вопросам, не требующая предварительного изучения информации                          2800</a:t>
            </a:r>
          </a:p>
          <a:p>
            <a:endParaRPr lang="ru-RU" dirty="0" smtClean="0"/>
          </a:p>
          <a:p>
            <a:r>
              <a:rPr lang="ru-RU" dirty="0" smtClean="0"/>
              <a:t>Юридическая консультация, требующая предварительного изучения информации или нормативных актов (за 1 час)                 3200</a:t>
            </a:r>
          </a:p>
          <a:p>
            <a:endParaRPr lang="ru-RU" dirty="0" smtClean="0"/>
          </a:p>
          <a:p>
            <a:r>
              <a:rPr lang="ru-RU" dirty="0" smtClean="0"/>
              <a:t>Развернутая письменная юридическая консультация со ссылками на законы     от 15000</a:t>
            </a:r>
          </a:p>
          <a:p>
            <a:endParaRPr lang="ru-RU" dirty="0" smtClean="0"/>
          </a:p>
          <a:p>
            <a:r>
              <a:rPr lang="ru-RU" dirty="0" smtClean="0"/>
              <a:t>Составление документов           3500</a:t>
            </a:r>
          </a:p>
          <a:p>
            <a:r>
              <a:rPr lang="ru-RU" dirty="0" smtClean="0"/>
              <a:t>Переговоры за 1 час  2800</a:t>
            </a:r>
          </a:p>
          <a:p>
            <a:endParaRPr lang="ru-RU" dirty="0" smtClean="0"/>
          </a:p>
          <a:p>
            <a:r>
              <a:rPr lang="ru-RU" dirty="0" smtClean="0"/>
              <a:t>Представительство в суде	от 5000 за заседание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357166"/>
            <a:ext cx="78771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8"/>
            <a:ext cx="4071966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ПРОБЛЕМНЫЕ ВОПРОСЫ:</a:t>
            </a:r>
          </a:p>
          <a:p>
            <a:r>
              <a:rPr lang="ru-RU" dirty="0" smtClean="0"/>
              <a:t>Почему нужно знать свои права?</a:t>
            </a:r>
          </a:p>
          <a:p>
            <a:r>
              <a:rPr lang="ru-RU" dirty="0" smtClean="0"/>
              <a:t>Как защитит тебя государство?</a:t>
            </a:r>
          </a:p>
          <a:p>
            <a:r>
              <a:rPr lang="ru-RU" dirty="0" smtClean="0"/>
              <a:t>Как защитить себя самому?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714380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Жизнь после Детского дома.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чью помощь рассчитывать?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Картинка 17 из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18135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500042"/>
            <a:ext cx="78771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Что такое Закон?</a:t>
            </a:r>
          </a:p>
          <a:p>
            <a:r>
              <a:rPr lang="ru-RU" dirty="0" smtClean="0"/>
              <a:t>Какие Законы гарантируют помощь?</a:t>
            </a:r>
          </a:p>
          <a:p>
            <a:r>
              <a:rPr lang="ru-RU" dirty="0" smtClean="0"/>
              <a:t>Как работает Закон? или </a:t>
            </a:r>
          </a:p>
          <a:p>
            <a:pPr>
              <a:buNone/>
            </a:pPr>
            <a:r>
              <a:rPr lang="ru-RU" dirty="0" smtClean="0"/>
              <a:t>                         Как обстоят дела на самом деле? </a:t>
            </a:r>
          </a:p>
          <a:p>
            <a:r>
              <a:rPr lang="ru-RU" dirty="0" smtClean="0"/>
              <a:t>Чем поможет государство?</a:t>
            </a:r>
          </a:p>
          <a:p>
            <a:r>
              <a:rPr lang="ru-RU" dirty="0" smtClean="0"/>
              <a:t>Чем может помочь детский дом?</a:t>
            </a:r>
          </a:p>
          <a:p>
            <a:r>
              <a:rPr lang="ru-RU" dirty="0" smtClean="0"/>
              <a:t>Какую помощь может оказать работодатель или предприятие?</a:t>
            </a:r>
          </a:p>
          <a:p>
            <a:r>
              <a:rPr lang="ru-RU" dirty="0" smtClean="0"/>
              <a:t>Какую помощь окажет учебное заведение?</a:t>
            </a:r>
          </a:p>
          <a:p>
            <a:r>
              <a:rPr lang="ru-RU" dirty="0" smtClean="0"/>
              <a:t> Как написать заявление в суд?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5143504" y="3500438"/>
            <a:ext cx="3357586" cy="2000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хотите пойти </a:t>
            </a:r>
            <a:r>
              <a:rPr lang="ru-RU" sz="2800" b="1" dirty="0" smtClean="0"/>
              <a:t>работать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Вы,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143504" y="428604"/>
            <a:ext cx="3500462" cy="25717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хотите изучать законы, чтобы знать, </a:t>
            </a:r>
            <a:r>
              <a:rPr lang="ru-RU" sz="2400" b="1" dirty="0" smtClean="0"/>
              <a:t>как защитить себя самому</a:t>
            </a:r>
            <a:r>
              <a:rPr lang="ru-RU" sz="2400" dirty="0" smtClean="0"/>
              <a:t>…</a:t>
            </a:r>
            <a:endParaRPr lang="ru-RU" sz="1600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357290" y="5286388"/>
            <a:ext cx="7498080" cy="11430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тогда, вы идете - к нам,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чтобы знать на чью помощь рассчитывать…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28860" y="114298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085916">
            <a:off x="4053650" y="485977"/>
            <a:ext cx="398258" cy="1513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367611">
            <a:off x="4412728" y="399648"/>
            <a:ext cx="395114" cy="405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1538" y="1571612"/>
            <a:ext cx="3714776" cy="25717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хотите продолжить обучение в </a:t>
            </a:r>
            <a:r>
              <a:rPr lang="ru-RU" sz="2400" b="1" dirty="0" smtClean="0"/>
              <a:t>высшем </a:t>
            </a:r>
          </a:p>
          <a:p>
            <a:pPr algn="ctr"/>
            <a:r>
              <a:rPr lang="ru-RU" sz="2400" b="1" dirty="0" smtClean="0"/>
              <a:t>или среднем учебном заведении</a:t>
            </a:r>
            <a:r>
              <a:rPr lang="ru-RU" sz="2400" dirty="0" smtClean="0"/>
              <a:t>…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Терпения и мужества</a:t>
            </a:r>
            <a:b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работе над проектом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94083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277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САМ СЕБЕ ЮРИСТ</vt:lpstr>
      <vt:lpstr>Слайд 2</vt:lpstr>
      <vt:lpstr>Сколько стоят услуги юриста? </vt:lpstr>
      <vt:lpstr>Слайд 4</vt:lpstr>
      <vt:lpstr>Учебные вопросы</vt:lpstr>
      <vt:lpstr>Если Вы,</vt:lpstr>
      <vt:lpstr>Терпения и мужества в работе над проектом!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после Детского дома. На чью помощь рассчитывать?</dc:title>
  <dc:creator>UserXP</dc:creator>
  <cp:lastModifiedBy>Надежда</cp:lastModifiedBy>
  <cp:revision>17</cp:revision>
  <dcterms:created xsi:type="dcterms:W3CDTF">2011-12-12T19:13:52Z</dcterms:created>
  <dcterms:modified xsi:type="dcterms:W3CDTF">2011-12-13T05:45:23Z</dcterms:modified>
</cp:coreProperties>
</file>