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8D7C2-C836-4316-BEAF-B8963F14BD49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1267C-7D2A-41A4-8580-7FD63C0C1D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84AB8B-230C-430D-9E4A-0EF7E4EBA01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B346C6B-9F90-4A20-856E-E764CF636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catalog.aspx?CatalogId=2588" TargetMode="External"/><Relationship Id="rId2" Type="http://schemas.openxmlformats.org/officeDocument/2006/relationships/hyperlink" Target="http://images.yandex.ru/yandsearch?text=&#1092;&#1075;&#1086;&#1089;+&#1085;&#1086;&#1086;+&#1091;&#1095;&#1077;&#1073;&#1085;&#1086;-&#1084;&#1077;&#1090;&#1086;&#1076;&#1080;&#1095;&#1077;&#1089;&#1082;&#1080;&#1081;+&#1087;&#1086;&#1088;&#1090;&#1072;&#1083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ФГОС: проблемы, поиск, решения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Просвирнина</a:t>
            </a:r>
            <a:r>
              <a:rPr lang="ru-RU" sz="2000" dirty="0" smtClean="0"/>
              <a:t> Ольга Сергеевна, учитель музыки МБОУ СОШ №13 </a:t>
            </a:r>
          </a:p>
          <a:p>
            <a:r>
              <a:rPr lang="ru-RU" sz="2000" dirty="0" smtClean="0"/>
              <a:t>г. Балаково Саратовской области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5517232"/>
            <a:ext cx="8208912" cy="1152128"/>
          </a:xfrm>
        </p:spPr>
        <p:txBody>
          <a:bodyPr/>
          <a:lstStyle/>
          <a:p>
            <a:pPr algn="ctr"/>
            <a:r>
              <a:rPr lang="ru-RU" sz="1600" dirty="0" smtClean="0"/>
              <a:t>II областной проект "Апрельский марафон"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86607598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«Время есть величайший из новаторов»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000" dirty="0" smtClean="0"/>
              <a:t>английский философ Френсис Бэкон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Время затрагивает все сферы человеческой жизни, в том числе и образование, периодически  требуя его обновления. Сегодня уже всем ясно: в «новое» время со старыми стандартами «войти» нельзя.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2747117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Материально-техническое обеспечение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здании  школы не хватает учебных кабинетов для организации внеурочной деятельности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16832"/>
            <a:ext cx="4029075" cy="2886075"/>
          </a:xfrm>
        </p:spPr>
      </p:pic>
    </p:spTree>
    <p:extLst>
      <p:ext uri="{BB962C8B-B14F-4D97-AF65-F5344CB8AC3E}">
        <p14:creationId xmlns="" xmlns:p14="http://schemas.microsoft.com/office/powerpoint/2010/main" val="1539330603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Информационно-методическое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требуется совершенствование ресурсного потенциала: кадрового, программно-методического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36221"/>
            <a:ext cx="4038600" cy="2352495"/>
          </a:xfrm>
        </p:spPr>
      </p:pic>
    </p:spTree>
    <p:extLst>
      <p:ext uri="{BB962C8B-B14F-4D97-AF65-F5344CB8AC3E}">
        <p14:creationId xmlns="" xmlns:p14="http://schemas.microsoft.com/office/powerpoint/2010/main" val="711537439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роблемы кадрового 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сложившаяся за предыдущие годы устойчивая методика проведения урока еще тормозит внедрение новых форм и технологий;</a:t>
            </a:r>
          </a:p>
          <a:p>
            <a:r>
              <a:rPr lang="ru-RU" dirty="0" smtClean="0"/>
              <a:t>реализация проектной деятельности требует от педагога владение в совершенстве приемами, технологиями метода проектов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4556"/>
            <a:ext cx="4038600" cy="3755825"/>
          </a:xfrm>
        </p:spPr>
      </p:pic>
    </p:spTree>
    <p:extLst>
      <p:ext uri="{BB962C8B-B14F-4D97-AF65-F5344CB8AC3E}">
        <p14:creationId xmlns="" xmlns:p14="http://schemas.microsoft.com/office/powerpoint/2010/main" val="2893193276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Оценочная деятельность и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отсутствие диагностических материалов для оценки освоения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действий осложняет деятельность учителя;</a:t>
            </a:r>
          </a:p>
          <a:p>
            <a:r>
              <a:rPr lang="ru-RU" dirty="0" smtClean="0"/>
              <a:t>работа по ведению портфолио как форме оценивания учащихся должна совершенствоваться и развиваться в сотрудничестве с родителями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636912"/>
            <a:ext cx="1728192" cy="2304256"/>
          </a:xfrm>
        </p:spPr>
      </p:pic>
    </p:spTree>
    <p:extLst>
      <p:ext uri="{BB962C8B-B14F-4D97-AF65-F5344CB8AC3E}">
        <p14:creationId xmlns="" xmlns:p14="http://schemas.microsoft.com/office/powerpoint/2010/main" val="632849709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638"/>
          <a:stretch/>
        </p:blipFill>
        <p:spPr>
          <a:xfrm>
            <a:off x="2037153" y="476672"/>
            <a:ext cx="4680520" cy="376077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4221088"/>
            <a:ext cx="8219256" cy="19050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«Мы живем в изменяющемся мире, и если превратить стандарт в якорь, который в свое время упал с корабля в одной точке, то он превратится в тормоз».</a:t>
            </a:r>
          </a:p>
          <a:p>
            <a:pPr marL="0" indent="0" algn="r">
              <a:buNone/>
            </a:pPr>
            <a:r>
              <a:rPr lang="ru-RU" sz="2400" dirty="0" smtClean="0"/>
              <a:t>Александра </a:t>
            </a:r>
            <a:r>
              <a:rPr lang="ru-RU" sz="2400" dirty="0" err="1" smtClean="0"/>
              <a:t>Асмолова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96517233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Картинки</a:t>
            </a:r>
          </a:p>
          <a:p>
            <a:r>
              <a:rPr lang="ru-RU" dirty="0" smtClean="0">
                <a:hlinkClick r:id="rId3"/>
              </a:rPr>
              <a:t>ФГОС  ООО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</TotalTime>
  <Words>198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ФГОС: проблемы, поиск, решения</vt:lpstr>
      <vt:lpstr>«Время есть величайший из новаторов»  английский философ Френсис Бэкон </vt:lpstr>
      <vt:lpstr>Материально-техническое обеспечение</vt:lpstr>
      <vt:lpstr>Информационно-методическое обеспечение</vt:lpstr>
      <vt:lpstr>Проблемы кадрового характера</vt:lpstr>
      <vt:lpstr>Оценочная деятельность и диагностика</vt:lpstr>
      <vt:lpstr>Слайд 7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ФГОС: проблемы, поиск, решения</dc:title>
  <dc:creator>ученик</dc:creator>
  <cp:lastModifiedBy>Nikl</cp:lastModifiedBy>
  <cp:revision>6</cp:revision>
  <dcterms:created xsi:type="dcterms:W3CDTF">2014-01-28T05:45:43Z</dcterms:created>
  <dcterms:modified xsi:type="dcterms:W3CDTF">2014-04-23T05:13:15Z</dcterms:modified>
</cp:coreProperties>
</file>