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87" r:id="rId4"/>
    <p:sldId id="258" r:id="rId5"/>
    <p:sldId id="278" r:id="rId6"/>
    <p:sldId id="259" r:id="rId7"/>
    <p:sldId id="271" r:id="rId8"/>
    <p:sldId id="272" r:id="rId9"/>
    <p:sldId id="273" r:id="rId10"/>
    <p:sldId id="275" r:id="rId11"/>
    <p:sldId id="276" r:id="rId12"/>
    <p:sldId id="277" r:id="rId13"/>
    <p:sldId id="265" r:id="rId14"/>
    <p:sldId id="266" r:id="rId15"/>
    <p:sldId id="267" r:id="rId16"/>
    <p:sldId id="268" r:id="rId17"/>
    <p:sldId id="269" r:id="rId18"/>
    <p:sldId id="279" r:id="rId19"/>
    <p:sldId id="280" r:id="rId20"/>
    <p:sldId id="282" r:id="rId21"/>
    <p:sldId id="283" r:id="rId22"/>
    <p:sldId id="284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1" autoAdjust="0"/>
    <p:restoredTop sz="94660"/>
  </p:normalViewPr>
  <p:slideViewPr>
    <p:cSldViewPr>
      <p:cViewPr varScale="1">
        <p:scale>
          <a:sx n="50" d="100"/>
          <a:sy n="50" d="100"/>
        </p:scale>
        <p:origin x="-102" y="-12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90F9-9973-4334-B13C-32C66E7AD078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881B-1C42-444B-A987-EE0028608D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90F9-9973-4334-B13C-32C66E7AD078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881B-1C42-444B-A987-EE0028608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90F9-9973-4334-B13C-32C66E7AD078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881B-1C42-444B-A987-EE0028608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90F9-9973-4334-B13C-32C66E7AD078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881B-1C42-444B-A987-EE0028608D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90F9-9973-4334-B13C-32C66E7AD078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881B-1C42-444B-A987-EE0028608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90F9-9973-4334-B13C-32C66E7AD078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881B-1C42-444B-A987-EE0028608D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90F9-9973-4334-B13C-32C66E7AD078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881B-1C42-444B-A987-EE0028608D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90F9-9973-4334-B13C-32C66E7AD078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881B-1C42-444B-A987-EE0028608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90F9-9973-4334-B13C-32C66E7AD078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881B-1C42-444B-A987-EE0028608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90F9-9973-4334-B13C-32C66E7AD078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881B-1C42-444B-A987-EE0028608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90F9-9973-4334-B13C-32C66E7AD078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881B-1C42-444B-A987-EE0028608D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CA90F9-9973-4334-B13C-32C66E7AD078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D3881B-1C42-444B-A987-EE0028608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Андринченко</a:t>
            </a:r>
            <a:r>
              <a:rPr lang="ru-RU" dirty="0" smtClean="0"/>
              <a:t> Иван ученик 3Б класса  Сш-34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1052736"/>
            <a:ext cx="7488832" cy="23762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Наш сосед Китай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444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107" y="642918"/>
            <a:ext cx="7334301" cy="550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85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9" y="537350"/>
            <a:ext cx="7665560" cy="574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65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537349"/>
            <a:ext cx="7500990" cy="562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789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14290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Во время работы над проектом я узнал  что …</a:t>
            </a:r>
          </a:p>
          <a:p>
            <a:endParaRPr lang="ru-RU" sz="2400" dirty="0" smtClean="0"/>
          </a:p>
          <a:p>
            <a:r>
              <a:rPr lang="ru-RU" sz="2400" dirty="0" smtClean="0"/>
              <a:t>китайцы очень трудолюбивые- 11 человек – 100%;</a:t>
            </a:r>
          </a:p>
          <a:p>
            <a:endParaRPr lang="ru-RU" sz="2400" dirty="0" smtClean="0"/>
          </a:p>
          <a:p>
            <a:r>
              <a:rPr lang="ru-RU" sz="2400" dirty="0" smtClean="0"/>
              <a:t>Китай – самая густонаселённая страна – 7 человек – 63%;</a:t>
            </a:r>
          </a:p>
          <a:p>
            <a:endParaRPr lang="ru-RU" sz="2400" dirty="0" smtClean="0"/>
          </a:p>
          <a:p>
            <a:r>
              <a:rPr lang="ru-RU" sz="2400" dirty="0" smtClean="0"/>
              <a:t>в Харбине  до сих пор существуют русские магазины – 11 человек – 100%;</a:t>
            </a:r>
          </a:p>
          <a:p>
            <a:endParaRPr lang="ru-RU" sz="2400" dirty="0" smtClean="0"/>
          </a:p>
          <a:p>
            <a:r>
              <a:rPr lang="ru-RU" sz="2400" dirty="0" smtClean="0"/>
              <a:t>в этой стране очень почитают старость и детей – 11 человек – 100%.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37870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57148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Я хочу дружить с  китайцами и  научиться у них ……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терпению – 8 человек -72%;</a:t>
            </a:r>
          </a:p>
          <a:p>
            <a:endParaRPr lang="ru-RU" sz="2400" dirty="0" smtClean="0"/>
          </a:p>
          <a:p>
            <a:r>
              <a:rPr lang="ru-RU" sz="2400" dirty="0" smtClean="0"/>
              <a:t>трудолюбию – 11 человек – 100%;</a:t>
            </a:r>
          </a:p>
          <a:p>
            <a:endParaRPr lang="ru-RU" sz="2400" dirty="0" smtClean="0"/>
          </a:p>
          <a:p>
            <a:r>
              <a:rPr lang="ru-RU" sz="2400" dirty="0" smtClean="0"/>
              <a:t>патриотизму по отношению к своей стране- 11 человек- 100%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06196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428604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Вывод:</a:t>
            </a:r>
          </a:p>
          <a:p>
            <a:endParaRPr lang="ru-RU" sz="2400" dirty="0" smtClean="0"/>
          </a:p>
          <a:p>
            <a:r>
              <a:rPr lang="ru-RU" sz="2400" dirty="0" smtClean="0"/>
              <a:t>Близкое знакомство с любой страной  возможно, конечно же, при непосредственном её посещении. Но  </a:t>
            </a:r>
            <a:r>
              <a:rPr lang="ru-RU" sz="2400" dirty="0" smtClean="0"/>
              <a:t>я узнал, что Китай – это наш «сосед», </a:t>
            </a:r>
            <a:r>
              <a:rPr lang="ru-RU" sz="2400" dirty="0" smtClean="0"/>
              <a:t>что это многонаселённая  страна, с своим укладом жизни, национальными традициями и праздниками. Такие качества китайского народа как, трудолюбие, дисциплина и терпение китайцев, способствуют  развитию и процветанию страны.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14903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Documents and Settings\Admin\Рабочий стол\кита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8136" y="846836"/>
            <a:ext cx="6414223" cy="480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4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Documents and Settings\Admin\Рабочий стол\images 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7"/>
            <a:ext cx="8319693" cy="546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507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Documents and Settings\Admin\Рабочий стол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784"/>
            <a:ext cx="6840760" cy="626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637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Documents and Settings\Admin\Рабочий стол\index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9" y="661140"/>
            <a:ext cx="6984776" cy="559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49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8406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Основополагающий вопрос: «У России есть «соседи»?»</a:t>
            </a:r>
          </a:p>
          <a:p>
            <a:pPr>
              <a:buNone/>
            </a:pPr>
            <a:r>
              <a:rPr lang="ru-RU" sz="3200" dirty="0" smtClean="0"/>
              <a:t>Проблемный вопрос: «Китай наш сосед?»</a:t>
            </a:r>
          </a:p>
          <a:p>
            <a:pPr>
              <a:buNone/>
            </a:pPr>
            <a:r>
              <a:rPr lang="ru-RU" sz="3200" dirty="0" smtClean="0"/>
              <a:t>Гипотеза: Я думаю, что дружить с соседями – это  хорошо.</a:t>
            </a:r>
            <a:endParaRPr lang="ru-RU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Documents and Settings\Admin\Рабочий стол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59182"/>
            <a:ext cx="6480719" cy="505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280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Documents and Settings\Admin\Рабочий стол\images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793" y="1124744"/>
            <a:ext cx="663327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6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Documents and Settings\Admin\Рабочий стол\images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3746"/>
            <a:ext cx="7344816" cy="550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883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Documents and Settings\Admin\Рабочий стол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41884"/>
            <a:ext cx="5969627" cy="459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56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948387"/>
            <a:ext cx="6643734" cy="47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80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1071546"/>
            <a:ext cx="53578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Наша страна - Россия. Располагается на материке Евразия. Он состоит из двух частей - Европы и Азии. Граница между ними проходит по Уральским горам. Часть территории находится в Европе, часть в Азии.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42764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Documents and Settings\Admin\Рабочий стол\images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2179"/>
            <a:ext cx="6408711" cy="610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48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100010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Китай - столица Пекин. Протяженность границы - 3 тысячи 645 км. Площадь - 9 млн. 600 тыс. кв. км. Население 1 миллиард 203 тысячи человек. Китай очень древнее государство. Наиболее экономически развита ее восточная часть.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00122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0859" y="857232"/>
            <a:ext cx="7048549" cy="528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625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571480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Население Китая составляет  1 миллиард 313 миллионов. На востоке, на плодородных землях Великой Китайской равнины живет четыре пятых всего населения Китая.  Три четверти китайцев живут  в сельской местности. Сегодня Китай — одна из самых быстро развивающихся стран мира. Здесь достигли больших успехов в развитии легкой промышленности. Официальный язык в стране — китайский, денежная единица — юань.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2279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698083"/>
            <a:ext cx="7500990" cy="562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4691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82</TotalTime>
  <Words>341</Words>
  <Application>Microsoft Office PowerPoint</Application>
  <PresentationFormat>Экран (4:3)</PresentationFormat>
  <Paragraphs>27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Наш сосед Китай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сосед Китай</dc:title>
  <dc:creator>User</dc:creator>
  <cp:lastModifiedBy>Admin</cp:lastModifiedBy>
  <cp:revision>10</cp:revision>
  <dcterms:created xsi:type="dcterms:W3CDTF">2012-04-10T08:59:46Z</dcterms:created>
  <dcterms:modified xsi:type="dcterms:W3CDTF">2012-04-30T21:14:29Z</dcterms:modified>
</cp:coreProperties>
</file>