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5" r:id="rId4"/>
    <p:sldId id="266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ekdotov.net/pic/postcards/newyear/index-page-15.html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hyperlink" Target="http://www.novgorod.fio.ru/projects/project2287/christmas.jpg" TargetMode="Externa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4955.html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anekdotov.net/pic/postcards/newyear/index-page-13.html" TargetMode="Externa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Обои - Природа - Морозные узоры на окне - 1024x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8575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1071546"/>
            <a:ext cx="7409401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When  do 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nglish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eople celebrate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Christmas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7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68612" name="Picture 8" descr="Cheery Santa window stic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5299075"/>
            <a:ext cx="1143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3" descr="Festive Robin on branch Christmas window stick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0" descr="Christmas Rob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0"/>
            <a:ext cx="7858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2" descr="Cartoon reindeer Christmas window stick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4929198"/>
            <a:ext cx="11430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" descr="Christmas Bells festive window stick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57188" y="0"/>
            <a:ext cx="11144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 descr="Christmas tree window stick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5143512"/>
            <a:ext cx="10001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2" descr="December 25 - Christmas Da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3643314"/>
            <a:ext cx="19288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6" descr="http://animashky.ru/flist/prazd/7/prazd71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0"/>
            <a:ext cx="17859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0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0"/>
            <a:ext cx="3071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30718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30718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500438"/>
            <a:ext cx="3071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-79375"/>
            <a:ext cx="5437187" cy="1158875"/>
          </a:xfrm>
          <a:prstGeom prst="rect">
            <a:avLst/>
          </a:prstGeom>
          <a:noFill/>
        </p:spPr>
      </p:pic>
      <p:sp>
        <p:nvSpPr>
          <p:cNvPr id="13" name="Вертикальный свиток 12"/>
          <p:cNvSpPr/>
          <p:nvPr/>
        </p:nvSpPr>
        <p:spPr>
          <a:xfrm>
            <a:off x="2714625" y="928688"/>
            <a:ext cx="6429375" cy="5715000"/>
          </a:xfrm>
          <a:prstGeom prst="verticalScroll">
            <a:avLst/>
          </a:prstGeom>
          <a:solidFill>
            <a:srgbClr val="301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/>
              <a:t>	</a:t>
            </a:r>
            <a:r>
              <a:rPr lang="en-US" sz="2800" dirty="0"/>
              <a:t>Christmas Day is on the 25</a:t>
            </a:r>
            <a:r>
              <a:rPr lang="en-US" sz="2800" baseline="30000" dirty="0"/>
              <a:t>th</a:t>
            </a:r>
            <a:r>
              <a:rPr lang="en-US" sz="2800" dirty="0"/>
              <a:t> of December. It is the greatest holiday in Britain. English people celebrate this holiday with big dinners. Children have a lot of fun. They play under Christmas trees, find presents in their Christmas stockings, eat Christmas pudding, watch pantomimes. The grown-ups don’t work on that day.</a:t>
            </a:r>
            <a:endParaRPr lang="ru-RU" sz="2800" dirty="0"/>
          </a:p>
        </p:txBody>
      </p:sp>
      <p:pic>
        <p:nvPicPr>
          <p:cNvPr id="17419" name="Picture 2" descr="December 25 - Christmas D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36838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0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0"/>
            <a:ext cx="3071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30718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500438"/>
            <a:ext cx="3071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500438"/>
            <a:ext cx="3071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975" y="-225425"/>
            <a:ext cx="2755900" cy="1158875"/>
          </a:xfrm>
          <a:prstGeom prst="rect">
            <a:avLst/>
          </a:prstGeom>
          <a:noFill/>
        </p:spPr>
      </p:pic>
      <p:pic>
        <p:nvPicPr>
          <p:cNvPr id="22537" name="Picture 2" descr="http://www.birdfood.co.uk/common_images/image_store/14122006111754Robin%20snow%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50" y="444500"/>
            <a:ext cx="3133725" cy="4535488"/>
          </a:xfrm>
          <a:prstGeom prst="rect">
            <a:avLst/>
          </a:prstGeom>
          <a:noFill/>
        </p:spPr>
      </p:pic>
      <p:sp>
        <p:nvSpPr>
          <p:cNvPr id="11" name="Вертикальный свиток 10"/>
          <p:cNvSpPr/>
          <p:nvPr/>
        </p:nvSpPr>
        <p:spPr>
          <a:xfrm>
            <a:off x="2928938" y="857250"/>
            <a:ext cx="6215062" cy="5857875"/>
          </a:xfrm>
          <a:prstGeom prst="verticalScroll">
            <a:avLst/>
          </a:prstGeom>
          <a:solidFill>
            <a:srgbClr val="301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/>
              <a:t>	</a:t>
            </a:r>
            <a:r>
              <a:rPr lang="en-US" sz="2800" dirty="0"/>
              <a:t>Many years ago postmen had bright red coats. They looked like robins. At Christmas they brought many Christmas cards. And people began to think about a robin as a Christmas bird. You can see it on almost every Christmas card.</a:t>
            </a:r>
            <a:endParaRPr lang="ru-RU" sz="2800" dirty="0"/>
          </a:p>
        </p:txBody>
      </p:sp>
      <p:pic>
        <p:nvPicPr>
          <p:cNvPr id="24587" name="Picture 12" descr="http://www.theivytrellis.com/images/byers/special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786188"/>
            <a:ext cx="2800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0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0"/>
            <a:ext cx="3071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30718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30718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500438"/>
            <a:ext cx="3071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-225425"/>
            <a:ext cx="6065838" cy="1158875"/>
          </a:xfrm>
          <a:prstGeom prst="rect">
            <a:avLst/>
          </a:prstGeom>
          <a:noFill/>
        </p:spPr>
      </p:pic>
      <p:pic>
        <p:nvPicPr>
          <p:cNvPr id="25609" name="Picture 3" descr="Картинка 29 из 18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35551">
            <a:off x="244475" y="563563"/>
            <a:ext cx="23177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" descr="Новогодние открытки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25320">
            <a:off x="1431925" y="2608263"/>
            <a:ext cx="25241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3" descr="http://www.cornwallwildlifetrust.org.uk/images/shop/xmas_card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12939">
            <a:off x="161925" y="3592513"/>
            <a:ext cx="219551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5" descr="http://www.theavanti.com/christmas/avanti_car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25" y="4641850"/>
            <a:ext cx="143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7" descr="http://coreman.com/nucleus/media/1/20061222-Christma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50" y="1071563"/>
            <a:ext cx="257968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ертикальный свиток 10"/>
          <p:cNvSpPr/>
          <p:nvPr/>
        </p:nvSpPr>
        <p:spPr>
          <a:xfrm>
            <a:off x="3071813" y="857250"/>
            <a:ext cx="6072187" cy="5786438"/>
          </a:xfrm>
          <a:prstGeom prst="verticalScroll">
            <a:avLst/>
          </a:prstGeom>
          <a:solidFill>
            <a:srgbClr val="301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/>
              <a:t>	</a:t>
            </a:r>
            <a:r>
              <a:rPr lang="en-US" sz="2800" dirty="0"/>
              <a:t>Every English family sends and receives many Christmas cards. Traditionally there is a robin on almost every card. And you know already that a robin is a Christmas bird. Sometimes there is a bunch of holly on the Christmas card. You can read on the card: “Merry Christmas!”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0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0"/>
            <a:ext cx="3071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30718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30718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500438"/>
            <a:ext cx="3071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-79375"/>
            <a:ext cx="6748462" cy="1158875"/>
          </a:xfrm>
          <a:prstGeom prst="rect">
            <a:avLst/>
          </a:prstGeom>
          <a:noFill/>
        </p:spPr>
      </p:pic>
      <p:pic>
        <p:nvPicPr>
          <p:cNvPr id="26634" name="Picture 6" descr="http://www.abc.net.au/tasmania/stories/m9727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492375"/>
            <a:ext cx="2381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ертикальный свиток 10"/>
          <p:cNvSpPr/>
          <p:nvPr/>
        </p:nvSpPr>
        <p:spPr>
          <a:xfrm>
            <a:off x="3429000" y="928688"/>
            <a:ext cx="5572125" cy="5786437"/>
          </a:xfrm>
          <a:prstGeom prst="verticalScroll">
            <a:avLst/>
          </a:prstGeom>
          <a:solidFill>
            <a:srgbClr val="301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/>
              <a:t>	</a:t>
            </a:r>
            <a:r>
              <a:rPr lang="en-US" sz="2800" dirty="0"/>
              <a:t>Christmas pudding was first made many, many years ago. Now it is the highlight of Christmas dinner. Children often put holly on the pudding. Traditionally a coin is placed into the pudding. It brings luck to a person who finds it.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0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0"/>
            <a:ext cx="3071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30718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30718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 descr="C:\Documents and Settings\Виталий\Мои документы\Мои рисунки\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500438"/>
            <a:ext cx="3071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ертикальный свиток 10"/>
          <p:cNvSpPr/>
          <p:nvPr/>
        </p:nvSpPr>
        <p:spPr>
          <a:xfrm>
            <a:off x="1428750" y="142875"/>
            <a:ext cx="7072313" cy="6572250"/>
          </a:xfrm>
          <a:prstGeom prst="verticalScroll">
            <a:avLst/>
          </a:prstGeom>
          <a:solidFill>
            <a:srgbClr val="301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/>
              <a:t>	</a:t>
            </a:r>
            <a:r>
              <a:rPr lang="en-US" sz="2800" dirty="0"/>
              <a:t>Who’s got the beard that’s long and white?</a:t>
            </a:r>
          </a:p>
          <a:p>
            <a:pPr algn="just">
              <a:defRPr/>
            </a:pPr>
            <a:r>
              <a:rPr lang="en-US" sz="2800" dirty="0"/>
              <a:t>Santa’s got the beard that’s long and white.</a:t>
            </a:r>
          </a:p>
          <a:p>
            <a:pPr algn="just">
              <a:defRPr/>
            </a:pPr>
            <a:r>
              <a:rPr lang="en-US" sz="2800" dirty="0"/>
              <a:t>Who comes around on a special night?</a:t>
            </a:r>
          </a:p>
          <a:p>
            <a:pPr algn="just">
              <a:defRPr/>
            </a:pPr>
            <a:r>
              <a:rPr lang="en-US" sz="2800" dirty="0"/>
              <a:t>Santa comes around on a special night.</a:t>
            </a:r>
          </a:p>
          <a:p>
            <a:pPr algn="just">
              <a:defRPr/>
            </a:pPr>
            <a:r>
              <a:rPr lang="en-US" sz="2800" dirty="0"/>
              <a:t>Special night, beard that’s white.</a:t>
            </a:r>
          </a:p>
          <a:p>
            <a:pPr algn="just">
              <a:defRPr/>
            </a:pPr>
            <a:r>
              <a:rPr lang="en-US" sz="2800" dirty="0"/>
              <a:t>Must be Santa, must be Santa, must be Santa, Santa Claus.</a:t>
            </a:r>
            <a:endParaRPr lang="ru-RU" sz="2800" dirty="0"/>
          </a:p>
        </p:txBody>
      </p:sp>
      <p:pic>
        <p:nvPicPr>
          <p:cNvPr id="33802" name="Picture 32" descr="http://s9.rimg.info/c4cafee1eed10a4134b7ccb3278f4b7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929063"/>
            <a:ext cx="10334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Новогодние открытки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2563" y="407988"/>
            <a:ext cx="2505076" cy="3121025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1950" y="-30163"/>
            <a:ext cx="4840288" cy="1103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Новогодняя зарис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9313" y="-171450"/>
            <a:ext cx="2359025" cy="109855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785813"/>
            <a:ext cx="9286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1. When do English people celebrate Christmas? </a:t>
            </a:r>
            <a:endParaRPr lang="ru-RU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2428875"/>
            <a:ext cx="6786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2. What day comes after Christmas?</a:t>
            </a:r>
            <a:endParaRPr lang="ru-RU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4071938"/>
            <a:ext cx="7072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3. What day is before Christmas?</a:t>
            </a:r>
            <a:endParaRPr lang="ru-RU" sz="3200"/>
          </a:p>
        </p:txBody>
      </p:sp>
      <p:pic>
        <p:nvPicPr>
          <p:cNvPr id="11" name="Picture 2" descr="December 25 - Christmas D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214438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www.theipinionsjournal.com/uploaded_images/boxingdayb-7051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000375"/>
            <a:ext cx="15716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It's Christmas Eve's door on our Advent Calend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4643438"/>
            <a:ext cx="15478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ladyfromrussia.com/karnaval/mir/chr/image5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2214563"/>
            <a:ext cx="135731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28875" y="4786313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Christmas Eve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Новогодняя зарис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4. What bird is it?</a:t>
            </a:r>
            <a:endParaRPr lang="ru-RU" sz="3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1857375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5. What  plant is it?</a:t>
            </a:r>
            <a:endParaRPr lang="ru-RU" sz="3200"/>
          </a:p>
        </p:txBody>
      </p:sp>
      <p:pic>
        <p:nvPicPr>
          <p:cNvPr id="5" name="Picture 2" descr="Picture of Christmas Holly with leaves and ber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508125"/>
            <a:ext cx="14287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3429000"/>
            <a:ext cx="9001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6. What do English people have for Christmas dinner?</a:t>
            </a:r>
            <a:endParaRPr lang="ru-RU" sz="3200"/>
          </a:p>
        </p:txBody>
      </p:sp>
      <p:pic>
        <p:nvPicPr>
          <p:cNvPr id="7" name="Picture 2" descr="Golden Prom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4143375"/>
            <a:ext cx="207168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estive Robin on branch Christmas window stick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2143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4938" y="28575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Robin</a:t>
            </a:r>
            <a:endParaRPr lang="ru-RU" sz="3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43625" y="1928813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Holly</a:t>
            </a:r>
            <a:endParaRPr lang="ru-RU" sz="32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3438" y="4286250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Christmas turkey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852738"/>
            <a:ext cx="5873750" cy="10795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i="1"/>
              <a:t>Спасибо за внимание</a:t>
            </a:r>
            <a:r>
              <a:rPr lang="en-US" sz="3600" i="1"/>
              <a:t> !</a:t>
            </a:r>
          </a:p>
          <a:p>
            <a:pPr algn="ctr">
              <a:buFontTx/>
              <a:buNone/>
            </a:pPr>
            <a:endParaRPr lang="ru-RU" sz="3600" i="1"/>
          </a:p>
        </p:txBody>
      </p:sp>
      <p:pic>
        <p:nvPicPr>
          <p:cNvPr id="7172" name="Picture 4" descr="j0237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651000" cy="2640013"/>
          </a:xfrm>
          <a:prstGeom prst="rect">
            <a:avLst/>
          </a:prstGeom>
          <a:noFill/>
        </p:spPr>
      </p:pic>
      <p:pic>
        <p:nvPicPr>
          <p:cNvPr id="7173" name="Picture 5" descr="j0239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04813"/>
            <a:ext cx="1809750" cy="1771650"/>
          </a:xfrm>
          <a:prstGeom prst="rect">
            <a:avLst/>
          </a:prstGeom>
          <a:noFill/>
        </p:spPr>
      </p:pic>
      <p:pic>
        <p:nvPicPr>
          <p:cNvPr id="7176" name="Picture 8" descr="j02508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908050"/>
            <a:ext cx="2357437" cy="1484313"/>
          </a:xfrm>
          <a:prstGeom prst="rect">
            <a:avLst/>
          </a:prstGeom>
          <a:noFill/>
        </p:spPr>
      </p:pic>
      <p:pic>
        <p:nvPicPr>
          <p:cNvPr id="7178" name="Picture 10" descr="10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3789363"/>
            <a:ext cx="3960812" cy="250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67</Words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2011-11-08T04:25:31Z</dcterms:modified>
</cp:coreProperties>
</file>