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2"/>
  </p:notesMasterIdLst>
  <p:sldIdLst>
    <p:sldId id="322" r:id="rId2"/>
    <p:sldId id="323" r:id="rId3"/>
    <p:sldId id="354" r:id="rId4"/>
    <p:sldId id="356" r:id="rId5"/>
    <p:sldId id="358" r:id="rId6"/>
    <p:sldId id="332" r:id="rId7"/>
    <p:sldId id="334" r:id="rId8"/>
    <p:sldId id="336" r:id="rId9"/>
    <p:sldId id="340" r:id="rId10"/>
    <p:sldId id="359" r:id="rId11"/>
    <p:sldId id="360" r:id="rId12"/>
    <p:sldId id="348" r:id="rId13"/>
    <p:sldId id="352" r:id="rId14"/>
    <p:sldId id="344" r:id="rId15"/>
    <p:sldId id="341" r:id="rId16"/>
    <p:sldId id="361" r:id="rId17"/>
    <p:sldId id="345" r:id="rId18"/>
    <p:sldId id="346" r:id="rId19"/>
    <p:sldId id="362" r:id="rId20"/>
    <p:sldId id="314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33"/>
    <a:srgbClr val="00FFFF"/>
    <a:srgbClr val="008000"/>
    <a:srgbClr val="CC6600"/>
    <a:srgbClr val="9900CC"/>
    <a:srgbClr val="0000FF"/>
    <a:srgbClr val="6600FF"/>
  </p:clrMru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86432" autoAdjust="0"/>
  </p:normalViewPr>
  <p:slideViewPr>
    <p:cSldViewPr>
      <p:cViewPr varScale="1">
        <p:scale>
          <a:sx n="60" d="100"/>
          <a:sy n="60" d="100"/>
        </p:scale>
        <p:origin x="-13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447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42F50-C9ED-4511-89B5-7CE03B56D00F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AEEBD1-BD02-4A36-AA21-2FB87839EA43}">
      <dgm:prSet custT="1"/>
      <dgm:spPr/>
      <dgm:t>
        <a:bodyPr/>
        <a:lstStyle/>
        <a:p>
          <a:pPr rtl="0"/>
          <a:r>
            <a:rPr lang="ru-RU" sz="1400" smtClean="0"/>
            <a:t>Диагностика</a:t>
          </a:r>
        </a:p>
        <a:p>
          <a:pPr rtl="0"/>
          <a:r>
            <a:rPr lang="ru-RU" sz="1400" smtClean="0"/>
            <a:t>востребованности направлений</a:t>
          </a:r>
          <a:endParaRPr lang="ru-RU" sz="1400" dirty="0"/>
        </a:p>
      </dgm:t>
    </dgm:pt>
    <dgm:pt modelId="{0E3870F0-DF66-4B18-A3C1-A02A58579451}" type="parTrans" cxnId="{1953B6B4-0B78-48A1-B6EF-2E82F48F6DEB}">
      <dgm:prSet/>
      <dgm:spPr/>
      <dgm:t>
        <a:bodyPr/>
        <a:lstStyle/>
        <a:p>
          <a:endParaRPr lang="ru-RU"/>
        </a:p>
      </dgm:t>
    </dgm:pt>
    <dgm:pt modelId="{763BC2A1-D086-4039-A2B9-D8A10BF99FC2}" type="sibTrans" cxnId="{1953B6B4-0B78-48A1-B6EF-2E82F48F6DEB}">
      <dgm:prSet/>
      <dgm:spPr/>
      <dgm:t>
        <a:bodyPr/>
        <a:lstStyle/>
        <a:p>
          <a:endParaRPr lang="ru-RU"/>
        </a:p>
      </dgm:t>
    </dgm:pt>
    <dgm:pt modelId="{DD314144-43E0-41AA-9F67-655EC3E7D075}">
      <dgm:prSet custT="1"/>
      <dgm:spPr/>
      <dgm:t>
        <a:bodyPr/>
        <a:lstStyle/>
        <a:p>
          <a:pPr rtl="0"/>
          <a:r>
            <a:rPr lang="ru-RU" sz="1400" smtClean="0"/>
            <a:t>Технологии</a:t>
          </a:r>
          <a:endParaRPr lang="ru-RU" sz="1100" dirty="0"/>
        </a:p>
      </dgm:t>
    </dgm:pt>
    <dgm:pt modelId="{0CE30DCD-B96A-4EAD-8BB3-C656ED96C9A7}" type="parTrans" cxnId="{843E79CD-5F97-4692-8E49-E008DE0D0234}">
      <dgm:prSet/>
      <dgm:spPr/>
      <dgm:t>
        <a:bodyPr/>
        <a:lstStyle/>
        <a:p>
          <a:endParaRPr lang="ru-RU"/>
        </a:p>
      </dgm:t>
    </dgm:pt>
    <dgm:pt modelId="{CC2703F6-1A1D-4DD7-A459-A58CE6EDA0EF}" type="sibTrans" cxnId="{843E79CD-5F97-4692-8E49-E008DE0D0234}">
      <dgm:prSet/>
      <dgm:spPr/>
      <dgm:t>
        <a:bodyPr/>
        <a:lstStyle/>
        <a:p>
          <a:endParaRPr lang="ru-RU"/>
        </a:p>
      </dgm:t>
    </dgm:pt>
    <dgm:pt modelId="{35D498B7-3263-45AB-8772-F6E083058D13}">
      <dgm:prSet custT="1"/>
      <dgm:spPr/>
      <dgm:t>
        <a:bodyPr/>
        <a:lstStyle/>
        <a:p>
          <a:pPr rtl="0"/>
          <a:r>
            <a:rPr lang="ru-RU" sz="1400" smtClean="0"/>
            <a:t>Формы работы</a:t>
          </a:r>
          <a:endParaRPr lang="ru-RU" sz="1400" dirty="0"/>
        </a:p>
      </dgm:t>
    </dgm:pt>
    <dgm:pt modelId="{C18D7CC4-5CC5-4283-8C6C-B89A88D0B986}" type="parTrans" cxnId="{857D8675-8F3B-4005-A72A-A0FFA29EF80F}">
      <dgm:prSet/>
      <dgm:spPr/>
      <dgm:t>
        <a:bodyPr/>
        <a:lstStyle/>
        <a:p>
          <a:endParaRPr lang="ru-RU"/>
        </a:p>
      </dgm:t>
    </dgm:pt>
    <dgm:pt modelId="{82F0913D-5553-44BD-A5B5-CE7ADEF2134D}" type="sibTrans" cxnId="{857D8675-8F3B-4005-A72A-A0FFA29EF80F}">
      <dgm:prSet/>
      <dgm:spPr/>
      <dgm:t>
        <a:bodyPr/>
        <a:lstStyle/>
        <a:p>
          <a:endParaRPr lang="ru-RU"/>
        </a:p>
      </dgm:t>
    </dgm:pt>
    <dgm:pt modelId="{0932E916-C5C8-4D52-BB00-274C0672E681}">
      <dgm:prSet custT="1"/>
      <dgm:spPr/>
      <dgm:t>
        <a:bodyPr/>
        <a:lstStyle/>
        <a:p>
          <a:pPr rtl="0"/>
          <a:r>
            <a:rPr lang="ru-RU" sz="1400" dirty="0" smtClean="0"/>
            <a:t>Диагностика</a:t>
          </a:r>
        </a:p>
        <a:p>
          <a:pPr rtl="0"/>
          <a:r>
            <a:rPr lang="ru-RU" sz="1400" dirty="0" smtClean="0"/>
            <a:t>результатов</a:t>
          </a:r>
        </a:p>
      </dgm:t>
    </dgm:pt>
    <dgm:pt modelId="{4940E5D6-2BD9-4699-B08E-00CDAF29CDA6}" type="parTrans" cxnId="{ABCAAFBE-8B89-4074-BDE7-BC8D168B24F7}">
      <dgm:prSet/>
      <dgm:spPr/>
      <dgm:t>
        <a:bodyPr/>
        <a:lstStyle/>
        <a:p>
          <a:endParaRPr lang="ru-RU"/>
        </a:p>
      </dgm:t>
    </dgm:pt>
    <dgm:pt modelId="{9FAE5F97-FD2D-4AD6-83D6-CB7D989F0ECD}" type="sibTrans" cxnId="{ABCAAFBE-8B89-4074-BDE7-BC8D168B24F7}">
      <dgm:prSet/>
      <dgm:spPr/>
      <dgm:t>
        <a:bodyPr/>
        <a:lstStyle/>
        <a:p>
          <a:endParaRPr lang="ru-RU"/>
        </a:p>
      </dgm:t>
    </dgm:pt>
    <dgm:pt modelId="{000AAE24-9655-46E0-9669-C0848B6201C1}">
      <dgm:prSet custT="1"/>
      <dgm:spPr/>
      <dgm:t>
        <a:bodyPr/>
        <a:lstStyle/>
        <a:p>
          <a:pPr rtl="0"/>
          <a:r>
            <a:rPr lang="ru-RU" sz="1400" smtClean="0"/>
            <a:t>Режим работы</a:t>
          </a:r>
          <a:endParaRPr lang="ru-RU" sz="1400" dirty="0"/>
        </a:p>
      </dgm:t>
    </dgm:pt>
    <dgm:pt modelId="{6785E553-2066-47A0-8536-B8383FC32917}" type="parTrans" cxnId="{98AD252F-5D13-4984-A792-36995B2ECAE3}">
      <dgm:prSet/>
      <dgm:spPr/>
      <dgm:t>
        <a:bodyPr/>
        <a:lstStyle/>
        <a:p>
          <a:endParaRPr lang="ru-RU"/>
        </a:p>
      </dgm:t>
    </dgm:pt>
    <dgm:pt modelId="{48E1F732-B7D4-4C03-83B8-162F1B542225}" type="sibTrans" cxnId="{98AD252F-5D13-4984-A792-36995B2ECAE3}">
      <dgm:prSet/>
      <dgm:spPr/>
      <dgm:t>
        <a:bodyPr/>
        <a:lstStyle/>
        <a:p>
          <a:endParaRPr lang="ru-RU"/>
        </a:p>
      </dgm:t>
    </dgm:pt>
    <dgm:pt modelId="{324BEF86-FC5D-4124-8ADD-FB68577E558F}">
      <dgm:prSet custT="1"/>
      <dgm:spPr/>
      <dgm:t>
        <a:bodyPr/>
        <a:lstStyle/>
        <a:p>
          <a:pPr rtl="0"/>
          <a:r>
            <a:rPr lang="ru-RU" sz="1400" dirty="0" smtClean="0"/>
            <a:t>Направления</a:t>
          </a:r>
          <a:endParaRPr lang="ru-RU" sz="1400" dirty="0"/>
        </a:p>
      </dgm:t>
    </dgm:pt>
    <dgm:pt modelId="{37B5C87C-A8C8-4608-A8F5-D8B57080C07D}" type="parTrans" cxnId="{58C4C033-D314-4A88-B706-49FC4EB9AF77}">
      <dgm:prSet/>
      <dgm:spPr/>
      <dgm:t>
        <a:bodyPr/>
        <a:lstStyle/>
        <a:p>
          <a:endParaRPr lang="ru-RU"/>
        </a:p>
      </dgm:t>
    </dgm:pt>
    <dgm:pt modelId="{A276E49A-7BA7-4726-B1A0-5EF76A16E88D}" type="sibTrans" cxnId="{58C4C033-D314-4A88-B706-49FC4EB9AF77}">
      <dgm:prSet/>
      <dgm:spPr/>
      <dgm:t>
        <a:bodyPr/>
        <a:lstStyle/>
        <a:p>
          <a:endParaRPr lang="ru-RU"/>
        </a:p>
      </dgm:t>
    </dgm:pt>
    <dgm:pt modelId="{3812D025-9427-449A-BDF3-C1D7C63EF59F}" type="pres">
      <dgm:prSet presAssocID="{93742F50-C9ED-4511-89B5-7CE03B56D0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D6623C-F65E-493C-9CE3-B6CCFE6118F8}" type="pres">
      <dgm:prSet presAssocID="{93742F50-C9ED-4511-89B5-7CE03B56D00F}" presName="fgShape" presStyleLbl="fgShp" presStyleIdx="0" presStyleCnt="1" custLinFactNeighborX="-1495" custLinFactNeighborY="-26870"/>
      <dgm:spPr/>
    </dgm:pt>
    <dgm:pt modelId="{6B1E5979-1262-44EF-BC73-CAB2C2C5A07B}" type="pres">
      <dgm:prSet presAssocID="{93742F50-C9ED-4511-89B5-7CE03B56D00F}" presName="linComp" presStyleCnt="0"/>
      <dgm:spPr/>
    </dgm:pt>
    <dgm:pt modelId="{8D7E29AE-27D8-401A-A82F-A29A77FD564B}" type="pres">
      <dgm:prSet presAssocID="{2DAEEBD1-BD02-4A36-AA21-2FB87839EA43}" presName="compNode" presStyleCnt="0"/>
      <dgm:spPr/>
    </dgm:pt>
    <dgm:pt modelId="{D6D041B6-00A1-41B0-98D1-5238C10C9936}" type="pres">
      <dgm:prSet presAssocID="{2DAEEBD1-BD02-4A36-AA21-2FB87839EA43}" presName="bkgdShape" presStyleLbl="node1" presStyleIdx="0" presStyleCnt="6" custLinFactNeighborX="5374" custLinFactNeighborY="-8197"/>
      <dgm:spPr/>
      <dgm:t>
        <a:bodyPr/>
        <a:lstStyle/>
        <a:p>
          <a:endParaRPr lang="ru-RU"/>
        </a:p>
      </dgm:t>
    </dgm:pt>
    <dgm:pt modelId="{60936E6A-92DE-4DD3-9B52-00D285AB6455}" type="pres">
      <dgm:prSet presAssocID="{2DAEEBD1-BD02-4A36-AA21-2FB87839EA43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0FF34-BAF0-4348-9ABC-F9EEBE02E186}" type="pres">
      <dgm:prSet presAssocID="{2DAEEBD1-BD02-4A36-AA21-2FB87839EA43}" presName="invisiNode" presStyleLbl="node1" presStyleIdx="0" presStyleCnt="6"/>
      <dgm:spPr/>
    </dgm:pt>
    <dgm:pt modelId="{66D9A8CB-72DA-4A90-BA72-81FD317BB002}" type="pres">
      <dgm:prSet presAssocID="{2DAEEBD1-BD02-4A36-AA21-2FB87839EA43}" presName="imagNode" presStyleLbl="fgImgPlace1" presStyleIdx="0" presStyleCnt="6" custLinFactNeighborX="2525" custLinFactNeighborY="4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550B49A-D85A-489C-B761-E306D1FCFC33}" type="pres">
      <dgm:prSet presAssocID="{763BC2A1-D086-4039-A2B9-D8A10BF99FC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3A365A-AC0A-4FE8-8ABE-9882C0E2A89A}" type="pres">
      <dgm:prSet presAssocID="{324BEF86-FC5D-4124-8ADD-FB68577E558F}" presName="compNode" presStyleCnt="0"/>
      <dgm:spPr/>
    </dgm:pt>
    <dgm:pt modelId="{39CEF4A3-3514-4AA1-B340-FC08800672CA}" type="pres">
      <dgm:prSet presAssocID="{324BEF86-FC5D-4124-8ADD-FB68577E558F}" presName="bkgdShape" presStyleLbl="node1" presStyleIdx="1" presStyleCnt="6"/>
      <dgm:spPr/>
      <dgm:t>
        <a:bodyPr/>
        <a:lstStyle/>
        <a:p>
          <a:endParaRPr lang="ru-RU"/>
        </a:p>
      </dgm:t>
    </dgm:pt>
    <dgm:pt modelId="{6D3F5AFC-0158-4D2A-8F9D-C3B4B6285EBC}" type="pres">
      <dgm:prSet presAssocID="{324BEF86-FC5D-4124-8ADD-FB68577E558F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233BC-C1F9-4144-ADC5-F0848764EB6B}" type="pres">
      <dgm:prSet presAssocID="{324BEF86-FC5D-4124-8ADD-FB68577E558F}" presName="invisiNode" presStyleLbl="node1" presStyleIdx="1" presStyleCnt="6"/>
      <dgm:spPr/>
    </dgm:pt>
    <dgm:pt modelId="{847251DB-BF93-458F-A4BF-0E33FF12F416}" type="pres">
      <dgm:prSet presAssocID="{324BEF86-FC5D-4124-8ADD-FB68577E558F}" presName="imagNode" presStyleLbl="fgImgPlace1" presStyleIdx="1" presStyleCnt="6" custLinFactNeighborX="13172" custLinFactNeighborY="46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3FC0781-CF1B-401C-B645-C5EAEA9F6282}" type="pres">
      <dgm:prSet presAssocID="{A276E49A-7BA7-4726-B1A0-5EF76A16E8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750C6FE-576A-43BE-AE70-EE4E4D509F6A}" type="pres">
      <dgm:prSet presAssocID="{DD314144-43E0-41AA-9F67-655EC3E7D075}" presName="compNode" presStyleCnt="0"/>
      <dgm:spPr/>
    </dgm:pt>
    <dgm:pt modelId="{9574BF58-7DFF-465D-9F81-8EAD35AEE973}" type="pres">
      <dgm:prSet presAssocID="{DD314144-43E0-41AA-9F67-655EC3E7D075}" presName="bkgdShape" presStyleLbl="node1" presStyleIdx="2" presStyleCnt="6" custLinFactNeighborX="-1518"/>
      <dgm:spPr/>
      <dgm:t>
        <a:bodyPr/>
        <a:lstStyle/>
        <a:p>
          <a:endParaRPr lang="ru-RU"/>
        </a:p>
      </dgm:t>
    </dgm:pt>
    <dgm:pt modelId="{91F7F0C7-88DE-4F61-A26C-C47A084EF061}" type="pres">
      <dgm:prSet presAssocID="{DD314144-43E0-41AA-9F67-655EC3E7D075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B7041-23CB-4589-858C-A0E36C24D1E7}" type="pres">
      <dgm:prSet presAssocID="{DD314144-43E0-41AA-9F67-655EC3E7D075}" presName="invisiNode" presStyleLbl="node1" presStyleIdx="2" presStyleCnt="6"/>
      <dgm:spPr/>
    </dgm:pt>
    <dgm:pt modelId="{52D18B9C-3CCA-4B75-851C-0022C28BD035}" type="pres">
      <dgm:prSet presAssocID="{DD314144-43E0-41AA-9F67-655EC3E7D075}" presName="imagNode" presStyleLbl="fgImgPlace1" presStyleIdx="2" presStyleCnt="6" custLinFactNeighborX="-4806" custLinFactNeighborY="46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E987C72-8F83-4A9B-8CB3-4DA997CE220D}" type="pres">
      <dgm:prSet presAssocID="{CC2703F6-1A1D-4DD7-A459-A58CE6EDA0E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87D9C0-E10C-423A-85AC-3F2E69950EE8}" type="pres">
      <dgm:prSet presAssocID="{35D498B7-3263-45AB-8772-F6E083058D13}" presName="compNode" presStyleCnt="0"/>
      <dgm:spPr/>
    </dgm:pt>
    <dgm:pt modelId="{ECCBB5B7-0F30-44C6-8445-21F4EE604669}" type="pres">
      <dgm:prSet presAssocID="{35D498B7-3263-45AB-8772-F6E083058D13}" presName="bkgdShape" presStyleLbl="node1" presStyleIdx="3" presStyleCnt="6" custLinFactNeighborX="3108" custLinFactNeighborY="3706"/>
      <dgm:spPr/>
      <dgm:t>
        <a:bodyPr/>
        <a:lstStyle/>
        <a:p>
          <a:endParaRPr lang="ru-RU"/>
        </a:p>
      </dgm:t>
    </dgm:pt>
    <dgm:pt modelId="{D4A4641E-B58B-4904-BC76-3F77AFDC1C82}" type="pres">
      <dgm:prSet presAssocID="{35D498B7-3263-45AB-8772-F6E083058D13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5F0B1-F29D-4945-BFD1-228965FAF520}" type="pres">
      <dgm:prSet presAssocID="{35D498B7-3263-45AB-8772-F6E083058D13}" presName="invisiNode" presStyleLbl="node1" presStyleIdx="3" presStyleCnt="6"/>
      <dgm:spPr/>
    </dgm:pt>
    <dgm:pt modelId="{0EEC200F-D32A-4019-B082-47F7A2A5289B}" type="pres">
      <dgm:prSet presAssocID="{35D498B7-3263-45AB-8772-F6E083058D13}" presName="imagNode" presStyleLbl="fgImgPlace1" presStyleIdx="3" presStyleCnt="6" custLinFactNeighborX="115" custLinFactNeighborY="46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F287B10-14FD-43BB-BF3F-69E3DF92C2B1}" type="pres">
      <dgm:prSet presAssocID="{82F0913D-5553-44BD-A5B5-CE7ADEF213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29B5E8-75CB-4C7A-B2EC-1698AE2EC80F}" type="pres">
      <dgm:prSet presAssocID="{000AAE24-9655-46E0-9669-C0848B6201C1}" presName="compNode" presStyleCnt="0"/>
      <dgm:spPr/>
    </dgm:pt>
    <dgm:pt modelId="{FBACF91A-67CF-47C7-8050-2A748516FE8E}" type="pres">
      <dgm:prSet presAssocID="{000AAE24-9655-46E0-9669-C0848B6201C1}" presName="bkgdShape" presStyleLbl="node1" presStyleIdx="4" presStyleCnt="6"/>
      <dgm:spPr/>
      <dgm:t>
        <a:bodyPr/>
        <a:lstStyle/>
        <a:p>
          <a:endParaRPr lang="ru-RU"/>
        </a:p>
      </dgm:t>
    </dgm:pt>
    <dgm:pt modelId="{CB42C044-8377-4716-86CD-9695C52B6CCB}" type="pres">
      <dgm:prSet presAssocID="{000AAE24-9655-46E0-9669-C0848B6201C1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5AE97-4C12-45A2-864D-53A802D85A70}" type="pres">
      <dgm:prSet presAssocID="{000AAE24-9655-46E0-9669-C0848B6201C1}" presName="invisiNode" presStyleLbl="node1" presStyleIdx="4" presStyleCnt="6"/>
      <dgm:spPr/>
    </dgm:pt>
    <dgm:pt modelId="{3477B02E-2FC4-45B9-A5C8-4DFA9B3C080A}" type="pres">
      <dgm:prSet presAssocID="{000AAE24-9655-46E0-9669-C0848B6201C1}" presName="imagNode" presStyleLbl="fgImgPlace1" presStyleIdx="4" presStyleCnt="6" custLinFactNeighborX="-688" custLinFactNeighborY="46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8E85F1C-B9A6-4D5E-90B2-F8E2DA6D52C0}" type="pres">
      <dgm:prSet presAssocID="{48E1F732-B7D4-4C03-83B8-162F1B54222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6461D7-65E4-48C1-967C-34E9AD65110C}" type="pres">
      <dgm:prSet presAssocID="{0932E916-C5C8-4D52-BB00-274C0672E681}" presName="compNode" presStyleCnt="0"/>
      <dgm:spPr/>
    </dgm:pt>
    <dgm:pt modelId="{E07BBC7E-1AB5-4DC1-82F2-2FFE99A01EB0}" type="pres">
      <dgm:prSet presAssocID="{0932E916-C5C8-4D52-BB00-274C0672E681}" presName="bkgdShape" presStyleLbl="node1" presStyleIdx="5" presStyleCnt="6"/>
      <dgm:spPr/>
      <dgm:t>
        <a:bodyPr/>
        <a:lstStyle/>
        <a:p>
          <a:endParaRPr lang="ru-RU"/>
        </a:p>
      </dgm:t>
    </dgm:pt>
    <dgm:pt modelId="{9C33A716-BBD1-460E-B9B6-0B972B5918A9}" type="pres">
      <dgm:prSet presAssocID="{0932E916-C5C8-4D52-BB00-274C0672E681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17FB0-6771-414A-8895-710851CBA530}" type="pres">
      <dgm:prSet presAssocID="{0932E916-C5C8-4D52-BB00-274C0672E681}" presName="invisiNode" presStyleLbl="node1" presStyleIdx="5" presStyleCnt="6"/>
      <dgm:spPr/>
    </dgm:pt>
    <dgm:pt modelId="{C84FCF92-2990-4275-AF60-67F2C4F1295E}" type="pres">
      <dgm:prSet presAssocID="{0932E916-C5C8-4D52-BB00-274C0672E681}" presName="imagNode" presStyleLbl="fgImgPlace1" presStyleIdx="5" presStyleCnt="6" custLinFactNeighborX="-1492" custLinFactNeighborY="462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8C65CD65-EEE1-4FBF-8D05-ABC3155B6992}" type="presOf" srcId="{82F0913D-5553-44BD-A5B5-CE7ADEF2134D}" destId="{3F287B10-14FD-43BB-BF3F-69E3DF92C2B1}" srcOrd="0" destOrd="0" presId="urn:microsoft.com/office/officeart/2005/8/layout/hList7"/>
    <dgm:cxn modelId="{D9EE894D-4982-4032-804D-94571AC0625B}" type="presOf" srcId="{93742F50-C9ED-4511-89B5-7CE03B56D00F}" destId="{3812D025-9427-449A-BDF3-C1D7C63EF59F}" srcOrd="0" destOrd="0" presId="urn:microsoft.com/office/officeart/2005/8/layout/hList7"/>
    <dgm:cxn modelId="{B91EA23B-43A8-4D25-82D2-DA36CE10DDDD}" type="presOf" srcId="{324BEF86-FC5D-4124-8ADD-FB68577E558F}" destId="{39CEF4A3-3514-4AA1-B340-FC08800672CA}" srcOrd="0" destOrd="0" presId="urn:microsoft.com/office/officeart/2005/8/layout/hList7"/>
    <dgm:cxn modelId="{843E79CD-5F97-4692-8E49-E008DE0D0234}" srcId="{93742F50-C9ED-4511-89B5-7CE03B56D00F}" destId="{DD314144-43E0-41AA-9F67-655EC3E7D075}" srcOrd="2" destOrd="0" parTransId="{0CE30DCD-B96A-4EAD-8BB3-C656ED96C9A7}" sibTransId="{CC2703F6-1A1D-4DD7-A459-A58CE6EDA0EF}"/>
    <dgm:cxn modelId="{7E168546-BE4B-4D9A-9425-9A02E76095BB}" type="presOf" srcId="{DD314144-43E0-41AA-9F67-655EC3E7D075}" destId="{9574BF58-7DFF-465D-9F81-8EAD35AEE973}" srcOrd="0" destOrd="0" presId="urn:microsoft.com/office/officeart/2005/8/layout/hList7"/>
    <dgm:cxn modelId="{31A77374-3153-4E8E-9E1E-33646DCCE9AB}" type="presOf" srcId="{2DAEEBD1-BD02-4A36-AA21-2FB87839EA43}" destId="{D6D041B6-00A1-41B0-98D1-5238C10C9936}" srcOrd="0" destOrd="0" presId="urn:microsoft.com/office/officeart/2005/8/layout/hList7"/>
    <dgm:cxn modelId="{222C4251-D32E-4C2B-AC6C-737F80D63148}" type="presOf" srcId="{000AAE24-9655-46E0-9669-C0848B6201C1}" destId="{CB42C044-8377-4716-86CD-9695C52B6CCB}" srcOrd="1" destOrd="0" presId="urn:microsoft.com/office/officeart/2005/8/layout/hList7"/>
    <dgm:cxn modelId="{1117D5EE-5897-48B8-A025-7768F8671796}" type="presOf" srcId="{DD314144-43E0-41AA-9F67-655EC3E7D075}" destId="{91F7F0C7-88DE-4F61-A26C-C47A084EF061}" srcOrd="1" destOrd="0" presId="urn:microsoft.com/office/officeart/2005/8/layout/hList7"/>
    <dgm:cxn modelId="{1953B6B4-0B78-48A1-B6EF-2E82F48F6DEB}" srcId="{93742F50-C9ED-4511-89B5-7CE03B56D00F}" destId="{2DAEEBD1-BD02-4A36-AA21-2FB87839EA43}" srcOrd="0" destOrd="0" parTransId="{0E3870F0-DF66-4B18-A3C1-A02A58579451}" sibTransId="{763BC2A1-D086-4039-A2B9-D8A10BF99FC2}"/>
    <dgm:cxn modelId="{09DB0682-EDF2-4DCA-9D43-E67D32AC3B8A}" type="presOf" srcId="{000AAE24-9655-46E0-9669-C0848B6201C1}" destId="{FBACF91A-67CF-47C7-8050-2A748516FE8E}" srcOrd="0" destOrd="0" presId="urn:microsoft.com/office/officeart/2005/8/layout/hList7"/>
    <dgm:cxn modelId="{7537D993-E328-4A90-8057-A50C781DB39E}" type="presOf" srcId="{324BEF86-FC5D-4124-8ADD-FB68577E558F}" destId="{6D3F5AFC-0158-4D2A-8F9D-C3B4B6285EBC}" srcOrd="1" destOrd="0" presId="urn:microsoft.com/office/officeart/2005/8/layout/hList7"/>
    <dgm:cxn modelId="{1E68FA2A-A398-4FEC-B805-C2580CEB4AC9}" type="presOf" srcId="{2DAEEBD1-BD02-4A36-AA21-2FB87839EA43}" destId="{60936E6A-92DE-4DD3-9B52-00D285AB6455}" srcOrd="1" destOrd="0" presId="urn:microsoft.com/office/officeart/2005/8/layout/hList7"/>
    <dgm:cxn modelId="{98AD252F-5D13-4984-A792-36995B2ECAE3}" srcId="{93742F50-C9ED-4511-89B5-7CE03B56D00F}" destId="{000AAE24-9655-46E0-9669-C0848B6201C1}" srcOrd="4" destOrd="0" parTransId="{6785E553-2066-47A0-8536-B8383FC32917}" sibTransId="{48E1F732-B7D4-4C03-83B8-162F1B542225}"/>
    <dgm:cxn modelId="{7E2C9AF8-F3DA-42A4-A346-55E883C102D4}" type="presOf" srcId="{35D498B7-3263-45AB-8772-F6E083058D13}" destId="{D4A4641E-B58B-4904-BC76-3F77AFDC1C82}" srcOrd="1" destOrd="0" presId="urn:microsoft.com/office/officeart/2005/8/layout/hList7"/>
    <dgm:cxn modelId="{CECF400B-2411-4C42-AF4D-C4DB05FC119E}" type="presOf" srcId="{35D498B7-3263-45AB-8772-F6E083058D13}" destId="{ECCBB5B7-0F30-44C6-8445-21F4EE604669}" srcOrd="0" destOrd="0" presId="urn:microsoft.com/office/officeart/2005/8/layout/hList7"/>
    <dgm:cxn modelId="{ABCAAFBE-8B89-4074-BDE7-BC8D168B24F7}" srcId="{93742F50-C9ED-4511-89B5-7CE03B56D00F}" destId="{0932E916-C5C8-4D52-BB00-274C0672E681}" srcOrd="5" destOrd="0" parTransId="{4940E5D6-2BD9-4699-B08E-00CDAF29CDA6}" sibTransId="{9FAE5F97-FD2D-4AD6-83D6-CB7D989F0ECD}"/>
    <dgm:cxn modelId="{0FAF5472-D568-46C6-B3D4-A4C2B7298F69}" type="presOf" srcId="{CC2703F6-1A1D-4DD7-A459-A58CE6EDA0EF}" destId="{0E987C72-8F83-4A9B-8CB3-4DA997CE220D}" srcOrd="0" destOrd="0" presId="urn:microsoft.com/office/officeart/2005/8/layout/hList7"/>
    <dgm:cxn modelId="{857D8675-8F3B-4005-A72A-A0FFA29EF80F}" srcId="{93742F50-C9ED-4511-89B5-7CE03B56D00F}" destId="{35D498B7-3263-45AB-8772-F6E083058D13}" srcOrd="3" destOrd="0" parTransId="{C18D7CC4-5CC5-4283-8C6C-B89A88D0B986}" sibTransId="{82F0913D-5553-44BD-A5B5-CE7ADEF2134D}"/>
    <dgm:cxn modelId="{988AD146-6178-475D-92AC-E89E9AD2851E}" type="presOf" srcId="{0932E916-C5C8-4D52-BB00-274C0672E681}" destId="{9C33A716-BBD1-460E-B9B6-0B972B5918A9}" srcOrd="1" destOrd="0" presId="urn:microsoft.com/office/officeart/2005/8/layout/hList7"/>
    <dgm:cxn modelId="{8E556367-C3C5-4D1D-A4CB-1CF488B1073B}" type="presOf" srcId="{48E1F732-B7D4-4C03-83B8-162F1B542225}" destId="{58E85F1C-B9A6-4D5E-90B2-F8E2DA6D52C0}" srcOrd="0" destOrd="0" presId="urn:microsoft.com/office/officeart/2005/8/layout/hList7"/>
    <dgm:cxn modelId="{FDE02AE4-56FA-4807-B248-3C8590DCC3E0}" type="presOf" srcId="{A276E49A-7BA7-4726-B1A0-5EF76A16E88D}" destId="{63FC0781-CF1B-401C-B645-C5EAEA9F6282}" srcOrd="0" destOrd="0" presId="urn:microsoft.com/office/officeart/2005/8/layout/hList7"/>
    <dgm:cxn modelId="{FE433A13-87B0-40FE-9E98-0CBAF968B13F}" type="presOf" srcId="{763BC2A1-D086-4039-A2B9-D8A10BF99FC2}" destId="{9550B49A-D85A-489C-B761-E306D1FCFC33}" srcOrd="0" destOrd="0" presId="urn:microsoft.com/office/officeart/2005/8/layout/hList7"/>
    <dgm:cxn modelId="{58C4C033-D314-4A88-B706-49FC4EB9AF77}" srcId="{93742F50-C9ED-4511-89B5-7CE03B56D00F}" destId="{324BEF86-FC5D-4124-8ADD-FB68577E558F}" srcOrd="1" destOrd="0" parTransId="{37B5C87C-A8C8-4608-A8F5-D8B57080C07D}" sibTransId="{A276E49A-7BA7-4726-B1A0-5EF76A16E88D}"/>
    <dgm:cxn modelId="{2C3E705C-4C1D-439E-862D-EAECC4507671}" type="presOf" srcId="{0932E916-C5C8-4D52-BB00-274C0672E681}" destId="{E07BBC7E-1AB5-4DC1-82F2-2FFE99A01EB0}" srcOrd="0" destOrd="0" presId="urn:microsoft.com/office/officeart/2005/8/layout/hList7"/>
    <dgm:cxn modelId="{DD5F26F5-9B19-4C60-8481-163001DC57B2}" type="presParOf" srcId="{3812D025-9427-449A-BDF3-C1D7C63EF59F}" destId="{53D6623C-F65E-493C-9CE3-B6CCFE6118F8}" srcOrd="0" destOrd="0" presId="urn:microsoft.com/office/officeart/2005/8/layout/hList7"/>
    <dgm:cxn modelId="{08255819-8756-4DF5-9647-63185408E535}" type="presParOf" srcId="{3812D025-9427-449A-BDF3-C1D7C63EF59F}" destId="{6B1E5979-1262-44EF-BC73-CAB2C2C5A07B}" srcOrd="1" destOrd="0" presId="urn:microsoft.com/office/officeart/2005/8/layout/hList7"/>
    <dgm:cxn modelId="{2B59E317-346C-49A8-848D-B302EEAC28F9}" type="presParOf" srcId="{6B1E5979-1262-44EF-BC73-CAB2C2C5A07B}" destId="{8D7E29AE-27D8-401A-A82F-A29A77FD564B}" srcOrd="0" destOrd="0" presId="urn:microsoft.com/office/officeart/2005/8/layout/hList7"/>
    <dgm:cxn modelId="{1F8270D6-8F7C-4965-A0A9-8A82DEC42C2D}" type="presParOf" srcId="{8D7E29AE-27D8-401A-A82F-A29A77FD564B}" destId="{D6D041B6-00A1-41B0-98D1-5238C10C9936}" srcOrd="0" destOrd="0" presId="urn:microsoft.com/office/officeart/2005/8/layout/hList7"/>
    <dgm:cxn modelId="{5FAFD313-AF90-4DB7-A4C8-068155A33205}" type="presParOf" srcId="{8D7E29AE-27D8-401A-A82F-A29A77FD564B}" destId="{60936E6A-92DE-4DD3-9B52-00D285AB6455}" srcOrd="1" destOrd="0" presId="urn:microsoft.com/office/officeart/2005/8/layout/hList7"/>
    <dgm:cxn modelId="{75694E53-652C-4514-BDA5-84D03040E23F}" type="presParOf" srcId="{8D7E29AE-27D8-401A-A82F-A29A77FD564B}" destId="{6A20FF34-BAF0-4348-9ABC-F9EEBE02E186}" srcOrd="2" destOrd="0" presId="urn:microsoft.com/office/officeart/2005/8/layout/hList7"/>
    <dgm:cxn modelId="{2042EC6C-2641-4781-81A6-85D37423F13D}" type="presParOf" srcId="{8D7E29AE-27D8-401A-A82F-A29A77FD564B}" destId="{66D9A8CB-72DA-4A90-BA72-81FD317BB002}" srcOrd="3" destOrd="0" presId="urn:microsoft.com/office/officeart/2005/8/layout/hList7"/>
    <dgm:cxn modelId="{FEA07C56-7C70-4F53-B4C2-EB8994D3E7F2}" type="presParOf" srcId="{6B1E5979-1262-44EF-BC73-CAB2C2C5A07B}" destId="{9550B49A-D85A-489C-B761-E306D1FCFC33}" srcOrd="1" destOrd="0" presId="urn:microsoft.com/office/officeart/2005/8/layout/hList7"/>
    <dgm:cxn modelId="{41E31412-9042-4AD0-9E34-31CAC29AA58F}" type="presParOf" srcId="{6B1E5979-1262-44EF-BC73-CAB2C2C5A07B}" destId="{7E3A365A-AC0A-4FE8-8ABE-9882C0E2A89A}" srcOrd="2" destOrd="0" presId="urn:microsoft.com/office/officeart/2005/8/layout/hList7"/>
    <dgm:cxn modelId="{C05DA18F-5CAE-4451-8DF2-40643D44AEA1}" type="presParOf" srcId="{7E3A365A-AC0A-4FE8-8ABE-9882C0E2A89A}" destId="{39CEF4A3-3514-4AA1-B340-FC08800672CA}" srcOrd="0" destOrd="0" presId="urn:microsoft.com/office/officeart/2005/8/layout/hList7"/>
    <dgm:cxn modelId="{3B39DC78-D4DB-4BDF-B2D5-323A7EDA2F72}" type="presParOf" srcId="{7E3A365A-AC0A-4FE8-8ABE-9882C0E2A89A}" destId="{6D3F5AFC-0158-4D2A-8F9D-C3B4B6285EBC}" srcOrd="1" destOrd="0" presId="urn:microsoft.com/office/officeart/2005/8/layout/hList7"/>
    <dgm:cxn modelId="{0DD03E10-CA5C-4C69-8144-F389E954455F}" type="presParOf" srcId="{7E3A365A-AC0A-4FE8-8ABE-9882C0E2A89A}" destId="{A94233BC-C1F9-4144-ADC5-F0848764EB6B}" srcOrd="2" destOrd="0" presId="urn:microsoft.com/office/officeart/2005/8/layout/hList7"/>
    <dgm:cxn modelId="{C9D8805A-8729-4814-8983-C85A540655CF}" type="presParOf" srcId="{7E3A365A-AC0A-4FE8-8ABE-9882C0E2A89A}" destId="{847251DB-BF93-458F-A4BF-0E33FF12F416}" srcOrd="3" destOrd="0" presId="urn:microsoft.com/office/officeart/2005/8/layout/hList7"/>
    <dgm:cxn modelId="{3CB27565-3B7E-4F32-8299-3D3FFF736D0D}" type="presParOf" srcId="{6B1E5979-1262-44EF-BC73-CAB2C2C5A07B}" destId="{63FC0781-CF1B-401C-B645-C5EAEA9F6282}" srcOrd="3" destOrd="0" presId="urn:microsoft.com/office/officeart/2005/8/layout/hList7"/>
    <dgm:cxn modelId="{740C5D6B-D2F1-435F-AE38-36A63133356B}" type="presParOf" srcId="{6B1E5979-1262-44EF-BC73-CAB2C2C5A07B}" destId="{B750C6FE-576A-43BE-AE70-EE4E4D509F6A}" srcOrd="4" destOrd="0" presId="urn:microsoft.com/office/officeart/2005/8/layout/hList7"/>
    <dgm:cxn modelId="{09DBC39A-CFB1-4866-8D33-76A11ADF3366}" type="presParOf" srcId="{B750C6FE-576A-43BE-AE70-EE4E4D509F6A}" destId="{9574BF58-7DFF-465D-9F81-8EAD35AEE973}" srcOrd="0" destOrd="0" presId="urn:microsoft.com/office/officeart/2005/8/layout/hList7"/>
    <dgm:cxn modelId="{F59B7984-7B86-4445-81BE-2081827D58CC}" type="presParOf" srcId="{B750C6FE-576A-43BE-AE70-EE4E4D509F6A}" destId="{91F7F0C7-88DE-4F61-A26C-C47A084EF061}" srcOrd="1" destOrd="0" presId="urn:microsoft.com/office/officeart/2005/8/layout/hList7"/>
    <dgm:cxn modelId="{4B3BCB21-7AEE-45D8-902D-AD5A7479A741}" type="presParOf" srcId="{B750C6FE-576A-43BE-AE70-EE4E4D509F6A}" destId="{8E3B7041-23CB-4589-858C-A0E36C24D1E7}" srcOrd="2" destOrd="0" presId="urn:microsoft.com/office/officeart/2005/8/layout/hList7"/>
    <dgm:cxn modelId="{6C656687-7617-418C-9248-7A704DA36755}" type="presParOf" srcId="{B750C6FE-576A-43BE-AE70-EE4E4D509F6A}" destId="{52D18B9C-3CCA-4B75-851C-0022C28BD035}" srcOrd="3" destOrd="0" presId="urn:microsoft.com/office/officeart/2005/8/layout/hList7"/>
    <dgm:cxn modelId="{E85AD885-A6FE-4A25-BFE3-641513DF3DE0}" type="presParOf" srcId="{6B1E5979-1262-44EF-BC73-CAB2C2C5A07B}" destId="{0E987C72-8F83-4A9B-8CB3-4DA997CE220D}" srcOrd="5" destOrd="0" presId="urn:microsoft.com/office/officeart/2005/8/layout/hList7"/>
    <dgm:cxn modelId="{118B5CDB-40CB-4CB9-AC9D-9E76845B11E8}" type="presParOf" srcId="{6B1E5979-1262-44EF-BC73-CAB2C2C5A07B}" destId="{FA87D9C0-E10C-423A-85AC-3F2E69950EE8}" srcOrd="6" destOrd="0" presId="urn:microsoft.com/office/officeart/2005/8/layout/hList7"/>
    <dgm:cxn modelId="{471C5DE8-E26B-49A3-918C-8B0749ED4AF4}" type="presParOf" srcId="{FA87D9C0-E10C-423A-85AC-3F2E69950EE8}" destId="{ECCBB5B7-0F30-44C6-8445-21F4EE604669}" srcOrd="0" destOrd="0" presId="urn:microsoft.com/office/officeart/2005/8/layout/hList7"/>
    <dgm:cxn modelId="{774960AA-3A27-460B-B436-903F00A8D45D}" type="presParOf" srcId="{FA87D9C0-E10C-423A-85AC-3F2E69950EE8}" destId="{D4A4641E-B58B-4904-BC76-3F77AFDC1C82}" srcOrd="1" destOrd="0" presId="urn:microsoft.com/office/officeart/2005/8/layout/hList7"/>
    <dgm:cxn modelId="{D55E8929-1ED1-40ED-9FD7-DBF4FB38AC62}" type="presParOf" srcId="{FA87D9C0-E10C-423A-85AC-3F2E69950EE8}" destId="{9915F0B1-F29D-4945-BFD1-228965FAF520}" srcOrd="2" destOrd="0" presId="urn:microsoft.com/office/officeart/2005/8/layout/hList7"/>
    <dgm:cxn modelId="{B98DA4A5-D7F5-49CC-AD0B-50691B1E0C0B}" type="presParOf" srcId="{FA87D9C0-E10C-423A-85AC-3F2E69950EE8}" destId="{0EEC200F-D32A-4019-B082-47F7A2A5289B}" srcOrd="3" destOrd="0" presId="urn:microsoft.com/office/officeart/2005/8/layout/hList7"/>
    <dgm:cxn modelId="{C5A46469-AB8B-402C-BF08-3D425BD9A0A5}" type="presParOf" srcId="{6B1E5979-1262-44EF-BC73-CAB2C2C5A07B}" destId="{3F287B10-14FD-43BB-BF3F-69E3DF92C2B1}" srcOrd="7" destOrd="0" presId="urn:microsoft.com/office/officeart/2005/8/layout/hList7"/>
    <dgm:cxn modelId="{CA2B138C-30AE-4E68-A3B6-758152A77691}" type="presParOf" srcId="{6B1E5979-1262-44EF-BC73-CAB2C2C5A07B}" destId="{3129B5E8-75CB-4C7A-B2EC-1698AE2EC80F}" srcOrd="8" destOrd="0" presId="urn:microsoft.com/office/officeart/2005/8/layout/hList7"/>
    <dgm:cxn modelId="{5CE1DB04-9DCB-4B51-9093-A3FD10874790}" type="presParOf" srcId="{3129B5E8-75CB-4C7A-B2EC-1698AE2EC80F}" destId="{FBACF91A-67CF-47C7-8050-2A748516FE8E}" srcOrd="0" destOrd="0" presId="urn:microsoft.com/office/officeart/2005/8/layout/hList7"/>
    <dgm:cxn modelId="{C07256FB-C1FA-4602-A11C-0C353F03DAF2}" type="presParOf" srcId="{3129B5E8-75CB-4C7A-B2EC-1698AE2EC80F}" destId="{CB42C044-8377-4716-86CD-9695C52B6CCB}" srcOrd="1" destOrd="0" presId="urn:microsoft.com/office/officeart/2005/8/layout/hList7"/>
    <dgm:cxn modelId="{4ADFB006-3872-4B5C-8FDA-7F61AFC320B0}" type="presParOf" srcId="{3129B5E8-75CB-4C7A-B2EC-1698AE2EC80F}" destId="{0855AE97-4C12-45A2-864D-53A802D85A70}" srcOrd="2" destOrd="0" presId="urn:microsoft.com/office/officeart/2005/8/layout/hList7"/>
    <dgm:cxn modelId="{7E415590-8A9A-4E06-84F8-C52E72EEFEE8}" type="presParOf" srcId="{3129B5E8-75CB-4C7A-B2EC-1698AE2EC80F}" destId="{3477B02E-2FC4-45B9-A5C8-4DFA9B3C080A}" srcOrd="3" destOrd="0" presId="urn:microsoft.com/office/officeart/2005/8/layout/hList7"/>
    <dgm:cxn modelId="{CFF940A9-E1C5-41D7-9341-BA679E91B773}" type="presParOf" srcId="{6B1E5979-1262-44EF-BC73-CAB2C2C5A07B}" destId="{58E85F1C-B9A6-4D5E-90B2-F8E2DA6D52C0}" srcOrd="9" destOrd="0" presId="urn:microsoft.com/office/officeart/2005/8/layout/hList7"/>
    <dgm:cxn modelId="{F44EE777-29E7-4901-8573-5E6FE4B840D1}" type="presParOf" srcId="{6B1E5979-1262-44EF-BC73-CAB2C2C5A07B}" destId="{976461D7-65E4-48C1-967C-34E9AD65110C}" srcOrd="10" destOrd="0" presId="urn:microsoft.com/office/officeart/2005/8/layout/hList7"/>
    <dgm:cxn modelId="{21F2C12B-1D99-4070-A5CC-E2C41FD598A5}" type="presParOf" srcId="{976461D7-65E4-48C1-967C-34E9AD65110C}" destId="{E07BBC7E-1AB5-4DC1-82F2-2FFE99A01EB0}" srcOrd="0" destOrd="0" presId="urn:microsoft.com/office/officeart/2005/8/layout/hList7"/>
    <dgm:cxn modelId="{971036B1-E2A9-41E1-AC8B-312D5EB2E6B5}" type="presParOf" srcId="{976461D7-65E4-48C1-967C-34E9AD65110C}" destId="{9C33A716-BBD1-460E-B9B6-0B972B5918A9}" srcOrd="1" destOrd="0" presId="urn:microsoft.com/office/officeart/2005/8/layout/hList7"/>
    <dgm:cxn modelId="{75C0B49B-D473-469F-81C5-FEED576EDEFD}" type="presParOf" srcId="{976461D7-65E4-48C1-967C-34E9AD65110C}" destId="{37217FB0-6771-414A-8895-710851CBA530}" srcOrd="2" destOrd="0" presId="urn:microsoft.com/office/officeart/2005/8/layout/hList7"/>
    <dgm:cxn modelId="{3B548BCD-14CE-479B-992B-8DE3D389D8FB}" type="presParOf" srcId="{976461D7-65E4-48C1-967C-34E9AD65110C}" destId="{C84FCF92-2990-4275-AF60-67F2C4F1295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6C9EB3-3DD8-4293-B708-4E9FF3B93E3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DFA446-DBA1-4C14-9F53-FD0B87DCEDA9}">
      <dgm:prSet phldrT="[Текст]"/>
      <dgm:spPr/>
      <dgm:t>
        <a:bodyPr/>
        <a:lstStyle/>
        <a:p>
          <a:r>
            <a:rPr lang="ru-RU" dirty="0" smtClean="0"/>
            <a:t>Личностные</a:t>
          </a:r>
        </a:p>
        <a:p>
          <a:r>
            <a:rPr lang="ru-RU" dirty="0" smtClean="0"/>
            <a:t> результаты</a:t>
          </a:r>
          <a:endParaRPr lang="ru-RU" dirty="0"/>
        </a:p>
      </dgm:t>
    </dgm:pt>
    <dgm:pt modelId="{522481DB-C081-4872-8C2E-A61A441058AE}" type="parTrans" cxnId="{640D604A-6FCD-4ACA-AB31-106E869A3B42}">
      <dgm:prSet/>
      <dgm:spPr/>
      <dgm:t>
        <a:bodyPr/>
        <a:lstStyle/>
        <a:p>
          <a:endParaRPr lang="ru-RU"/>
        </a:p>
      </dgm:t>
    </dgm:pt>
    <dgm:pt modelId="{7802BCBE-296F-4753-A819-76F8AF50D885}" type="sibTrans" cxnId="{640D604A-6FCD-4ACA-AB31-106E869A3B42}">
      <dgm:prSet/>
      <dgm:spPr/>
      <dgm:t>
        <a:bodyPr/>
        <a:lstStyle/>
        <a:p>
          <a:endParaRPr lang="ru-RU"/>
        </a:p>
      </dgm:t>
    </dgm:pt>
    <dgm:pt modelId="{2565D27A-DDF6-46A3-BCCC-8A97DED79FE3}">
      <dgm:prSet phldrT="[Текст]" custT="1"/>
      <dgm:spPr/>
      <dgm:t>
        <a:bodyPr/>
        <a:lstStyle/>
        <a:p>
          <a:endParaRPr lang="ru-RU" sz="1200" dirty="0"/>
        </a:p>
      </dgm:t>
    </dgm:pt>
    <dgm:pt modelId="{04369CC8-3F56-47D6-BB44-C0F6C16797C5}" type="parTrans" cxnId="{5C983DCF-F1FE-435B-AE56-59B3636B28D0}">
      <dgm:prSet/>
      <dgm:spPr/>
      <dgm:t>
        <a:bodyPr/>
        <a:lstStyle/>
        <a:p>
          <a:endParaRPr lang="ru-RU"/>
        </a:p>
      </dgm:t>
    </dgm:pt>
    <dgm:pt modelId="{24391538-4980-4B24-83D5-8C4F50330698}" type="sibTrans" cxnId="{5C983DCF-F1FE-435B-AE56-59B3636B28D0}">
      <dgm:prSet/>
      <dgm:spPr/>
      <dgm:t>
        <a:bodyPr/>
        <a:lstStyle/>
        <a:p>
          <a:endParaRPr lang="ru-RU"/>
        </a:p>
      </dgm:t>
    </dgm:pt>
    <dgm:pt modelId="{25C3EEFD-A5F4-4731-828D-7A8A0D580A66}">
      <dgm:prSet phldrT="[Текст]" custT="1"/>
      <dgm:spPr/>
      <dgm:t>
        <a:bodyPr/>
        <a:lstStyle/>
        <a:p>
          <a:r>
            <a:rPr lang="ru-RU" sz="2000" dirty="0" smtClean="0"/>
            <a:t>Ставить цель развития</a:t>
          </a:r>
          <a:endParaRPr lang="ru-RU" sz="2000" dirty="0"/>
        </a:p>
      </dgm:t>
    </dgm:pt>
    <dgm:pt modelId="{80D0B8E5-131F-4296-B6F3-5233E51323B7}" type="parTrans" cxnId="{B3BABE88-F13B-4109-8CB8-B2F656C0F382}">
      <dgm:prSet/>
      <dgm:spPr/>
      <dgm:t>
        <a:bodyPr/>
        <a:lstStyle/>
        <a:p>
          <a:endParaRPr lang="ru-RU"/>
        </a:p>
      </dgm:t>
    </dgm:pt>
    <dgm:pt modelId="{61F4B4EE-60D0-402E-85FA-15A16E27280C}" type="sibTrans" cxnId="{B3BABE88-F13B-4109-8CB8-B2F656C0F382}">
      <dgm:prSet/>
      <dgm:spPr/>
      <dgm:t>
        <a:bodyPr/>
        <a:lstStyle/>
        <a:p>
          <a:endParaRPr lang="ru-RU"/>
        </a:p>
      </dgm:t>
    </dgm:pt>
    <dgm:pt modelId="{81B80587-BC0D-44BF-97F4-D700A7F9C0D8}">
      <dgm:prSet phldrT="[Текст]" custT="1"/>
      <dgm:spPr/>
      <dgm:t>
        <a:bodyPr/>
        <a:lstStyle/>
        <a:p>
          <a:r>
            <a:rPr lang="ru-RU" sz="1400" dirty="0" smtClean="0"/>
            <a:t>Предметные</a:t>
          </a:r>
        </a:p>
        <a:p>
          <a:r>
            <a:rPr lang="ru-RU" sz="1400" dirty="0" smtClean="0"/>
            <a:t>результаты</a:t>
          </a:r>
        </a:p>
        <a:p>
          <a:endParaRPr lang="ru-RU" sz="1400" dirty="0"/>
        </a:p>
      </dgm:t>
    </dgm:pt>
    <dgm:pt modelId="{7CAE0D7D-B3E0-4955-A2AB-0DBC49C5BCEE}" type="parTrans" cxnId="{8D92BAB4-2696-4115-9E7E-1103CA11B1D9}">
      <dgm:prSet/>
      <dgm:spPr/>
      <dgm:t>
        <a:bodyPr/>
        <a:lstStyle/>
        <a:p>
          <a:endParaRPr lang="ru-RU"/>
        </a:p>
      </dgm:t>
    </dgm:pt>
    <dgm:pt modelId="{DF9C4086-E03B-4FE7-8943-4253D25CCE2B}" type="sibTrans" cxnId="{8D92BAB4-2696-4115-9E7E-1103CA11B1D9}">
      <dgm:prSet/>
      <dgm:spPr/>
      <dgm:t>
        <a:bodyPr/>
        <a:lstStyle/>
        <a:p>
          <a:endParaRPr lang="ru-RU"/>
        </a:p>
      </dgm:t>
    </dgm:pt>
    <dgm:pt modelId="{BB5B748B-E8D9-439B-A1E6-5CD3863D0C9C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ru-RU" sz="2000" dirty="0" smtClean="0"/>
            <a:t>Освоил</a:t>
          </a:r>
          <a:endParaRPr lang="ru-RU" sz="2000" dirty="0"/>
        </a:p>
      </dgm:t>
    </dgm:pt>
    <dgm:pt modelId="{A716F32E-0B16-4AB1-9D52-11B80E5675E4}" type="parTrans" cxnId="{EE506ECB-FA7C-4EDC-8638-C955EEA2D579}">
      <dgm:prSet/>
      <dgm:spPr/>
      <dgm:t>
        <a:bodyPr/>
        <a:lstStyle/>
        <a:p>
          <a:endParaRPr lang="ru-RU"/>
        </a:p>
      </dgm:t>
    </dgm:pt>
    <dgm:pt modelId="{3ADD81F9-AB2D-4E3F-B6F3-343BCA5C049B}" type="sibTrans" cxnId="{EE506ECB-FA7C-4EDC-8638-C955EEA2D579}">
      <dgm:prSet/>
      <dgm:spPr/>
      <dgm:t>
        <a:bodyPr/>
        <a:lstStyle/>
        <a:p>
          <a:endParaRPr lang="ru-RU"/>
        </a:p>
      </dgm:t>
    </dgm:pt>
    <dgm:pt modelId="{D5BD7BA7-0CCA-49D2-BAD4-65A70F2DDE44}">
      <dgm:prSet phldrT="[Текст]" custT="1"/>
      <dgm:spPr/>
      <dgm:t>
        <a:bodyPr/>
        <a:lstStyle/>
        <a:p>
          <a:r>
            <a:rPr lang="ru-RU" sz="2000" dirty="0" smtClean="0"/>
            <a:t>Самооценка</a:t>
          </a:r>
          <a:endParaRPr lang="ru-RU" sz="2000" dirty="0"/>
        </a:p>
      </dgm:t>
    </dgm:pt>
    <dgm:pt modelId="{F091FBD1-A2BA-4BDD-93DA-80503A90C377}" type="parTrans" cxnId="{CBDE0CF7-722C-45BB-A04F-C536F10B110C}">
      <dgm:prSet/>
      <dgm:spPr/>
      <dgm:t>
        <a:bodyPr/>
        <a:lstStyle/>
        <a:p>
          <a:endParaRPr lang="ru-RU"/>
        </a:p>
      </dgm:t>
    </dgm:pt>
    <dgm:pt modelId="{9B601A30-E41E-41EB-8192-0EFEE05DDDB0}" type="sibTrans" cxnId="{CBDE0CF7-722C-45BB-A04F-C536F10B110C}">
      <dgm:prSet/>
      <dgm:spPr/>
      <dgm:t>
        <a:bodyPr/>
        <a:lstStyle/>
        <a:p>
          <a:endParaRPr lang="ru-RU"/>
        </a:p>
      </dgm:t>
    </dgm:pt>
    <dgm:pt modelId="{A3BA5153-5960-40AB-8E6C-B06DF8CB74EB}">
      <dgm:prSet phldrT="[Текст]" custT="1"/>
      <dgm:spPr/>
      <dgm:t>
        <a:bodyPr/>
        <a:lstStyle/>
        <a:p>
          <a:r>
            <a:rPr lang="ru-RU" sz="2000" smtClean="0"/>
            <a:t>Получать </a:t>
          </a:r>
          <a:r>
            <a:rPr lang="ru-RU" sz="2000" dirty="0" smtClean="0"/>
            <a:t>результат</a:t>
          </a:r>
          <a:endParaRPr lang="ru-RU" sz="2000" dirty="0"/>
        </a:p>
      </dgm:t>
    </dgm:pt>
    <dgm:pt modelId="{90D1F1D2-7D75-4417-8A38-A729B8EED2FA}" type="parTrans" cxnId="{B5D05E57-1503-4315-B69D-DC41EFF6A03D}">
      <dgm:prSet/>
      <dgm:spPr/>
      <dgm:t>
        <a:bodyPr/>
        <a:lstStyle/>
        <a:p>
          <a:endParaRPr lang="ru-RU"/>
        </a:p>
      </dgm:t>
    </dgm:pt>
    <dgm:pt modelId="{639F2239-3550-4964-AEF2-FD84F3BED300}" type="sibTrans" cxnId="{B5D05E57-1503-4315-B69D-DC41EFF6A03D}">
      <dgm:prSet/>
      <dgm:spPr/>
      <dgm:t>
        <a:bodyPr/>
        <a:lstStyle/>
        <a:p>
          <a:endParaRPr lang="ru-RU"/>
        </a:p>
      </dgm:t>
    </dgm:pt>
    <dgm:pt modelId="{E526D746-8F89-4B39-A67B-14B59AFE1740}">
      <dgm:prSet phldrT="[Текст]" custT="1"/>
      <dgm:spPr/>
      <dgm:t>
        <a:bodyPr/>
        <a:lstStyle/>
        <a:p>
          <a:r>
            <a:rPr lang="ru-RU" sz="2000" dirty="0" smtClean="0"/>
            <a:t>Оценивать результат</a:t>
          </a:r>
          <a:endParaRPr lang="ru-RU" sz="2000" dirty="0"/>
        </a:p>
      </dgm:t>
    </dgm:pt>
    <dgm:pt modelId="{8FF4E54A-09EB-4021-85EC-6984DD8A9ACB}" type="parTrans" cxnId="{1CDBF7E1-0898-4B5D-AAB4-FA3674C819BE}">
      <dgm:prSet/>
      <dgm:spPr/>
      <dgm:t>
        <a:bodyPr/>
        <a:lstStyle/>
        <a:p>
          <a:endParaRPr lang="ru-RU"/>
        </a:p>
      </dgm:t>
    </dgm:pt>
    <dgm:pt modelId="{84ADC66E-4FB9-4F59-B1FD-1C7745417360}" type="sibTrans" cxnId="{1CDBF7E1-0898-4B5D-AAB4-FA3674C819BE}">
      <dgm:prSet/>
      <dgm:spPr/>
      <dgm:t>
        <a:bodyPr/>
        <a:lstStyle/>
        <a:p>
          <a:endParaRPr lang="ru-RU"/>
        </a:p>
      </dgm:t>
    </dgm:pt>
    <dgm:pt modelId="{A54654F8-6E7A-4C8E-A0D1-9351BBA5952C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ru-RU" sz="2000" dirty="0" smtClean="0"/>
            <a:t>Не освоил</a:t>
          </a:r>
          <a:endParaRPr lang="ru-RU" sz="2000" dirty="0"/>
        </a:p>
      </dgm:t>
    </dgm:pt>
    <dgm:pt modelId="{DEDAF412-0733-42CF-A5A3-8A0885B9A23D}" type="parTrans" cxnId="{D75D6537-D82F-4EE2-8A50-9AC6CA779065}">
      <dgm:prSet/>
      <dgm:spPr/>
      <dgm:t>
        <a:bodyPr/>
        <a:lstStyle/>
        <a:p>
          <a:endParaRPr lang="ru-RU"/>
        </a:p>
      </dgm:t>
    </dgm:pt>
    <dgm:pt modelId="{C0CE1A70-29B2-4B55-9BA6-47FFDB331F36}" type="sibTrans" cxnId="{D75D6537-D82F-4EE2-8A50-9AC6CA779065}">
      <dgm:prSet/>
      <dgm:spPr/>
      <dgm:t>
        <a:bodyPr/>
        <a:lstStyle/>
        <a:p>
          <a:endParaRPr lang="ru-RU"/>
        </a:p>
      </dgm:t>
    </dgm:pt>
    <dgm:pt modelId="{1DCF936C-BA0C-4F56-9087-14EBB55D6E0F}">
      <dgm:prSet phldrT="[Текст]" custT="1"/>
      <dgm:spPr/>
      <dgm:t>
        <a:bodyPr/>
        <a:lstStyle/>
        <a:p>
          <a:r>
            <a:rPr lang="ru-RU" sz="2000" dirty="0" smtClean="0"/>
            <a:t>Планировать деятельность</a:t>
          </a:r>
          <a:endParaRPr lang="ru-RU" sz="2000" dirty="0"/>
        </a:p>
      </dgm:t>
    </dgm:pt>
    <dgm:pt modelId="{AB720674-745F-4E93-A5B5-C4268ED4B004}" type="sibTrans" cxnId="{40BF48CF-C885-41D5-B633-B2C592F96772}">
      <dgm:prSet/>
      <dgm:spPr/>
      <dgm:t>
        <a:bodyPr/>
        <a:lstStyle/>
        <a:p>
          <a:endParaRPr lang="ru-RU"/>
        </a:p>
      </dgm:t>
    </dgm:pt>
    <dgm:pt modelId="{A76365EA-EDB4-4F7F-BD78-3DBD4AC35BF5}" type="parTrans" cxnId="{40BF48CF-C885-41D5-B633-B2C592F96772}">
      <dgm:prSet/>
      <dgm:spPr/>
      <dgm:t>
        <a:bodyPr/>
        <a:lstStyle/>
        <a:p>
          <a:endParaRPr lang="ru-RU"/>
        </a:p>
      </dgm:t>
    </dgm:pt>
    <dgm:pt modelId="{994B5757-ADCE-460F-97D1-C85FF36108DE}">
      <dgm:prSet phldrT="[Текст]" custT="1"/>
      <dgm:spPr/>
      <dgm:t>
        <a:bodyPr/>
        <a:lstStyle/>
        <a:p>
          <a:r>
            <a:rPr lang="ru-RU" sz="1400" dirty="0" err="1" smtClean="0"/>
            <a:t>Метапредметные</a:t>
          </a:r>
          <a:r>
            <a:rPr lang="ru-RU" sz="1400" dirty="0" smtClean="0"/>
            <a:t> результаты</a:t>
          </a:r>
          <a:endParaRPr lang="ru-RU" sz="1400" dirty="0"/>
        </a:p>
      </dgm:t>
    </dgm:pt>
    <dgm:pt modelId="{F182E72A-BD9D-4CD7-A0D5-8196BC82B931}" type="sibTrans" cxnId="{5A72D5C4-D79F-4573-AC7C-B8A939CCF456}">
      <dgm:prSet/>
      <dgm:spPr/>
      <dgm:t>
        <a:bodyPr/>
        <a:lstStyle/>
        <a:p>
          <a:endParaRPr lang="ru-RU"/>
        </a:p>
      </dgm:t>
    </dgm:pt>
    <dgm:pt modelId="{F6AB524D-C5DF-4C43-BF00-79D33785BED0}" type="parTrans" cxnId="{5A72D5C4-D79F-4573-AC7C-B8A939CCF456}">
      <dgm:prSet/>
      <dgm:spPr/>
      <dgm:t>
        <a:bodyPr/>
        <a:lstStyle/>
        <a:p>
          <a:endParaRPr lang="ru-RU"/>
        </a:p>
      </dgm:t>
    </dgm:pt>
    <dgm:pt modelId="{36D8C736-A08E-4766-8248-4CD866779AC7}" type="pres">
      <dgm:prSet presAssocID="{0B6C9EB3-3DD8-4293-B708-4E9FF3B93E3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9CEEBA-CC5D-440E-8E45-72AB32CEB325}" type="pres">
      <dgm:prSet presAssocID="{0B6C9EB3-3DD8-4293-B708-4E9FF3B93E34}" presName="cycle" presStyleCnt="0"/>
      <dgm:spPr/>
    </dgm:pt>
    <dgm:pt modelId="{083C1F00-F397-4C9E-85C3-C83BE9DF5BFF}" type="pres">
      <dgm:prSet presAssocID="{0B6C9EB3-3DD8-4293-B708-4E9FF3B93E34}" presName="centerShape" presStyleCnt="0"/>
      <dgm:spPr/>
    </dgm:pt>
    <dgm:pt modelId="{FCDC993F-73B9-4F83-9001-495687AA3DF7}" type="pres">
      <dgm:prSet presAssocID="{0B6C9EB3-3DD8-4293-B708-4E9FF3B93E34}" presName="connSite" presStyleLbl="node1" presStyleIdx="0" presStyleCnt="4"/>
      <dgm:spPr/>
    </dgm:pt>
    <dgm:pt modelId="{39E516D2-2C46-4A80-BB23-9BD43C5B89E0}" type="pres">
      <dgm:prSet presAssocID="{0B6C9EB3-3DD8-4293-B708-4E9FF3B93E34}" presName="visible" presStyleLbl="node1" presStyleIdx="0" presStyleCnt="4" custScaleX="142543" custScaleY="134363" custLinFactNeighborX="1431" custLinFactNeighborY="-18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77490AA-5E26-4718-91C2-D3E0DCCDED88}" type="pres">
      <dgm:prSet presAssocID="{522481DB-C081-4872-8C2E-A61A441058AE}" presName="Name25" presStyleLbl="parChTrans1D1" presStyleIdx="0" presStyleCnt="3"/>
      <dgm:spPr/>
      <dgm:t>
        <a:bodyPr/>
        <a:lstStyle/>
        <a:p>
          <a:endParaRPr lang="ru-RU"/>
        </a:p>
      </dgm:t>
    </dgm:pt>
    <dgm:pt modelId="{B6C5F2B8-4F87-47A4-A3AC-F0390B3AE0CC}" type="pres">
      <dgm:prSet presAssocID="{85DFA446-DBA1-4C14-9F53-FD0B87DCEDA9}" presName="node" presStyleCnt="0"/>
      <dgm:spPr/>
    </dgm:pt>
    <dgm:pt modelId="{ECBD2E23-CC93-4E1A-862F-DB6DAD0A9EBA}" type="pres">
      <dgm:prSet presAssocID="{85DFA446-DBA1-4C14-9F53-FD0B87DCEDA9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A9812-FE59-4F58-82C6-9B42301DBDEE}" type="pres">
      <dgm:prSet presAssocID="{85DFA446-DBA1-4C14-9F53-FD0B87DCEDA9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0A5D1D-9BDF-4CCD-A3BB-8F552B6B6467}" type="pres">
      <dgm:prSet presAssocID="{F6AB524D-C5DF-4C43-BF00-79D33785BED0}" presName="Name25" presStyleLbl="parChTrans1D1" presStyleIdx="1" presStyleCnt="3"/>
      <dgm:spPr/>
      <dgm:t>
        <a:bodyPr/>
        <a:lstStyle/>
        <a:p>
          <a:endParaRPr lang="ru-RU"/>
        </a:p>
      </dgm:t>
    </dgm:pt>
    <dgm:pt modelId="{6C19645B-AE78-44A5-8384-089650BF2711}" type="pres">
      <dgm:prSet presAssocID="{994B5757-ADCE-460F-97D1-C85FF36108DE}" presName="node" presStyleCnt="0"/>
      <dgm:spPr/>
    </dgm:pt>
    <dgm:pt modelId="{F7064721-7197-40DE-A357-CD4357E54DC1}" type="pres">
      <dgm:prSet presAssocID="{994B5757-ADCE-460F-97D1-C85FF36108DE}" presName="parentNode" presStyleLbl="node1" presStyleIdx="2" presStyleCnt="4" custAng="0" custFlipVert="0" custFlipHor="0" custScaleX="127018" custScaleY="125290" custLinFactNeighborX="15017" custLinFactNeighborY="139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CFC1E-76B5-47C8-AB8E-CA9183ACA238}" type="pres">
      <dgm:prSet presAssocID="{994B5757-ADCE-460F-97D1-C85FF36108DE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7F44A-BC25-468F-8A10-8AE7C8727E8D}" type="pres">
      <dgm:prSet presAssocID="{7CAE0D7D-B3E0-4955-A2AB-0DBC49C5BCEE}" presName="Name25" presStyleLbl="parChTrans1D1" presStyleIdx="2" presStyleCnt="3"/>
      <dgm:spPr/>
      <dgm:t>
        <a:bodyPr/>
        <a:lstStyle/>
        <a:p>
          <a:endParaRPr lang="ru-RU"/>
        </a:p>
      </dgm:t>
    </dgm:pt>
    <dgm:pt modelId="{EA534DA6-03B1-4F02-A36E-4BDE9CDC9C5C}" type="pres">
      <dgm:prSet presAssocID="{81B80587-BC0D-44BF-97F4-D700A7F9C0D8}" presName="node" presStyleCnt="0"/>
      <dgm:spPr/>
    </dgm:pt>
    <dgm:pt modelId="{A6D2AEEE-2CB6-4120-B2D8-35571CDC1AD6}" type="pres">
      <dgm:prSet presAssocID="{81B80587-BC0D-44BF-97F4-D700A7F9C0D8}" presName="parentNode" presStyleLbl="node1" presStyleIdx="3" presStyleCnt="4" custScaleX="132368" custScaleY="82949" custLinFactNeighborX="26270" custLinFactNeighborY="-41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52DC3-511F-427D-8F00-5B322702EBD2}" type="pres">
      <dgm:prSet presAssocID="{81B80587-BC0D-44BF-97F4-D700A7F9C0D8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D05E57-1503-4315-B69D-DC41EFF6A03D}" srcId="{994B5757-ADCE-460F-97D1-C85FF36108DE}" destId="{A3BA5153-5960-40AB-8E6C-B06DF8CB74EB}" srcOrd="1" destOrd="0" parTransId="{90D1F1D2-7D75-4417-8A38-A729B8EED2FA}" sibTransId="{639F2239-3550-4964-AEF2-FD84F3BED300}"/>
    <dgm:cxn modelId="{E4D12EF9-2C59-4B05-B031-1E58BA9EF178}" type="presOf" srcId="{81B80587-BC0D-44BF-97F4-D700A7F9C0D8}" destId="{A6D2AEEE-2CB6-4120-B2D8-35571CDC1AD6}" srcOrd="0" destOrd="0" presId="urn:microsoft.com/office/officeart/2005/8/layout/radial2"/>
    <dgm:cxn modelId="{C5846636-1792-4643-83D6-09E273A11303}" type="presOf" srcId="{522481DB-C081-4872-8C2E-A61A441058AE}" destId="{877490AA-5E26-4718-91C2-D3E0DCCDED88}" srcOrd="0" destOrd="0" presId="urn:microsoft.com/office/officeart/2005/8/layout/radial2"/>
    <dgm:cxn modelId="{7071D70C-197C-4F78-9DAD-0213236C3478}" type="presOf" srcId="{F6AB524D-C5DF-4C43-BF00-79D33785BED0}" destId="{330A5D1D-9BDF-4CCD-A3BB-8F552B6B6467}" srcOrd="0" destOrd="0" presId="urn:microsoft.com/office/officeart/2005/8/layout/radial2"/>
    <dgm:cxn modelId="{264F7CDA-482F-4A96-BC81-99925DC1545D}" type="presOf" srcId="{0B6C9EB3-3DD8-4293-B708-4E9FF3B93E34}" destId="{36D8C736-A08E-4766-8248-4CD866779AC7}" srcOrd="0" destOrd="0" presId="urn:microsoft.com/office/officeart/2005/8/layout/radial2"/>
    <dgm:cxn modelId="{5222B80F-9358-4E22-8077-2CBABE21652B}" type="presOf" srcId="{7CAE0D7D-B3E0-4955-A2AB-0DBC49C5BCEE}" destId="{C4C7F44A-BC25-468F-8A10-8AE7C8727E8D}" srcOrd="0" destOrd="0" presId="urn:microsoft.com/office/officeart/2005/8/layout/radial2"/>
    <dgm:cxn modelId="{B3BABE88-F13B-4109-8CB8-B2F656C0F382}" srcId="{85DFA446-DBA1-4C14-9F53-FD0B87DCEDA9}" destId="{25C3EEFD-A5F4-4731-828D-7A8A0D580A66}" srcOrd="1" destOrd="0" parTransId="{80D0B8E5-131F-4296-B6F3-5233E51323B7}" sibTransId="{61F4B4EE-60D0-402E-85FA-15A16E27280C}"/>
    <dgm:cxn modelId="{1BEFC47B-CCD6-467C-A5F9-831DBE8C15C7}" type="presOf" srcId="{994B5757-ADCE-460F-97D1-C85FF36108DE}" destId="{F7064721-7197-40DE-A357-CD4357E54DC1}" srcOrd="0" destOrd="0" presId="urn:microsoft.com/office/officeart/2005/8/layout/radial2"/>
    <dgm:cxn modelId="{ACB91575-DAF8-452A-B342-ADBC3489F387}" type="presOf" srcId="{A54654F8-6E7A-4C8E-A0D1-9351BBA5952C}" destId="{85C52DC3-511F-427D-8F00-5B322702EBD2}" srcOrd="0" destOrd="1" presId="urn:microsoft.com/office/officeart/2005/8/layout/radial2"/>
    <dgm:cxn modelId="{D20FBF31-656C-4BD1-8819-A0B2E6359645}" type="presOf" srcId="{D5BD7BA7-0CCA-49D2-BAD4-65A70F2DDE44}" destId="{64EA9812-FE59-4F58-82C6-9B42301DBDEE}" srcOrd="0" destOrd="2" presId="urn:microsoft.com/office/officeart/2005/8/layout/radial2"/>
    <dgm:cxn modelId="{40BF48CF-C885-41D5-B633-B2C592F96772}" srcId="{994B5757-ADCE-460F-97D1-C85FF36108DE}" destId="{1DCF936C-BA0C-4F56-9087-14EBB55D6E0F}" srcOrd="0" destOrd="0" parTransId="{A76365EA-EDB4-4F7F-BD78-3DBD4AC35BF5}" sibTransId="{AB720674-745F-4E93-A5B5-C4268ED4B004}"/>
    <dgm:cxn modelId="{91FD9FF6-F96E-4CA3-90F6-B19B51B03F20}" type="presOf" srcId="{85DFA446-DBA1-4C14-9F53-FD0B87DCEDA9}" destId="{ECBD2E23-CC93-4E1A-862F-DB6DAD0A9EBA}" srcOrd="0" destOrd="0" presId="urn:microsoft.com/office/officeart/2005/8/layout/radial2"/>
    <dgm:cxn modelId="{5C983DCF-F1FE-435B-AE56-59B3636B28D0}" srcId="{85DFA446-DBA1-4C14-9F53-FD0B87DCEDA9}" destId="{2565D27A-DDF6-46A3-BCCC-8A97DED79FE3}" srcOrd="0" destOrd="0" parTransId="{04369CC8-3F56-47D6-BB44-C0F6C16797C5}" sibTransId="{24391538-4980-4B24-83D5-8C4F50330698}"/>
    <dgm:cxn modelId="{78CF6279-E233-4B13-8E3C-F3D6140DD3F9}" type="presOf" srcId="{A3BA5153-5960-40AB-8E6C-B06DF8CB74EB}" destId="{A55CFC1E-76B5-47C8-AB8E-CA9183ACA238}" srcOrd="0" destOrd="1" presId="urn:microsoft.com/office/officeart/2005/8/layout/radial2"/>
    <dgm:cxn modelId="{FA27DC0B-43EA-47FA-87EC-8A422428B045}" type="presOf" srcId="{2565D27A-DDF6-46A3-BCCC-8A97DED79FE3}" destId="{64EA9812-FE59-4F58-82C6-9B42301DBDEE}" srcOrd="0" destOrd="0" presId="urn:microsoft.com/office/officeart/2005/8/layout/radial2"/>
    <dgm:cxn modelId="{CBDE0CF7-722C-45BB-A04F-C536F10B110C}" srcId="{85DFA446-DBA1-4C14-9F53-FD0B87DCEDA9}" destId="{D5BD7BA7-0CCA-49D2-BAD4-65A70F2DDE44}" srcOrd="2" destOrd="0" parTransId="{F091FBD1-A2BA-4BDD-93DA-80503A90C377}" sibTransId="{9B601A30-E41E-41EB-8192-0EFEE05DDDB0}"/>
    <dgm:cxn modelId="{49345FD3-ADDC-4EBB-B028-82B026049E33}" type="presOf" srcId="{1DCF936C-BA0C-4F56-9087-14EBB55D6E0F}" destId="{A55CFC1E-76B5-47C8-AB8E-CA9183ACA238}" srcOrd="0" destOrd="0" presId="urn:microsoft.com/office/officeart/2005/8/layout/radial2"/>
    <dgm:cxn modelId="{D75D6537-D82F-4EE2-8A50-9AC6CA779065}" srcId="{81B80587-BC0D-44BF-97F4-D700A7F9C0D8}" destId="{A54654F8-6E7A-4C8E-A0D1-9351BBA5952C}" srcOrd="1" destOrd="0" parTransId="{DEDAF412-0733-42CF-A5A3-8A0885B9A23D}" sibTransId="{C0CE1A70-29B2-4B55-9BA6-47FFDB331F36}"/>
    <dgm:cxn modelId="{0B735DD8-4358-4FFA-BE78-24286013EC4A}" type="presOf" srcId="{E526D746-8F89-4B39-A67B-14B59AFE1740}" destId="{A55CFC1E-76B5-47C8-AB8E-CA9183ACA238}" srcOrd="0" destOrd="2" presId="urn:microsoft.com/office/officeart/2005/8/layout/radial2"/>
    <dgm:cxn modelId="{E7BB3756-1290-46FB-8DF9-8E55C254109A}" type="presOf" srcId="{BB5B748B-E8D9-439B-A1E6-5CD3863D0C9C}" destId="{85C52DC3-511F-427D-8F00-5B322702EBD2}" srcOrd="0" destOrd="0" presId="urn:microsoft.com/office/officeart/2005/8/layout/radial2"/>
    <dgm:cxn modelId="{EE506ECB-FA7C-4EDC-8638-C955EEA2D579}" srcId="{81B80587-BC0D-44BF-97F4-D700A7F9C0D8}" destId="{BB5B748B-E8D9-439B-A1E6-5CD3863D0C9C}" srcOrd="0" destOrd="0" parTransId="{A716F32E-0B16-4AB1-9D52-11B80E5675E4}" sibTransId="{3ADD81F9-AB2D-4E3F-B6F3-343BCA5C049B}"/>
    <dgm:cxn modelId="{1CDBF7E1-0898-4B5D-AAB4-FA3674C819BE}" srcId="{994B5757-ADCE-460F-97D1-C85FF36108DE}" destId="{E526D746-8F89-4B39-A67B-14B59AFE1740}" srcOrd="2" destOrd="0" parTransId="{8FF4E54A-09EB-4021-85EC-6984DD8A9ACB}" sibTransId="{84ADC66E-4FB9-4F59-B1FD-1C7745417360}"/>
    <dgm:cxn modelId="{4780D390-B994-4F81-BD9E-130BFA88321E}" type="presOf" srcId="{25C3EEFD-A5F4-4731-828D-7A8A0D580A66}" destId="{64EA9812-FE59-4F58-82C6-9B42301DBDEE}" srcOrd="0" destOrd="1" presId="urn:microsoft.com/office/officeart/2005/8/layout/radial2"/>
    <dgm:cxn modelId="{8D92BAB4-2696-4115-9E7E-1103CA11B1D9}" srcId="{0B6C9EB3-3DD8-4293-B708-4E9FF3B93E34}" destId="{81B80587-BC0D-44BF-97F4-D700A7F9C0D8}" srcOrd="2" destOrd="0" parTransId="{7CAE0D7D-B3E0-4955-A2AB-0DBC49C5BCEE}" sibTransId="{DF9C4086-E03B-4FE7-8943-4253D25CCE2B}"/>
    <dgm:cxn modelId="{5A72D5C4-D79F-4573-AC7C-B8A939CCF456}" srcId="{0B6C9EB3-3DD8-4293-B708-4E9FF3B93E34}" destId="{994B5757-ADCE-460F-97D1-C85FF36108DE}" srcOrd="1" destOrd="0" parTransId="{F6AB524D-C5DF-4C43-BF00-79D33785BED0}" sibTransId="{F182E72A-BD9D-4CD7-A0D5-8196BC82B931}"/>
    <dgm:cxn modelId="{640D604A-6FCD-4ACA-AB31-106E869A3B42}" srcId="{0B6C9EB3-3DD8-4293-B708-4E9FF3B93E34}" destId="{85DFA446-DBA1-4C14-9F53-FD0B87DCEDA9}" srcOrd="0" destOrd="0" parTransId="{522481DB-C081-4872-8C2E-A61A441058AE}" sibTransId="{7802BCBE-296F-4753-A819-76F8AF50D885}"/>
    <dgm:cxn modelId="{62FD3A13-2DC0-46F1-A6F9-CC94B7EAAA1D}" type="presParOf" srcId="{36D8C736-A08E-4766-8248-4CD866779AC7}" destId="{C69CEEBA-CC5D-440E-8E45-72AB32CEB325}" srcOrd="0" destOrd="0" presId="urn:microsoft.com/office/officeart/2005/8/layout/radial2"/>
    <dgm:cxn modelId="{7320BFC9-06CE-440C-AB31-24A09A9388B1}" type="presParOf" srcId="{C69CEEBA-CC5D-440E-8E45-72AB32CEB325}" destId="{083C1F00-F397-4C9E-85C3-C83BE9DF5BFF}" srcOrd="0" destOrd="0" presId="urn:microsoft.com/office/officeart/2005/8/layout/radial2"/>
    <dgm:cxn modelId="{B189D5FE-359F-48A2-BEB5-53839BCF8AC6}" type="presParOf" srcId="{083C1F00-F397-4C9E-85C3-C83BE9DF5BFF}" destId="{FCDC993F-73B9-4F83-9001-495687AA3DF7}" srcOrd="0" destOrd="0" presId="urn:microsoft.com/office/officeart/2005/8/layout/radial2"/>
    <dgm:cxn modelId="{1A7115B6-ADD6-4623-BD65-AB5CE7E90D22}" type="presParOf" srcId="{083C1F00-F397-4C9E-85C3-C83BE9DF5BFF}" destId="{39E516D2-2C46-4A80-BB23-9BD43C5B89E0}" srcOrd="1" destOrd="0" presId="urn:microsoft.com/office/officeart/2005/8/layout/radial2"/>
    <dgm:cxn modelId="{1BA37834-F66F-49D0-ABD7-2C8F88308A0F}" type="presParOf" srcId="{C69CEEBA-CC5D-440E-8E45-72AB32CEB325}" destId="{877490AA-5E26-4718-91C2-D3E0DCCDED88}" srcOrd="1" destOrd="0" presId="urn:microsoft.com/office/officeart/2005/8/layout/radial2"/>
    <dgm:cxn modelId="{F424A1E3-01FB-4BF5-8612-08075B52FA0A}" type="presParOf" srcId="{C69CEEBA-CC5D-440E-8E45-72AB32CEB325}" destId="{B6C5F2B8-4F87-47A4-A3AC-F0390B3AE0CC}" srcOrd="2" destOrd="0" presId="urn:microsoft.com/office/officeart/2005/8/layout/radial2"/>
    <dgm:cxn modelId="{EF6A284E-4EEF-4F33-A36C-F26F282B157B}" type="presParOf" srcId="{B6C5F2B8-4F87-47A4-A3AC-F0390B3AE0CC}" destId="{ECBD2E23-CC93-4E1A-862F-DB6DAD0A9EBA}" srcOrd="0" destOrd="0" presId="urn:microsoft.com/office/officeart/2005/8/layout/radial2"/>
    <dgm:cxn modelId="{2B11C722-BA95-4EDC-AC1F-981864C1C05F}" type="presParOf" srcId="{B6C5F2B8-4F87-47A4-A3AC-F0390B3AE0CC}" destId="{64EA9812-FE59-4F58-82C6-9B42301DBDEE}" srcOrd="1" destOrd="0" presId="urn:microsoft.com/office/officeart/2005/8/layout/radial2"/>
    <dgm:cxn modelId="{F69A7DF8-2173-4118-815A-C6E9F48C887C}" type="presParOf" srcId="{C69CEEBA-CC5D-440E-8E45-72AB32CEB325}" destId="{330A5D1D-9BDF-4CCD-A3BB-8F552B6B6467}" srcOrd="3" destOrd="0" presId="urn:microsoft.com/office/officeart/2005/8/layout/radial2"/>
    <dgm:cxn modelId="{2E479401-1E2A-4373-A1BB-BB9BDB1E1BE6}" type="presParOf" srcId="{C69CEEBA-CC5D-440E-8E45-72AB32CEB325}" destId="{6C19645B-AE78-44A5-8384-089650BF2711}" srcOrd="4" destOrd="0" presId="urn:microsoft.com/office/officeart/2005/8/layout/radial2"/>
    <dgm:cxn modelId="{DB17A36C-79CC-4CDC-B2D9-041BD4318EA5}" type="presParOf" srcId="{6C19645B-AE78-44A5-8384-089650BF2711}" destId="{F7064721-7197-40DE-A357-CD4357E54DC1}" srcOrd="0" destOrd="0" presId="urn:microsoft.com/office/officeart/2005/8/layout/radial2"/>
    <dgm:cxn modelId="{024D2E43-64B4-4F17-A0E5-0911B4D12E4C}" type="presParOf" srcId="{6C19645B-AE78-44A5-8384-089650BF2711}" destId="{A55CFC1E-76B5-47C8-AB8E-CA9183ACA238}" srcOrd="1" destOrd="0" presId="urn:microsoft.com/office/officeart/2005/8/layout/radial2"/>
    <dgm:cxn modelId="{CD6E4941-BE1E-44A2-9B30-D4853D9B7A39}" type="presParOf" srcId="{C69CEEBA-CC5D-440E-8E45-72AB32CEB325}" destId="{C4C7F44A-BC25-468F-8A10-8AE7C8727E8D}" srcOrd="5" destOrd="0" presId="urn:microsoft.com/office/officeart/2005/8/layout/radial2"/>
    <dgm:cxn modelId="{C9643BC0-E08F-4952-A20B-7A2D692415A3}" type="presParOf" srcId="{C69CEEBA-CC5D-440E-8E45-72AB32CEB325}" destId="{EA534DA6-03B1-4F02-A36E-4BDE9CDC9C5C}" srcOrd="6" destOrd="0" presId="urn:microsoft.com/office/officeart/2005/8/layout/radial2"/>
    <dgm:cxn modelId="{62A4DFE5-D40C-466F-8512-BEF90C41A2CF}" type="presParOf" srcId="{EA534DA6-03B1-4F02-A36E-4BDE9CDC9C5C}" destId="{A6D2AEEE-2CB6-4120-B2D8-35571CDC1AD6}" srcOrd="0" destOrd="0" presId="urn:microsoft.com/office/officeart/2005/8/layout/radial2"/>
    <dgm:cxn modelId="{EDD4A397-F7E5-49FF-8683-17425B2C69EC}" type="presParOf" srcId="{EA534DA6-03B1-4F02-A36E-4BDE9CDC9C5C}" destId="{85C52DC3-511F-427D-8F00-5B322702EBD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1FB628-8516-402C-B840-5F771CE56C63}" type="doc">
      <dgm:prSet loTypeId="urn:microsoft.com/office/officeart/2005/8/layout/target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6602C9-45F0-48D3-815A-1126B8903016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800" dirty="0" smtClean="0"/>
            <a:t>Развитие</a:t>
          </a:r>
          <a:br>
            <a:rPr lang="ru-RU" sz="2800" dirty="0" smtClean="0"/>
          </a:br>
          <a:r>
            <a:rPr lang="ru-RU" sz="2800" dirty="0" smtClean="0"/>
            <a:t>личности</a:t>
          </a:r>
          <a:endParaRPr lang="ru-RU" sz="2800" dirty="0"/>
        </a:p>
      </dgm:t>
    </dgm:pt>
    <dgm:pt modelId="{FF39A0B5-30BF-4250-A3B2-8AD49DDA2126}" type="parTrans" cxnId="{695187EC-3B98-42B8-B6AE-88F7EB68C72B}">
      <dgm:prSet/>
      <dgm:spPr/>
      <dgm:t>
        <a:bodyPr/>
        <a:lstStyle/>
        <a:p>
          <a:endParaRPr lang="ru-RU"/>
        </a:p>
      </dgm:t>
    </dgm:pt>
    <dgm:pt modelId="{0E514035-8526-4FCE-A547-4EDC29D5FE33}" type="sibTrans" cxnId="{695187EC-3B98-42B8-B6AE-88F7EB68C72B}">
      <dgm:prSet/>
      <dgm:spPr/>
      <dgm:t>
        <a:bodyPr/>
        <a:lstStyle/>
        <a:p>
          <a:endParaRPr lang="ru-RU"/>
        </a:p>
      </dgm:t>
    </dgm:pt>
    <dgm:pt modelId="{7AE49C83-080A-4E33-824E-3FE38AF93552}">
      <dgm:prSet phldrT="[Текст]" custT="1"/>
      <dgm:spPr/>
      <dgm:t>
        <a:bodyPr/>
        <a:lstStyle/>
        <a:p>
          <a:r>
            <a:rPr lang="ru-RU" sz="2400" dirty="0" smtClean="0"/>
            <a:t>Ценностные ориентиры</a:t>
          </a:r>
          <a:endParaRPr lang="ru-RU" sz="2400" dirty="0"/>
        </a:p>
      </dgm:t>
    </dgm:pt>
    <dgm:pt modelId="{1C140583-AB5F-43B8-9532-DA915D334527}" type="parTrans" cxnId="{C9861651-92E2-482E-985B-24126F884B72}">
      <dgm:prSet/>
      <dgm:spPr/>
      <dgm:t>
        <a:bodyPr/>
        <a:lstStyle/>
        <a:p>
          <a:endParaRPr lang="ru-RU"/>
        </a:p>
      </dgm:t>
    </dgm:pt>
    <dgm:pt modelId="{A823A0DF-1739-48EF-95AA-D9B14D39E1CF}" type="sibTrans" cxnId="{C9861651-92E2-482E-985B-24126F884B72}">
      <dgm:prSet/>
      <dgm:spPr/>
      <dgm:t>
        <a:bodyPr/>
        <a:lstStyle/>
        <a:p>
          <a:endParaRPr lang="ru-RU"/>
        </a:p>
      </dgm:t>
    </dgm:pt>
    <dgm:pt modelId="{C215D01D-4743-4F50-94AF-A017253EABA4}">
      <dgm:prSet phldrT="[Текст]" custT="1"/>
      <dgm:spPr/>
      <dgm:t>
        <a:bodyPr/>
        <a:lstStyle/>
        <a:p>
          <a:r>
            <a:rPr lang="ru-RU" sz="2400" dirty="0" smtClean="0"/>
            <a:t>Отношение к другим людям</a:t>
          </a:r>
          <a:endParaRPr lang="ru-RU" sz="2400" dirty="0"/>
        </a:p>
      </dgm:t>
    </dgm:pt>
    <dgm:pt modelId="{462C1524-A83A-49CB-8DF7-6E21234A0BFF}" type="parTrans" cxnId="{59A2697A-ABA2-477A-B7AD-B1926D43EB54}">
      <dgm:prSet/>
      <dgm:spPr/>
      <dgm:t>
        <a:bodyPr/>
        <a:lstStyle/>
        <a:p>
          <a:endParaRPr lang="ru-RU"/>
        </a:p>
      </dgm:t>
    </dgm:pt>
    <dgm:pt modelId="{AB880A3C-F538-4C3E-B85D-5F7F4300FC2E}" type="sibTrans" cxnId="{59A2697A-ABA2-477A-B7AD-B1926D43EB54}">
      <dgm:prSet/>
      <dgm:spPr/>
      <dgm:t>
        <a:bodyPr/>
        <a:lstStyle/>
        <a:p>
          <a:endParaRPr lang="ru-RU"/>
        </a:p>
      </dgm:t>
    </dgm:pt>
    <dgm:pt modelId="{F9241346-81C2-4F62-A26A-615341B3C35F}">
      <dgm:prSet phldrT="[Текст]" custT="1"/>
      <dgm:spPr/>
      <dgm:t>
        <a:bodyPr/>
        <a:lstStyle/>
        <a:p>
          <a:r>
            <a:rPr lang="ru-RU" sz="2400" dirty="0" smtClean="0"/>
            <a:t>Отношение к окружающему миру</a:t>
          </a:r>
          <a:endParaRPr lang="ru-RU" sz="2400" dirty="0"/>
        </a:p>
      </dgm:t>
    </dgm:pt>
    <dgm:pt modelId="{C1AA6ABA-4816-4B16-8D2E-E53E46FAB0D1}" type="parTrans" cxnId="{075D040B-B7B9-46B1-A44E-B484C1C9DF12}">
      <dgm:prSet/>
      <dgm:spPr/>
      <dgm:t>
        <a:bodyPr/>
        <a:lstStyle/>
        <a:p>
          <a:endParaRPr lang="ru-RU"/>
        </a:p>
      </dgm:t>
    </dgm:pt>
    <dgm:pt modelId="{5373CB5B-2B84-4968-930C-957E4AEC001C}" type="sibTrans" cxnId="{075D040B-B7B9-46B1-A44E-B484C1C9DF12}">
      <dgm:prSet/>
      <dgm:spPr/>
      <dgm:t>
        <a:bodyPr/>
        <a:lstStyle/>
        <a:p>
          <a:endParaRPr lang="ru-RU"/>
        </a:p>
      </dgm:t>
    </dgm:pt>
    <dgm:pt modelId="{EF0E16BF-17D7-4B98-9AFC-AA8DE73062FC}">
      <dgm:prSet phldrT="[Текст]" custT="1"/>
      <dgm:spPr/>
      <dgm:t>
        <a:bodyPr/>
        <a:lstStyle/>
        <a:p>
          <a:r>
            <a:rPr lang="ru-RU" sz="2400" dirty="0" smtClean="0"/>
            <a:t>Отношение к самому себе</a:t>
          </a:r>
          <a:endParaRPr lang="ru-RU" sz="2400" dirty="0"/>
        </a:p>
      </dgm:t>
    </dgm:pt>
    <dgm:pt modelId="{5E0CA809-433A-4F97-90D4-03FA8E6EB6A8}" type="parTrans" cxnId="{8F349887-17A2-4D23-880C-9A39748A183E}">
      <dgm:prSet/>
      <dgm:spPr/>
      <dgm:t>
        <a:bodyPr/>
        <a:lstStyle/>
        <a:p>
          <a:endParaRPr lang="ru-RU"/>
        </a:p>
      </dgm:t>
    </dgm:pt>
    <dgm:pt modelId="{74634ED5-A618-45D0-99C5-174FCC480B97}" type="sibTrans" cxnId="{8F349887-17A2-4D23-880C-9A39748A183E}">
      <dgm:prSet/>
      <dgm:spPr/>
      <dgm:t>
        <a:bodyPr/>
        <a:lstStyle/>
        <a:p>
          <a:endParaRPr lang="ru-RU"/>
        </a:p>
      </dgm:t>
    </dgm:pt>
    <dgm:pt modelId="{A8B50556-6F16-48D4-83AE-AA6EEB4B5E9F}" type="pres">
      <dgm:prSet presAssocID="{601FB628-8516-402C-B840-5F771CE56C6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CB2709-03FE-47A5-A7C3-7569CAAFD94A}" type="pres">
      <dgm:prSet presAssocID="{076602C9-45F0-48D3-815A-1126B8903016}" presName="circle1" presStyleLbl="node1" presStyleIdx="0" presStyleCnt="1"/>
      <dgm:spPr/>
    </dgm:pt>
    <dgm:pt modelId="{E2DB6360-7033-46E7-AF95-59B3E194A2AD}" type="pres">
      <dgm:prSet presAssocID="{076602C9-45F0-48D3-815A-1126B8903016}" presName="space" presStyleCnt="0"/>
      <dgm:spPr/>
    </dgm:pt>
    <dgm:pt modelId="{0C0B3976-AA9A-453C-B725-D511A1EE096B}" type="pres">
      <dgm:prSet presAssocID="{076602C9-45F0-48D3-815A-1126B8903016}" presName="rect1" presStyleLbl="alignAcc1" presStyleIdx="0" presStyleCnt="1" custLinFactNeighborX="-5113" custLinFactNeighborY="6572"/>
      <dgm:spPr/>
      <dgm:t>
        <a:bodyPr/>
        <a:lstStyle/>
        <a:p>
          <a:endParaRPr lang="ru-RU"/>
        </a:p>
      </dgm:t>
    </dgm:pt>
    <dgm:pt modelId="{E2F10126-9F1C-48BA-8943-033920550D4B}" type="pres">
      <dgm:prSet presAssocID="{076602C9-45F0-48D3-815A-1126B8903016}" presName="rect1ParTx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01514-6AC4-4819-8A84-9C31E3EF5060}" type="pres">
      <dgm:prSet presAssocID="{076602C9-45F0-48D3-815A-1126B8903016}" presName="rect1ChTx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A7ACA8-4692-4489-BF89-6A0C68323374}" type="presOf" srcId="{076602C9-45F0-48D3-815A-1126B8903016}" destId="{0C0B3976-AA9A-453C-B725-D511A1EE096B}" srcOrd="0" destOrd="0" presId="urn:microsoft.com/office/officeart/2005/8/layout/target3"/>
    <dgm:cxn modelId="{7FC44171-2851-4B27-837B-59419EC6BC19}" type="presOf" srcId="{EF0E16BF-17D7-4B98-9AFC-AA8DE73062FC}" destId="{A5401514-6AC4-4819-8A84-9C31E3EF5060}" srcOrd="0" destOrd="3" presId="urn:microsoft.com/office/officeart/2005/8/layout/target3"/>
    <dgm:cxn modelId="{0DC1F708-3CE3-4AA6-81A5-5871E60341EA}" type="presOf" srcId="{F9241346-81C2-4F62-A26A-615341B3C35F}" destId="{A5401514-6AC4-4819-8A84-9C31E3EF5060}" srcOrd="0" destOrd="2" presId="urn:microsoft.com/office/officeart/2005/8/layout/target3"/>
    <dgm:cxn modelId="{075D040B-B7B9-46B1-A44E-B484C1C9DF12}" srcId="{076602C9-45F0-48D3-815A-1126B8903016}" destId="{F9241346-81C2-4F62-A26A-615341B3C35F}" srcOrd="2" destOrd="0" parTransId="{C1AA6ABA-4816-4B16-8D2E-E53E46FAB0D1}" sibTransId="{5373CB5B-2B84-4968-930C-957E4AEC001C}"/>
    <dgm:cxn modelId="{3BD49E12-49C2-4D25-8CD9-25143C8CCAA4}" type="presOf" srcId="{076602C9-45F0-48D3-815A-1126B8903016}" destId="{E2F10126-9F1C-48BA-8943-033920550D4B}" srcOrd="1" destOrd="0" presId="urn:microsoft.com/office/officeart/2005/8/layout/target3"/>
    <dgm:cxn modelId="{278D5411-964E-466C-8868-E4F27C371F74}" type="presOf" srcId="{C215D01D-4743-4F50-94AF-A017253EABA4}" destId="{A5401514-6AC4-4819-8A84-9C31E3EF5060}" srcOrd="0" destOrd="1" presId="urn:microsoft.com/office/officeart/2005/8/layout/target3"/>
    <dgm:cxn modelId="{259BF667-3B66-42BE-B0A0-4FBA66E05113}" type="presOf" srcId="{7AE49C83-080A-4E33-824E-3FE38AF93552}" destId="{A5401514-6AC4-4819-8A84-9C31E3EF5060}" srcOrd="0" destOrd="0" presId="urn:microsoft.com/office/officeart/2005/8/layout/target3"/>
    <dgm:cxn modelId="{080B03F4-5FD2-48D9-8832-80BA7949552F}" type="presOf" srcId="{601FB628-8516-402C-B840-5F771CE56C63}" destId="{A8B50556-6F16-48D4-83AE-AA6EEB4B5E9F}" srcOrd="0" destOrd="0" presId="urn:microsoft.com/office/officeart/2005/8/layout/target3"/>
    <dgm:cxn modelId="{C9861651-92E2-482E-985B-24126F884B72}" srcId="{076602C9-45F0-48D3-815A-1126B8903016}" destId="{7AE49C83-080A-4E33-824E-3FE38AF93552}" srcOrd="0" destOrd="0" parTransId="{1C140583-AB5F-43B8-9532-DA915D334527}" sibTransId="{A823A0DF-1739-48EF-95AA-D9B14D39E1CF}"/>
    <dgm:cxn modelId="{695187EC-3B98-42B8-B6AE-88F7EB68C72B}" srcId="{601FB628-8516-402C-B840-5F771CE56C63}" destId="{076602C9-45F0-48D3-815A-1126B8903016}" srcOrd="0" destOrd="0" parTransId="{FF39A0B5-30BF-4250-A3B2-8AD49DDA2126}" sibTransId="{0E514035-8526-4FCE-A547-4EDC29D5FE33}"/>
    <dgm:cxn modelId="{59A2697A-ABA2-477A-B7AD-B1926D43EB54}" srcId="{076602C9-45F0-48D3-815A-1126B8903016}" destId="{C215D01D-4743-4F50-94AF-A017253EABA4}" srcOrd="1" destOrd="0" parTransId="{462C1524-A83A-49CB-8DF7-6E21234A0BFF}" sibTransId="{AB880A3C-F538-4C3E-B85D-5F7F4300FC2E}"/>
    <dgm:cxn modelId="{8F349887-17A2-4D23-880C-9A39748A183E}" srcId="{076602C9-45F0-48D3-815A-1126B8903016}" destId="{EF0E16BF-17D7-4B98-9AFC-AA8DE73062FC}" srcOrd="3" destOrd="0" parTransId="{5E0CA809-433A-4F97-90D4-03FA8E6EB6A8}" sibTransId="{74634ED5-A618-45D0-99C5-174FCC480B97}"/>
    <dgm:cxn modelId="{1EDC26F8-BDA6-4F4E-9073-E7B51452E37A}" type="presParOf" srcId="{A8B50556-6F16-48D4-83AE-AA6EEB4B5E9F}" destId="{6ECB2709-03FE-47A5-A7C3-7569CAAFD94A}" srcOrd="0" destOrd="0" presId="urn:microsoft.com/office/officeart/2005/8/layout/target3"/>
    <dgm:cxn modelId="{395224C2-1CEB-4910-8BAE-7709D6738BFF}" type="presParOf" srcId="{A8B50556-6F16-48D4-83AE-AA6EEB4B5E9F}" destId="{E2DB6360-7033-46E7-AF95-59B3E194A2AD}" srcOrd="1" destOrd="0" presId="urn:microsoft.com/office/officeart/2005/8/layout/target3"/>
    <dgm:cxn modelId="{FE99E090-1399-493C-9A19-95678393E7B2}" type="presParOf" srcId="{A8B50556-6F16-48D4-83AE-AA6EEB4B5E9F}" destId="{0C0B3976-AA9A-453C-B725-D511A1EE096B}" srcOrd="2" destOrd="0" presId="urn:microsoft.com/office/officeart/2005/8/layout/target3"/>
    <dgm:cxn modelId="{6C72101C-20A8-400F-97FC-10A71F4A43BE}" type="presParOf" srcId="{A8B50556-6F16-48D4-83AE-AA6EEB4B5E9F}" destId="{E2F10126-9F1C-48BA-8943-033920550D4B}" srcOrd="3" destOrd="0" presId="urn:microsoft.com/office/officeart/2005/8/layout/target3"/>
    <dgm:cxn modelId="{9A584000-CCA2-4B8A-90DE-17AEE664F421}" type="presParOf" srcId="{A8B50556-6F16-48D4-83AE-AA6EEB4B5E9F}" destId="{A5401514-6AC4-4819-8A84-9C31E3EF5060}" srcOrd="4" destOrd="0" presId="urn:microsoft.com/office/officeart/2005/8/layout/target3"/>
  </dgm:cxnLst>
  <dgm:bg>
    <a:solidFill>
      <a:srgbClr val="FFFFCC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D041B6-00A1-41B0-98D1-5238C10C9936}">
      <dsp:nvSpPr>
        <dsp:cNvPr id="0" name=""/>
        <dsp:cNvSpPr/>
      </dsp:nvSpPr>
      <dsp:spPr>
        <a:xfrm>
          <a:off x="72010" y="0"/>
          <a:ext cx="1338113" cy="46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Диагностика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востребованности направлений</a:t>
          </a:r>
          <a:endParaRPr lang="ru-RU" sz="1400" kern="1200" dirty="0"/>
        </a:p>
      </dsp:txBody>
      <dsp:txXfrm>
        <a:off x="72010" y="1872208"/>
        <a:ext cx="1338113" cy="1872208"/>
      </dsp:txXfrm>
    </dsp:sp>
    <dsp:sp modelId="{66D9A8CB-72DA-4A90-BA72-81FD317BB002}">
      <dsp:nvSpPr>
        <dsp:cNvPr id="0" name=""/>
        <dsp:cNvSpPr/>
      </dsp:nvSpPr>
      <dsp:spPr>
        <a:xfrm>
          <a:off x="72003" y="288031"/>
          <a:ext cx="1257826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CEF4A3-3514-4AA1-B340-FC08800672CA}">
      <dsp:nvSpPr>
        <dsp:cNvPr id="0" name=""/>
        <dsp:cNvSpPr/>
      </dsp:nvSpPr>
      <dsp:spPr>
        <a:xfrm>
          <a:off x="1378357" y="0"/>
          <a:ext cx="1338113" cy="46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Направления</a:t>
          </a:r>
          <a:endParaRPr lang="ru-RU" sz="1400" kern="1200" dirty="0"/>
        </a:p>
      </dsp:txBody>
      <dsp:txXfrm>
        <a:off x="1378357" y="1872208"/>
        <a:ext cx="1338113" cy="1872208"/>
      </dsp:txXfrm>
    </dsp:sp>
    <dsp:sp modelId="{847251DB-BF93-458F-A4BF-0E33FF12F416}">
      <dsp:nvSpPr>
        <dsp:cNvPr id="0" name=""/>
        <dsp:cNvSpPr/>
      </dsp:nvSpPr>
      <dsp:spPr>
        <a:xfrm>
          <a:off x="1584181" y="288031"/>
          <a:ext cx="1257826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74BF58-7DFF-465D-9F81-8EAD35AEE973}">
      <dsp:nvSpPr>
        <dsp:cNvPr id="0" name=""/>
        <dsp:cNvSpPr/>
      </dsp:nvSpPr>
      <dsp:spPr>
        <a:xfrm>
          <a:off x="2736302" y="0"/>
          <a:ext cx="1338113" cy="46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Технологии</a:t>
          </a:r>
          <a:endParaRPr lang="ru-RU" sz="1100" kern="1200" dirty="0"/>
        </a:p>
      </dsp:txBody>
      <dsp:txXfrm>
        <a:off x="2736302" y="1872208"/>
        <a:ext cx="1338113" cy="1872208"/>
      </dsp:txXfrm>
    </dsp:sp>
    <dsp:sp modelId="{52D18B9C-3CCA-4B75-851C-0022C28BD035}">
      <dsp:nvSpPr>
        <dsp:cNvPr id="0" name=""/>
        <dsp:cNvSpPr/>
      </dsp:nvSpPr>
      <dsp:spPr>
        <a:xfrm>
          <a:off x="2736306" y="288031"/>
          <a:ext cx="1257826" cy="15586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CBB5B7-0F30-44C6-8445-21F4EE604669}">
      <dsp:nvSpPr>
        <dsp:cNvPr id="0" name=""/>
        <dsp:cNvSpPr/>
      </dsp:nvSpPr>
      <dsp:spPr>
        <a:xfrm>
          <a:off x="4176460" y="0"/>
          <a:ext cx="1338113" cy="46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Формы работы</a:t>
          </a:r>
          <a:endParaRPr lang="ru-RU" sz="1400" kern="1200" dirty="0"/>
        </a:p>
      </dsp:txBody>
      <dsp:txXfrm>
        <a:off x="4176460" y="1872208"/>
        <a:ext cx="1338113" cy="1872208"/>
      </dsp:txXfrm>
    </dsp:sp>
    <dsp:sp modelId="{0EEC200F-D32A-4019-B082-47F7A2A5289B}">
      <dsp:nvSpPr>
        <dsp:cNvPr id="0" name=""/>
        <dsp:cNvSpPr/>
      </dsp:nvSpPr>
      <dsp:spPr>
        <a:xfrm>
          <a:off x="4176461" y="288031"/>
          <a:ext cx="1257826" cy="155861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ACF91A-67CF-47C7-8050-2A748516FE8E}">
      <dsp:nvSpPr>
        <dsp:cNvPr id="0" name=""/>
        <dsp:cNvSpPr/>
      </dsp:nvSpPr>
      <dsp:spPr>
        <a:xfrm>
          <a:off x="5513128" y="0"/>
          <a:ext cx="1338113" cy="46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Режим работы</a:t>
          </a:r>
          <a:endParaRPr lang="ru-RU" sz="1400" kern="1200" dirty="0"/>
        </a:p>
      </dsp:txBody>
      <dsp:txXfrm>
        <a:off x="5513128" y="1872208"/>
        <a:ext cx="1338113" cy="1872208"/>
      </dsp:txXfrm>
    </dsp:sp>
    <dsp:sp modelId="{3477B02E-2FC4-45B9-A5C8-4DFA9B3C080A}">
      <dsp:nvSpPr>
        <dsp:cNvPr id="0" name=""/>
        <dsp:cNvSpPr/>
      </dsp:nvSpPr>
      <dsp:spPr>
        <a:xfrm>
          <a:off x="5544618" y="288031"/>
          <a:ext cx="1257826" cy="155861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7BBC7E-1AB5-4DC1-82F2-2FFE99A01EB0}">
      <dsp:nvSpPr>
        <dsp:cNvPr id="0" name=""/>
        <dsp:cNvSpPr/>
      </dsp:nvSpPr>
      <dsp:spPr>
        <a:xfrm>
          <a:off x="6891385" y="0"/>
          <a:ext cx="1338113" cy="468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Диагностика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результатов</a:t>
          </a:r>
        </a:p>
      </dsp:txBody>
      <dsp:txXfrm>
        <a:off x="6891385" y="1872208"/>
        <a:ext cx="1338113" cy="1872208"/>
      </dsp:txXfrm>
    </dsp:sp>
    <dsp:sp modelId="{C84FCF92-2990-4275-AF60-67F2C4F1295E}">
      <dsp:nvSpPr>
        <dsp:cNvPr id="0" name=""/>
        <dsp:cNvSpPr/>
      </dsp:nvSpPr>
      <dsp:spPr>
        <a:xfrm>
          <a:off x="6912762" y="288031"/>
          <a:ext cx="1257826" cy="155861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D6623C-F65E-493C-9CE3-B6CCFE6118F8}">
      <dsp:nvSpPr>
        <dsp:cNvPr id="0" name=""/>
        <dsp:cNvSpPr/>
      </dsp:nvSpPr>
      <dsp:spPr>
        <a:xfrm>
          <a:off x="215994" y="3555767"/>
          <a:ext cx="7571232" cy="70207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C7F44A-BC25-468F-8A10-8AE7C8727E8D}">
      <dsp:nvSpPr>
        <dsp:cNvPr id="0" name=""/>
        <dsp:cNvSpPr/>
      </dsp:nvSpPr>
      <dsp:spPr>
        <a:xfrm rot="2243825">
          <a:off x="2977063" y="3916055"/>
          <a:ext cx="1133181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1133181" y="27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A5D1D-9BDF-4CCD-A3BB-8F552B6B6467}">
      <dsp:nvSpPr>
        <dsp:cNvPr id="0" name=""/>
        <dsp:cNvSpPr/>
      </dsp:nvSpPr>
      <dsp:spPr>
        <a:xfrm rot="267947">
          <a:off x="3092130" y="2959244"/>
          <a:ext cx="921074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921074" y="27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490AA-5E26-4718-91C2-D3E0DCCDED88}">
      <dsp:nvSpPr>
        <dsp:cNvPr id="0" name=""/>
        <dsp:cNvSpPr/>
      </dsp:nvSpPr>
      <dsp:spPr>
        <a:xfrm rot="19037660">
          <a:off x="2980818" y="1689183"/>
          <a:ext cx="850151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850151" y="27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516D2-2C46-4A80-BB23-9BD43C5B89E0}">
      <dsp:nvSpPr>
        <dsp:cNvPr id="0" name=""/>
        <dsp:cNvSpPr/>
      </dsp:nvSpPr>
      <dsp:spPr>
        <a:xfrm>
          <a:off x="263127" y="1058680"/>
          <a:ext cx="3848263" cy="36274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D2E23-CC93-4E1A-862F-DB6DAD0A9EBA}">
      <dsp:nvSpPr>
        <dsp:cNvPr id="0" name=""/>
        <dsp:cNvSpPr/>
      </dsp:nvSpPr>
      <dsp:spPr>
        <a:xfrm>
          <a:off x="3503508" y="69428"/>
          <a:ext cx="1619832" cy="1619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Личностные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 результаты</a:t>
          </a:r>
          <a:endParaRPr lang="ru-RU" sz="1500" kern="1200" dirty="0"/>
        </a:p>
      </dsp:txBody>
      <dsp:txXfrm>
        <a:off x="3503508" y="69428"/>
        <a:ext cx="1619832" cy="1619832"/>
      </dsp:txXfrm>
    </dsp:sp>
    <dsp:sp modelId="{64EA9812-FE59-4F58-82C6-9B42301DBDEE}">
      <dsp:nvSpPr>
        <dsp:cNvPr id="0" name=""/>
        <dsp:cNvSpPr/>
      </dsp:nvSpPr>
      <dsp:spPr>
        <a:xfrm>
          <a:off x="5285324" y="69428"/>
          <a:ext cx="2429749" cy="1619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Ставить цель развития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Самооценка</a:t>
          </a:r>
          <a:endParaRPr lang="ru-RU" sz="2000" kern="1200" dirty="0"/>
        </a:p>
      </dsp:txBody>
      <dsp:txXfrm>
        <a:off x="5285324" y="69428"/>
        <a:ext cx="2429749" cy="1619832"/>
      </dsp:txXfrm>
    </dsp:sp>
    <dsp:sp modelId="{F7064721-7197-40DE-A357-CD4357E54DC1}">
      <dsp:nvSpPr>
        <dsp:cNvPr id="0" name=""/>
        <dsp:cNvSpPr/>
      </dsp:nvSpPr>
      <dsp:spPr>
        <a:xfrm>
          <a:off x="4008596" y="2088227"/>
          <a:ext cx="2057479" cy="20294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Метапредметные</a:t>
          </a:r>
          <a:r>
            <a:rPr lang="ru-RU" sz="1400" kern="1200" dirty="0" smtClean="0"/>
            <a:t> результаты</a:t>
          </a:r>
          <a:endParaRPr lang="ru-RU" sz="1400" kern="1200" dirty="0"/>
        </a:p>
      </dsp:txBody>
      <dsp:txXfrm>
        <a:off x="4008596" y="2088227"/>
        <a:ext cx="2057479" cy="2029488"/>
      </dsp:txXfrm>
    </dsp:sp>
    <dsp:sp modelId="{A55CFC1E-76B5-47C8-AB8E-CA9183ACA238}">
      <dsp:nvSpPr>
        <dsp:cNvPr id="0" name=""/>
        <dsp:cNvSpPr/>
      </dsp:nvSpPr>
      <dsp:spPr>
        <a:xfrm>
          <a:off x="5681001" y="2088227"/>
          <a:ext cx="3086218" cy="2029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Планировать деятельность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Получать </a:t>
          </a:r>
          <a:r>
            <a:rPr lang="ru-RU" sz="2000" kern="1200" dirty="0" smtClean="0"/>
            <a:t>результат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Оценивать результат</a:t>
          </a:r>
          <a:endParaRPr lang="ru-RU" sz="2000" kern="1200" dirty="0"/>
        </a:p>
      </dsp:txBody>
      <dsp:txXfrm>
        <a:off x="5681001" y="2088227"/>
        <a:ext cx="3086218" cy="2029488"/>
      </dsp:txXfrm>
    </dsp:sp>
    <dsp:sp modelId="{A6D2AEEE-2CB6-4120-B2D8-35571CDC1AD6}">
      <dsp:nvSpPr>
        <dsp:cNvPr id="0" name=""/>
        <dsp:cNvSpPr/>
      </dsp:nvSpPr>
      <dsp:spPr>
        <a:xfrm>
          <a:off x="3601346" y="4135688"/>
          <a:ext cx="2144140" cy="13436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Предметные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результаты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601346" y="4135688"/>
        <a:ext cx="2144140" cy="1343635"/>
      </dsp:txXfrm>
    </dsp:sp>
    <dsp:sp modelId="{85C52DC3-511F-427D-8F00-5B322702EBD2}">
      <dsp:nvSpPr>
        <dsp:cNvPr id="0" name=""/>
        <dsp:cNvSpPr/>
      </dsp:nvSpPr>
      <dsp:spPr>
        <a:xfrm>
          <a:off x="5252085" y="4135688"/>
          <a:ext cx="3216210" cy="1343635"/>
        </a:xfrm>
        <a:prstGeom prst="rect">
          <a:avLst/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Освоил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Не освоил</a:t>
          </a:r>
          <a:endParaRPr lang="ru-RU" sz="2000" kern="1200" dirty="0"/>
        </a:p>
      </dsp:txBody>
      <dsp:txXfrm>
        <a:off x="5252085" y="4135688"/>
        <a:ext cx="3216210" cy="134363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CB2709-03FE-47A5-A7C3-7569CAAFD94A}">
      <dsp:nvSpPr>
        <dsp:cNvPr id="0" name=""/>
        <dsp:cNvSpPr/>
      </dsp:nvSpPr>
      <dsp:spPr>
        <a:xfrm>
          <a:off x="0" y="0"/>
          <a:ext cx="4382616" cy="438261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0B3976-AA9A-453C-B725-D511A1EE096B}">
      <dsp:nvSpPr>
        <dsp:cNvPr id="0" name=""/>
        <dsp:cNvSpPr/>
      </dsp:nvSpPr>
      <dsp:spPr>
        <a:xfrm>
          <a:off x="1882570" y="0"/>
          <a:ext cx="6038292" cy="438261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Развитие</a:t>
          </a:r>
          <a:br>
            <a:rPr lang="ru-RU" sz="2800" kern="1200" dirty="0" smtClean="0"/>
          </a:br>
          <a:r>
            <a:rPr lang="ru-RU" sz="2800" kern="1200" dirty="0" smtClean="0"/>
            <a:t>личности</a:t>
          </a:r>
          <a:endParaRPr lang="ru-RU" sz="2800" kern="1200" dirty="0"/>
        </a:p>
      </dsp:txBody>
      <dsp:txXfrm>
        <a:off x="1882570" y="0"/>
        <a:ext cx="3019146" cy="4382616"/>
      </dsp:txXfrm>
    </dsp:sp>
    <dsp:sp modelId="{A5401514-6AC4-4819-8A84-9C31E3EF5060}">
      <dsp:nvSpPr>
        <dsp:cNvPr id="0" name=""/>
        <dsp:cNvSpPr/>
      </dsp:nvSpPr>
      <dsp:spPr>
        <a:xfrm>
          <a:off x="5210454" y="0"/>
          <a:ext cx="3019146" cy="438261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Ценностные ориентиры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Отношение к другим людям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Отношение к окружающему миру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Отношение к самому себе</a:t>
          </a:r>
          <a:endParaRPr lang="ru-RU" sz="2400" kern="1200" dirty="0"/>
        </a:p>
      </dsp:txBody>
      <dsp:txXfrm>
        <a:off x="5210454" y="0"/>
        <a:ext cx="3019146" cy="4382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2FD70D5-52BE-4B78-B5CE-0D6F61F4C7C3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E646F96-5AB2-4360-A9B9-F50C04BE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41E986-DFB0-4148-8B91-76E063772F8D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1239AA-A3EC-48CF-AB1F-F83291B81C23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42170D-640C-4654-A6E4-93CB6BE726CC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5C471E-BE53-43BC-9E8A-FBFAE6B88B60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7E6149-BBE8-4F59-ACFA-1E93B00B2622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248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248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4F80-EF55-43F9-8BD4-38E7FE79F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73A9-B59F-4617-8CB0-24AD1E7C0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AB49-DA3D-4AB3-BDC4-77083EFDB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D2012-9A87-419D-80EB-B76C6E6A5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41032-1512-4DA6-82A1-3DBB77444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4D4F2-8A36-4D42-96DA-8BDD71B43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74D61-DB2F-48C9-ACE2-FEA49702F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BA88F-42BC-4928-82A5-2D0091C4F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BD70F-73B0-46AA-A751-B8E501438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88736-DDDA-413B-8780-65F9F75B0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6B811-6004-4A7A-B848-2A57F64B1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0BA4B-1D16-4E6D-8C79-093A16235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3B712-A2B6-4D99-80A1-3B7E47C91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32F8D5B4-499E-419A-A083-D2DCB4C1B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144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144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144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144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145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145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145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145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5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-6000"/>
          </a:blip>
          <a:srcRect b="2011"/>
          <a:stretch>
            <a:fillRect/>
          </a:stretch>
        </p:blipFill>
        <p:spPr bwMode="auto">
          <a:xfrm>
            <a:off x="5189538" y="1196975"/>
            <a:ext cx="3725862" cy="2447925"/>
          </a:xfrm>
          <a:prstGeom prst="rect">
            <a:avLst/>
          </a:prstGeom>
          <a:solidFill>
            <a:srgbClr val="69FFFF"/>
          </a:solidFill>
          <a:ln w="57150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Муниципальное  нетиповое общеобразовательное учреждение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Гимназия № 1 города Белово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914400" y="2708275"/>
            <a:ext cx="8229600" cy="3886200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внеурочной деятельности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школе первой ступени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Евдокимова Ольга Николаевна,  заместитель директора по УВР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gim1-belovo@mail.ru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Телефон: 8(384 52) 2 65 57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6" descr="C:\Users\User\Desktop\Новосиб и Писаница окт.-2011\DSC04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96975"/>
            <a:ext cx="39243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675687" cy="865188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              Формы внеурочных занятий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38600" cy="3886200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Проблемно-диалогическая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Проектное обучение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правильного типа читательской деятельности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Уровневая дифференциация</a:t>
            </a:r>
          </a:p>
          <a:p>
            <a:pPr>
              <a:defRPr/>
            </a:pPr>
            <a:endParaRPr lang="ru-RU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3438" y="1484313"/>
            <a:ext cx="4038600" cy="3886200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Кружки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Клубы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Студии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Секции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Мастерские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Школы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Факультативы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Проектная деятельность</a:t>
            </a:r>
            <a:endParaRPr lang="ru-RU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147050" cy="1008063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Уровни достижения воспитательных результатов</a:t>
            </a:r>
            <a:r>
              <a:rPr lang="ru-RU" sz="2800" b="1" dirty="0" smtClean="0">
                <a:solidFill>
                  <a:srgbClr val="000099"/>
                </a:solidFill>
              </a:rPr>
              <a:t/>
            </a:r>
            <a:br>
              <a:rPr lang="ru-RU" sz="2800" b="1" dirty="0" smtClean="0">
                <a:solidFill>
                  <a:srgbClr val="000099"/>
                </a:solidFill>
              </a:rPr>
            </a:br>
            <a:endParaRPr lang="ru-RU" sz="28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484313"/>
            <a:ext cx="8229600" cy="4525962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ru-RU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1-й уровень: приобретение социальных знаний 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2-й уровень: опыт ценностного отношения к социальной реальности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3-й уровень: получение опыта самостоятельного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общественного действия</a:t>
            </a:r>
          </a:p>
          <a:p>
            <a:pPr>
              <a:defRPr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 класса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7338"/>
            <a:ext cx="8288337" cy="51117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5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8.00-11.50</a:t>
            </a:r>
            <a:r>
              <a:rPr lang="ru-RU" sz="2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Учебная деятельность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500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5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12.00-12.20</a:t>
            </a:r>
            <a:r>
              <a:rPr lang="ru-RU" sz="2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Динамическая пауза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500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5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12.20-12.40</a:t>
            </a:r>
            <a:r>
              <a:rPr lang="ru-RU" sz="2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Обед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500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5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12.40-13.15</a:t>
            </a:r>
            <a:r>
              <a:rPr lang="ru-RU" sz="2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1 занятие внеурочной деятельности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500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500" b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13.25-14.00</a:t>
            </a:r>
            <a:r>
              <a:rPr lang="ru-RU" sz="2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2 занятие внеурочной деятельности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5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6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4635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Расписание занятий внеурочной деятельности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</p:nvPr>
        </p:nvGraphicFramePr>
        <p:xfrm>
          <a:off x="0" y="908050"/>
          <a:ext cx="8215313" cy="571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531"/>
                <a:gridCol w="821531"/>
                <a:gridCol w="821531"/>
                <a:gridCol w="821531"/>
                <a:gridCol w="821531"/>
                <a:gridCol w="821531"/>
                <a:gridCol w="821531"/>
                <a:gridCol w="821531"/>
                <a:gridCol w="821531"/>
                <a:gridCol w="821531"/>
              </a:tblGrid>
              <a:tr h="623510"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Понедельник</a:t>
                      </a:r>
                      <a:endParaRPr lang="ru-RU" sz="1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Вторник</a:t>
                      </a:r>
                      <a:endParaRPr lang="ru-RU" sz="1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lang="ru-RU" sz="1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Четверг</a:t>
                      </a:r>
                      <a:endParaRPr lang="ru-RU" sz="1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Пятница</a:t>
                      </a:r>
                      <a:endParaRPr lang="ru-RU" sz="1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327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</a:t>
                      </a: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91444" marR="91444" marT="45717" marB="45717"/>
                </a:tc>
              </a:tr>
              <a:tr h="365806">
                <a:tc gridSpan="10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«А»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1454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Хор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14.00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Шах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маты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Позн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 мир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Подв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/игры </a:t>
                      </a: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Бисер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</a:tr>
              <a:tr h="91454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Я-Рос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сия</a:t>
                      </a:r>
                    </a:p>
                    <a:p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нин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14.00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Юный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декор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</a:tr>
              <a:tr h="365806">
                <a:tc gridSpan="10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«Б»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1454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Хор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14.00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Позн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 мир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Шах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маты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Бисер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Я-Рос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сия</a:t>
                      </a:r>
                    </a:p>
                    <a:p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нин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14.00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</a:tr>
              <a:tr h="914548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Подв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/игры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Юный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декор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12.40-13.15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4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Процентный состав занятости обучающихся 1 «А» и 1 «Б» классов  во внеурочной деятельности</a:t>
            </a:r>
            <a:endParaRPr lang="ru-RU" sz="2400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1026" name="Объект 3"/>
          <p:cNvGraphicFramePr>
            <a:graphicFrameLocks noGrp="1"/>
          </p:cNvGraphicFramePr>
          <p:nvPr>
            <p:ph idx="4294967295"/>
          </p:nvPr>
        </p:nvGraphicFramePr>
        <p:xfrm>
          <a:off x="539750" y="1755775"/>
          <a:ext cx="8331200" cy="5102225"/>
        </p:xfrm>
        <a:graphic>
          <a:graphicData uri="http://schemas.openxmlformats.org/presentationml/2006/ole">
            <p:oleObj spid="_x0000_s1026" r:id="rId3" imgW="8333954" imgH="510279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331913" y="333375"/>
            <a:ext cx="6840537" cy="574675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Внеурочная деятельность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980728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00113" y="404813"/>
            <a:ext cx="6985000" cy="647700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Уровни успешности</a:t>
            </a:r>
            <a:endParaRPr lang="ru-RU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52736"/>
          <a:ext cx="874846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7942262" cy="576262"/>
          </a:xfrm>
        </p:spPr>
        <p:txBody>
          <a:bodyPr/>
          <a:lstStyle/>
          <a:p>
            <a:r>
              <a:rPr lang="ru-RU" sz="2800" smtClean="0"/>
              <a:t>Уровни успешности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772816"/>
          <a:ext cx="8229600" cy="4382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МНОУ Гимназия 1 г. Белово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104870">
            <a:off x="446088" y="1262063"/>
            <a:ext cx="22606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20395059">
            <a:off x="517525" y="2378075"/>
            <a:ext cx="1893888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i="1" dirty="0"/>
              <a:t>Ю</a:t>
            </a:r>
            <a:r>
              <a:rPr lang="ru-RU" dirty="0"/>
              <a:t>ный декоратор</a:t>
            </a:r>
          </a:p>
        </p:txBody>
      </p:sp>
      <p:sp>
        <p:nvSpPr>
          <p:cNvPr id="26628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254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внеурочной деятельности</a:t>
            </a:r>
          </a:p>
        </p:txBody>
      </p:sp>
      <p:pic>
        <p:nvPicPr>
          <p:cNvPr id="8" name="Объект 7" descr="E:\7.jpg"/>
          <p:cNvPicPr>
            <a:picLocks noGrp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 rot="990081">
            <a:off x="764710" y="1321963"/>
            <a:ext cx="1803539" cy="2860995"/>
          </a:xfrm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1250115">
            <a:off x="825500" y="2116138"/>
            <a:ext cx="1589088" cy="6810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Я - </a:t>
            </a:r>
            <a:r>
              <a:rPr lang="ru-RU" sz="1600" dirty="0"/>
              <a:t>РОССИЯНИ</a:t>
            </a:r>
            <a:r>
              <a:rPr lang="ru-RU" dirty="0"/>
              <a:t>Н</a:t>
            </a:r>
          </a:p>
        </p:txBody>
      </p:sp>
      <p:pic>
        <p:nvPicPr>
          <p:cNvPr id="10" name="Рисунок 9" descr="E: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7304">
            <a:off x="6005990" y="1306764"/>
            <a:ext cx="2284138" cy="336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17275001">
            <a:off x="6855619" y="1945482"/>
            <a:ext cx="585787" cy="177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ru-RU" dirty="0"/>
              <a:t>Познаем мир – познаем себя</a:t>
            </a:r>
          </a:p>
        </p:txBody>
      </p:sp>
      <p:pic>
        <p:nvPicPr>
          <p:cNvPr id="12" name="Рисунок 11" descr="E: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5437">
            <a:off x="1502032" y="3366381"/>
            <a:ext cx="2284138" cy="336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 2"/>
          <p:cNvSpPr/>
          <p:nvPr/>
        </p:nvSpPr>
        <p:spPr>
          <a:xfrm rot="20693055">
            <a:off x="1728788" y="4491038"/>
            <a:ext cx="1654175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Росинка</a:t>
            </a:r>
          </a:p>
          <a:p>
            <a:pPr algn="ctr">
              <a:defRPr/>
            </a:pPr>
            <a:r>
              <a:rPr lang="ru-RU" dirty="0"/>
              <a:t>ХОР</a:t>
            </a:r>
          </a:p>
        </p:txBody>
      </p:sp>
      <p:pic>
        <p:nvPicPr>
          <p:cNvPr id="13" name="Рисунок 12" descr="E: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3994">
            <a:off x="3501938" y="3432528"/>
            <a:ext cx="2284138" cy="336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247839">
            <a:off x="3816350" y="4476750"/>
            <a:ext cx="16256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Подвижные игры</a:t>
            </a:r>
          </a:p>
        </p:txBody>
      </p:sp>
      <p:pic>
        <p:nvPicPr>
          <p:cNvPr id="14" name="Рисунок 13" descr="E: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7304">
            <a:off x="6254185" y="3213321"/>
            <a:ext cx="2467262" cy="336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 rot="1195999">
            <a:off x="6435725" y="4327525"/>
            <a:ext cx="2127250" cy="136366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Уроки </a:t>
            </a:r>
            <a:r>
              <a:rPr lang="ru-RU" dirty="0"/>
              <a:t>нравственности</a:t>
            </a:r>
          </a:p>
        </p:txBody>
      </p:sp>
      <p:pic>
        <p:nvPicPr>
          <p:cNvPr id="16" name="Рисунок 15" descr="E: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7304">
            <a:off x="3891217" y="883809"/>
            <a:ext cx="1800199" cy="305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 rot="1111110">
            <a:off x="4133850" y="1870075"/>
            <a:ext cx="1633538" cy="6810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Шахматы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!!!!!Свете!!!!!!!!\IMG_2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1115617" y="1244674"/>
            <a:ext cx="2088232" cy="27840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0">
              <a:rot lat="1831670" lon="10184974" rev="11595229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507" name="Заголовок 10"/>
          <p:cNvSpPr>
            <a:spLocks noGrp="1"/>
          </p:cNvSpPr>
          <p:nvPr>
            <p:ph type="title"/>
          </p:nvPr>
        </p:nvSpPr>
        <p:spPr>
          <a:xfrm>
            <a:off x="395288" y="404813"/>
            <a:ext cx="7056437" cy="666750"/>
          </a:xfrm>
        </p:spPr>
        <p:txBody>
          <a:bodyPr/>
          <a:lstStyle/>
          <a:p>
            <a:r>
              <a:rPr lang="ru-RU" sz="2400" smtClean="0"/>
              <a:t>Результат эксперимента</a:t>
            </a:r>
          </a:p>
        </p:txBody>
      </p:sp>
      <p:pic>
        <p:nvPicPr>
          <p:cNvPr id="6" name="Picture 3" descr="G:\!!!!!Свете!!!!!!!!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2592288" cy="3598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258888" y="260350"/>
            <a:ext cx="6337300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000" b="1" dirty="0">
              <a:solidFill>
                <a:srgbClr val="FF6699"/>
              </a:solidFill>
            </a:endParaRPr>
          </a:p>
        </p:txBody>
      </p:sp>
      <p:pic>
        <p:nvPicPr>
          <p:cNvPr id="13319" name="Picture 7" descr="C:\Users\Надежда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412776"/>
            <a:ext cx="2326382" cy="3013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320" name="Picture 8" descr="C:\Users\Надежда\Desktop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573016"/>
            <a:ext cx="1975267" cy="2811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321" name="Picture 9" descr="C:\Users\Надежда\Desktop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700808"/>
            <a:ext cx="2158674" cy="2912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6270" y="3717032"/>
            <a:ext cx="2194210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850" y="476250"/>
            <a:ext cx="7920038" cy="4894263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организация внеурочной деятельности в школе первой ступени</a:t>
            </a:r>
            <a:endParaRPr lang="ru-RU" sz="2400" dirty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: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определить направления, формы осуществления внеурочной деятельности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разработать локальные акты, необходимые для организации внеурочной деятельности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создать условия для повышения уровня профессиональной компетентности учителей, задействованных в эксперименте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разработать программно-методический комплекс для реализации содержания внеурочной деятельности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0620" y="642918"/>
            <a:ext cx="53085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Спасибо за внимание!</a:t>
            </a:r>
          </a:p>
        </p:txBody>
      </p:sp>
      <p:pic>
        <p:nvPicPr>
          <p:cNvPr id="22531" name="Рисунок 7" descr="E:\IMG_8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88" y="2143125"/>
            <a:ext cx="2643187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9" descr="E:\IMG_8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1714500"/>
            <a:ext cx="2906713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10" descr="E:\IMG_8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071688"/>
            <a:ext cx="2692400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23850" y="801688"/>
            <a:ext cx="85693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нетиповое общеобразовательное учреждение 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«Гимназия № 1 города Белово»                  </a:t>
            </a:r>
          </a:p>
          <a:p>
            <a:pPr algn="r">
              <a:defRPr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                      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УТВЕРЖДАЮ</a:t>
            </a:r>
          </a:p>
          <a:p>
            <a:pPr algn="r">
              <a:defRPr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Директор  </a:t>
            </a:r>
            <a:r>
              <a:rPr lang="ru-RU" sz="16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А.Г. Козлов</a:t>
            </a:r>
          </a:p>
          <a:p>
            <a:pPr algn="r">
              <a:defRPr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»_</a:t>
            </a:r>
            <a:r>
              <a:rPr lang="ru-RU" sz="16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___________________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</a:t>
            </a:r>
          </a:p>
          <a:p>
            <a:pPr algn="ctr">
              <a:defRPr/>
            </a:pP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</a:t>
            </a:r>
            <a:endParaRPr lang="ru-RU" sz="2800" dirty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организации внеурочной деятельности</a:t>
            </a:r>
            <a:endParaRPr lang="ru-RU" sz="2800" dirty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обучающихся на ступени начального общего образования</a:t>
            </a:r>
          </a:p>
          <a:p>
            <a:pPr algn="ctr"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Настоящее Положение разработано в соответствии с Законом Российской Федерации «Об образовании», приказом Министерства образования и науки Российской Федерации от 06.10.2009 № 373 «Об утверждении и введении в действие федерального государственного образовательного стандарта начального общего образования» и является основой для организации внеурочной деятельности обучающихся в МНОУ «Гимназия №1 города Белово»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250825" y="3195638"/>
            <a:ext cx="8713788" cy="18145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ПОЛОЖЕНИЕ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 портфолио обучающегося 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 ступени начального общего образования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МНОУ «Гимназия 1 города Белово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4140200" y="765175"/>
            <a:ext cx="4427538" cy="1368425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altLang="ja-JP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Утверждено приказом</a:t>
            </a:r>
          </a:p>
          <a:p>
            <a:pPr>
              <a:defRPr/>
            </a:pPr>
            <a:r>
              <a:rPr lang="ru-RU" altLang="ja-JP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Директора МНОУ «Гимназия №1 города Белово»_________А.Г. Козлов от</a:t>
            </a:r>
            <a:r>
              <a:rPr lang="ru-RU" altLang="ja-JP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31.08.2010</a:t>
            </a:r>
            <a:r>
              <a:rPr lang="ru-RU" altLang="ja-JP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altLang="ja-JP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ru-RU" altLang="ja-JP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№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0" y="765175"/>
            <a:ext cx="4103688" cy="16017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Рассмотрено на</a:t>
            </a:r>
          </a:p>
          <a:p>
            <a:pPr>
              <a:defRPr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научно-методическом совете</a:t>
            </a:r>
          </a:p>
          <a:p>
            <a:pPr>
              <a:defRPr/>
            </a:pP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протокол №  __________ </a:t>
            </a:r>
          </a:p>
          <a:p>
            <a:pPr>
              <a:defRPr/>
            </a:pPr>
            <a:r>
              <a:rPr lang="ru-RU" sz="20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«30» августа                 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 г.	</a:t>
            </a:r>
            <a:r>
              <a:rPr lang="ru-RU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549275"/>
            <a:ext cx="8302625" cy="10080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внеурочной деятельности</a:t>
            </a: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47800" y="2276475"/>
            <a:ext cx="7696200" cy="37496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Социальное</a:t>
            </a:r>
          </a:p>
          <a:p>
            <a:pPr eaLnBrk="1" hangingPunct="1">
              <a:buFontTx/>
              <a:buNone/>
              <a:defRPr/>
            </a:pPr>
            <a:r>
              <a:rPr lang="ru-RU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Спортивно-оздоровительное</a:t>
            </a:r>
          </a:p>
          <a:p>
            <a:pPr eaLnBrk="1" hangingPunct="1">
              <a:buFontTx/>
              <a:buNone/>
              <a:defRPr/>
            </a:pPr>
            <a:r>
              <a:rPr lang="ru-RU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Обще-интеллектуальное</a:t>
            </a:r>
          </a:p>
          <a:p>
            <a:pPr eaLnBrk="1" hangingPunct="1">
              <a:buFontTx/>
              <a:buNone/>
              <a:defRPr/>
            </a:pPr>
            <a:r>
              <a:rPr lang="ru-RU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Общекультурное</a:t>
            </a:r>
          </a:p>
          <a:p>
            <a:pPr eaLnBrk="1" hangingPunct="1">
              <a:buFontTx/>
              <a:buNone/>
              <a:defRPr/>
            </a:pPr>
            <a:r>
              <a:rPr lang="ru-RU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Духовно-нравственное</a:t>
            </a:r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179388" y="1412875"/>
            <a:ext cx="792162" cy="3959225"/>
          </a:xfrm>
          <a:custGeom>
            <a:avLst/>
            <a:gdLst>
              <a:gd name="T0" fmla="*/ 2147483647 w 499"/>
              <a:gd name="T1" fmla="*/ 0 h 2949"/>
              <a:gd name="T2" fmla="*/ 0 w 499"/>
              <a:gd name="T3" fmla="*/ 0 h 2949"/>
              <a:gd name="T4" fmla="*/ 0 w 499"/>
              <a:gd name="T5" fmla="*/ 2147483647 h 2949"/>
              <a:gd name="T6" fmla="*/ 2147483647 w 499"/>
              <a:gd name="T7" fmla="*/ 2147483647 h 2949"/>
              <a:gd name="T8" fmla="*/ 0 60000 65536"/>
              <a:gd name="T9" fmla="*/ 0 60000 65536"/>
              <a:gd name="T10" fmla="*/ 0 60000 65536"/>
              <a:gd name="T11" fmla="*/ 0 60000 65536"/>
              <a:gd name="T12" fmla="*/ 0 w 499"/>
              <a:gd name="T13" fmla="*/ 0 h 2949"/>
              <a:gd name="T14" fmla="*/ 499 w 499"/>
              <a:gd name="T15" fmla="*/ 2949 h 29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9" h="2949">
                <a:moveTo>
                  <a:pt x="227" y="0"/>
                </a:moveTo>
                <a:lnTo>
                  <a:pt x="0" y="0"/>
                </a:lnTo>
                <a:lnTo>
                  <a:pt x="0" y="2949"/>
                </a:lnTo>
                <a:lnTo>
                  <a:pt x="499" y="2949"/>
                </a:lnTo>
              </a:path>
            </a:pathLst>
          </a:custGeom>
          <a:noFill/>
          <a:ln w="57150" cmpd="sng">
            <a:solidFill>
              <a:srgbClr val="00B05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79388" y="4652963"/>
            <a:ext cx="792162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179388" y="3068638"/>
            <a:ext cx="792162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179388" y="4005263"/>
            <a:ext cx="792162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Новая папка\DSC031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25538"/>
            <a:ext cx="4416425" cy="3311525"/>
          </a:xfrm>
          <a:noFill/>
        </p:spPr>
      </p:pic>
      <p:pic>
        <p:nvPicPr>
          <p:cNvPr id="9219" name="Picture 3" descr="DSC009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357563"/>
            <a:ext cx="49688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288" y="817563"/>
            <a:ext cx="4392612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Секция «Подвижные игры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4300" y="6165850"/>
            <a:ext cx="4968875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Хоровая студия «Росинка»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7272338" cy="8636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43" name="Picture 4" descr="DSCF13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385762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8313" y="476250"/>
            <a:ext cx="7416800" cy="792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Юный декоратор</a:t>
            </a:r>
          </a:p>
        </p:txBody>
      </p:sp>
      <p:pic>
        <p:nvPicPr>
          <p:cNvPr id="10245" name="Picture 3" descr="C:\Users\Admin\Desktop\Новая папка\DSCF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31512">
            <a:off x="5056188" y="3597275"/>
            <a:ext cx="356393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 descr="C:\Users\Admin\Desktop\Новая папка\DSCF1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857415">
            <a:off x="485775" y="3632200"/>
            <a:ext cx="3541713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7" name="Picture 2" descr="C:\Users\Admin\Desktop\Новая папка\S4027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620713"/>
            <a:ext cx="85407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8313" y="404813"/>
            <a:ext cx="8424862" cy="471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– РОССИЯНИН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975" y="5748338"/>
            <a:ext cx="87757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в Историко-этнографический музей «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Чолкой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1" name="Picture 2" descr="C:\Users\Admin\Desktop\Новая папка\DSCF13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917575"/>
            <a:ext cx="7920037" cy="5940425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395288" y="476250"/>
            <a:ext cx="8569325" cy="936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«Познаем мир – познаем себя»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4213" y="5949950"/>
            <a:ext cx="7991475" cy="908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Групповая проектная работа «Город мечты»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</TotalTime>
  <Words>474</Words>
  <Application>Microsoft Office PowerPoint</Application>
  <PresentationFormat>Экран (4:3)</PresentationFormat>
  <Paragraphs>195</Paragraphs>
  <Slides>20</Slides>
  <Notes>5</Notes>
  <HiddenSlides>3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Wingdings</vt:lpstr>
      <vt:lpstr>Calibri</vt:lpstr>
      <vt:lpstr>Arial Black</vt:lpstr>
      <vt:lpstr>Times New Roman</vt:lpstr>
      <vt:lpstr>Wingdings 3</vt:lpstr>
      <vt:lpstr>MS Mincho</vt:lpstr>
      <vt:lpstr>Пиксел</vt:lpstr>
      <vt:lpstr>Диаграмма Microsoft Excel</vt:lpstr>
      <vt:lpstr>Муниципальное  нетиповое общеобразовательное учреждение «Гимназия № 1 города Белово» </vt:lpstr>
      <vt:lpstr>Слайд 2</vt:lpstr>
      <vt:lpstr>Слайд 3</vt:lpstr>
      <vt:lpstr>Слайд 4</vt:lpstr>
      <vt:lpstr>Направления внеурочной деятельности  </vt:lpstr>
      <vt:lpstr>Слайд 6</vt:lpstr>
      <vt:lpstr>Слайд 7</vt:lpstr>
      <vt:lpstr>Слайд 8</vt:lpstr>
      <vt:lpstr>Слайд 9</vt:lpstr>
      <vt:lpstr>Технологии              Формы внеурочных занятий</vt:lpstr>
      <vt:lpstr> Уровни достижения воспитательных результатов </vt:lpstr>
      <vt:lpstr>Режим работы класса</vt:lpstr>
      <vt:lpstr>Расписание занятий внеурочной деятельности</vt:lpstr>
      <vt:lpstr>Процентный состав занятости обучающихся 1 «А» и 1 «Б» классов  во внеурочной деятельности</vt:lpstr>
      <vt:lpstr>Внеурочная деятельность</vt:lpstr>
      <vt:lpstr>Уровни успешности</vt:lpstr>
      <vt:lpstr>Уровни успешности</vt:lpstr>
      <vt:lpstr>Программы внеурочной деятельности</vt:lpstr>
      <vt:lpstr>Результат эксперимента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 профиля обучения</dc:title>
  <dc:creator>Zver</dc:creator>
  <cp:lastModifiedBy>Ирина</cp:lastModifiedBy>
  <cp:revision>144</cp:revision>
  <dcterms:created xsi:type="dcterms:W3CDTF">2009-09-28T07:30:12Z</dcterms:created>
  <dcterms:modified xsi:type="dcterms:W3CDTF">2011-12-19T12:47:16Z</dcterms:modified>
</cp:coreProperties>
</file>