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40.xml" ContentType="application/vnd.openxmlformats-officedocument.presentationml.tags+xml"/>
  <Override PartName="/ppt/tags/tag238.xml" ContentType="application/vnd.openxmlformats-officedocument.presentationml.tags+xml"/>
  <Override PartName="/ppt/tags/tag285.xml" ContentType="application/vnd.openxmlformats-officedocument.presentationml.tags+xml"/>
  <Override PartName="/ppt/tags/tag424.xml" ContentType="application/vnd.openxmlformats-officedocument.presentationml.tags+xml"/>
  <Override PartName="/ppt/tags/tag471.xml" ContentType="application/vnd.openxmlformats-officedocument.presentationml.tags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216.xml" ContentType="application/vnd.openxmlformats-officedocument.presentationml.tags+xml"/>
  <Override PartName="/ppt/tags/tag263.xml" ContentType="application/vnd.openxmlformats-officedocument.presentationml.tags+xml"/>
  <Override PartName="/ppt/tags/tag402.xml" ContentType="application/vnd.openxmlformats-officedocument.presentationml.tags+xml"/>
  <Default Extension="xml" ContentType="application/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241.xml" ContentType="application/vnd.openxmlformats-officedocument.presentationml.tags+xml"/>
  <Override PartName="/ppt/tags/tag339.xml" ContentType="application/vnd.openxmlformats-officedocument.presentationml.tags+xml"/>
  <Override PartName="/ppt/tags/tag386.xml" ContentType="application/vnd.openxmlformats-officedocument.presentationml.tags+xml"/>
  <Override PartName="/ppt/tags/tag16.xml" ContentType="application/vnd.openxmlformats-officedocument.presentationml.tags+xml"/>
  <Override PartName="/ppt/tags/tag63.xml" ContentType="application/vnd.openxmlformats-officedocument.presentationml.tags+xml"/>
  <Override PartName="/ppt/tags/tag178.xml" ContentType="application/vnd.openxmlformats-officedocument.presentationml.tags+xml"/>
  <Override PartName="/ppt/tags/tag317.xml" ContentType="application/vnd.openxmlformats-officedocument.presentationml.tags+xml"/>
  <Override PartName="/ppt/tags/tag364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487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279.xml" ContentType="application/vnd.openxmlformats-officedocument.presentationml.tags+xml"/>
  <Override PartName="/ppt/tags/tag342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tags/tag320.xml" ContentType="application/vnd.openxmlformats-officedocument.presentationml.tags+xml"/>
  <Override PartName="/ppt/tags/tag418.xml" ContentType="application/vnd.openxmlformats-officedocument.presentationml.tags+xml"/>
  <Override PartName="/ppt/tags/tag465.xml" ContentType="application/vnd.openxmlformats-officedocument.presentationml.tags+xml"/>
  <Override PartName="/ppt/slides/slide19.xml" ContentType="application/vnd.openxmlformats-officedocument.presentationml.slide+xml"/>
  <Default Extension="png" ContentType="image/png"/>
  <Override PartName="/ppt/tags/tag112.xml" ContentType="application/vnd.openxmlformats-officedocument.presentationml.tags+xml"/>
  <Override PartName="/ppt/tags/tag257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tags/tag443.xml" ContentType="application/vnd.openxmlformats-officedocument.presentationml.tags+xml"/>
  <Override PartName="/ppt/tags/tag490.xml" ContentType="application/vnd.openxmlformats-officedocument.presentationml.tags+xml"/>
  <Override PartName="/ppt/tags/tag235.xml" ContentType="application/vnd.openxmlformats-officedocument.presentationml.tags+xml"/>
  <Override PartName="/ppt/tags/tag282.xml" ContentType="application/vnd.openxmlformats-officedocument.presentationml.tags+xml"/>
  <Override PartName="/ppt/tags/tag421.xml" ContentType="application/vnd.openxmlformats-officedocument.presentationml.tags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ppt/tags/tag260.xml" ContentType="application/vnd.openxmlformats-officedocument.presentationml.tags+xml"/>
  <Override PartName="/ppt/tags/tag358.xml" ContentType="application/vnd.openxmlformats-officedocument.presentationml.tags+xml"/>
  <Override PartName="/ppt/tags/tag35.xml" ContentType="application/vnd.openxmlformats-officedocument.presentationml.tags+xml"/>
  <Override PartName="/ppt/tags/tag82.xml" ContentType="application/vnd.openxmlformats-officedocument.presentationml.tags+xml"/>
  <Override PartName="/ppt/tags/tag197.xml" ContentType="application/vnd.openxmlformats-officedocument.presentationml.tags+xml"/>
  <Override PartName="/ppt/tags/tag336.xml" ContentType="application/vnd.openxmlformats-officedocument.presentationml.tags+xml"/>
  <Override PartName="/ppt/tags/tag383.xml" ContentType="application/vnd.openxmlformats-officedocument.presentationml.tags+xml"/>
  <Override PartName="/ppt/notesSlides/notesSlide13.xml" ContentType="application/vnd.openxmlformats-officedocument.presentationml.notesSlide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459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298.xml" ContentType="application/vnd.openxmlformats-officedocument.presentationml.tags+xml"/>
  <Override PartName="/ppt/tags/tag314.xml" ContentType="application/vnd.openxmlformats-officedocument.presentationml.tags+xml"/>
  <Override PartName="/ppt/tags/tag361.xml" ContentType="application/vnd.openxmlformats-officedocument.presentationml.tags+xml"/>
  <Override PartName="/ppt/tags/tag500.xml" ContentType="application/vnd.openxmlformats-officedocument.presentationml.tags+xml"/>
  <Override PartName="/ppt/tags/tag106.xml" ContentType="application/vnd.openxmlformats-officedocument.presentationml.tags+xml"/>
  <Override PartName="/ppt/notesSlides/notesSlide4.xml" ContentType="application/vnd.openxmlformats-officedocument.presentationml.notesSlide+xml"/>
  <Override PartName="/ppt/tags/tag153.xml" ContentType="application/vnd.openxmlformats-officedocument.presentationml.tags+xml"/>
  <Override PartName="/ppt/tags/tag437.xml" ContentType="application/vnd.openxmlformats-officedocument.presentationml.tags+xml"/>
  <Override PartName="/ppt/tags/tag484.xml" ContentType="application/vnd.openxmlformats-officedocument.presentationml.tags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tags/tag276.xml" ContentType="application/vnd.openxmlformats-officedocument.presentationml.tags+xml"/>
  <Override PartName="/ppt/tags/tag415.xml" ContentType="application/vnd.openxmlformats-officedocument.presentationml.tags+xml"/>
  <Override PartName="/ppt/tags/tag462.xml" ContentType="application/vnd.openxmlformats-officedocument.presentationml.tags+xml"/>
  <Override PartName="/ppt/tags/tag98.xml" ContentType="application/vnd.openxmlformats-officedocument.presentationml.tags+xml"/>
  <Override PartName="/ppt/tags/tag207.xml" ContentType="application/vnd.openxmlformats-officedocument.presentationml.tags+xml"/>
  <Override PartName="/ppt/tags/tag254.xml" ContentType="application/vnd.openxmlformats-officedocument.presentationml.tags+xml"/>
  <Override PartName="/ppt/tags/tag399.xml" ContentType="application/vnd.openxmlformats-officedocument.presentationml.tags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440.xml" ContentType="application/vnd.openxmlformats-officedocument.presentationml.tags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tags/tag232.xml" ContentType="application/vnd.openxmlformats-officedocument.presentationml.tags+xml"/>
  <Override PartName="/ppt/tags/tag377.xml" ContentType="application/vnd.openxmlformats-officedocument.presentationml.tags+xml"/>
  <Override PartName="/ppt/tags/tag54.xml" ContentType="application/vnd.openxmlformats-officedocument.presentationml.tags+xml"/>
  <Override PartName="/ppt/tags/tag169.xml" ContentType="application/vnd.openxmlformats-officedocument.presentationml.tags+xml"/>
  <Override PartName="/ppt/tags/tag210.xml" ContentType="application/vnd.openxmlformats-officedocument.presentationml.tags+xml"/>
  <Override PartName="/ppt/tags/tag308.xml" ContentType="application/vnd.openxmlformats-officedocument.presentationml.tags+xml"/>
  <Override PartName="/ppt/tags/tag355.xml" ContentType="application/vnd.openxmlformats-officedocument.presentationml.tags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tags/tag478.xml" ContentType="application/vnd.openxmlformats-officedocument.presentationml.tags+xml"/>
  <Override PartName="/ppt/tags/tag32.xml" ContentType="application/vnd.openxmlformats-officedocument.presentationml.tags+xml"/>
  <Override PartName="/ppt/tags/tag333.xml" ContentType="application/vnd.openxmlformats-officedocument.presentationml.tags+xml"/>
  <Override PartName="/ppt/tags/tag380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125.xml" ContentType="application/vnd.openxmlformats-officedocument.presentationml.tags+xml"/>
  <Override PartName="/ppt/tags/tag172.xml" ContentType="application/vnd.openxmlformats-officedocument.presentationml.tags+xml"/>
  <Override PartName="/ppt/tags/tag311.xml" ContentType="application/vnd.openxmlformats-officedocument.presentationml.tags+xml"/>
  <Override PartName="/ppt/tags/tag409.xml" ContentType="application/vnd.openxmlformats-officedocument.presentationml.tags+xml"/>
  <Override PartName="/ppt/tags/tag456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tags/tag150.xml" ContentType="application/vnd.openxmlformats-officedocument.presentationml.tags+xml"/>
  <Override PartName="/ppt/tags/tag248.xml" ContentType="application/vnd.openxmlformats-officedocument.presentationml.tags+xml"/>
  <Override PartName="/ppt/tags/tag295.xml" ContentType="application/vnd.openxmlformats-officedocument.presentationml.tags+xml"/>
  <Override PartName="/ppt/tags/tag434.xml" ContentType="application/vnd.openxmlformats-officedocument.presentationml.tags+xml"/>
  <Override PartName="/ppt/tags/tag481.xml" ContentType="application/vnd.openxmlformats-officedocument.presentationml.tags+xml"/>
  <Override PartName="/ppt/tags/tag226.xml" ContentType="application/vnd.openxmlformats-officedocument.presentationml.tags+xml"/>
  <Override PartName="/ppt/tags/tag273.xml" ContentType="application/vnd.openxmlformats-officedocument.presentationml.tags+xml"/>
  <Override PartName="/ppt/tags/tag412.xml" ContentType="application/vnd.openxmlformats-officedocument.presentationml.tags+xml"/>
  <Override PartName="/ppt/slides/slide13.xml" ContentType="application/vnd.openxmlformats-officedocument.presentationml.slide+xml"/>
  <Override PartName="/ppt/tags/tag48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204.xml" ContentType="application/vnd.openxmlformats-officedocument.presentationml.tags+xml"/>
  <Override PartName="/ppt/tags/tag251.xml" ContentType="application/vnd.openxmlformats-officedocument.presentationml.tags+xml"/>
  <Override PartName="/ppt/tags/tag349.xml" ContentType="application/vnd.openxmlformats-officedocument.presentationml.tags+xml"/>
  <Override PartName="/ppt/tags/tag396.xml" ContentType="application/vnd.openxmlformats-officedocument.presentationml.tags+xml"/>
  <Override PartName="/ppt/tags/tag26.xml" ContentType="application/vnd.openxmlformats-officedocument.presentationml.tags+xml"/>
  <Override PartName="/ppt/tags/tag73.xml" ContentType="application/vnd.openxmlformats-officedocument.presentationml.tags+xml"/>
  <Override PartName="/ppt/tags/tag327.xml" ContentType="application/vnd.openxmlformats-officedocument.presentationml.tags+xml"/>
  <Override PartName="/ppt/tags/tag374.xml" ContentType="application/vnd.openxmlformats-officedocument.presentationml.tags+xml"/>
  <Override PartName="/ppt/tags/tag119.xml" ContentType="application/vnd.openxmlformats-officedocument.presentationml.tags+xml"/>
  <Override PartName="/ppt/tags/tag166.xml" ContentType="application/vnd.openxmlformats-officedocument.presentationml.tags+xml"/>
  <Override PartName="/ppt/tags/tag497.xml" ContentType="application/vnd.openxmlformats-officedocument.presentationml.tags+xml"/>
  <Override PartName="/ppt/tags/tag51.xml" ContentType="application/vnd.openxmlformats-officedocument.presentationml.tags+xml"/>
  <Override PartName="/ppt/tags/tag289.xml" ContentType="application/vnd.openxmlformats-officedocument.presentationml.tags+xml"/>
  <Override PartName="/ppt/tags/tag305.xml" ContentType="application/vnd.openxmlformats-officedocument.presentationml.tags+xml"/>
  <Override PartName="/ppt/tags/tag352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tags/tag278.xml" ContentType="application/vnd.openxmlformats-officedocument.presentationml.tags+xml"/>
  <Override PartName="/ppt/tags/tag330.xml" ContentType="application/vnd.openxmlformats-officedocument.presentationml.tags+xml"/>
  <Override PartName="/ppt/tags/tag417.xml" ContentType="application/vnd.openxmlformats-officedocument.presentationml.tags+xml"/>
  <Override PartName="/ppt/tags/tag428.xml" ContentType="application/vnd.openxmlformats-officedocument.presentationml.tags+xml"/>
  <Override PartName="/ppt/tags/tag475.xml" ContentType="application/vnd.openxmlformats-officedocument.presentationml.tags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tags/tag256.xml" ContentType="application/vnd.openxmlformats-officedocument.presentationml.tags+xml"/>
  <Override PartName="/ppt/tags/tag267.xml" ContentType="application/vnd.openxmlformats-officedocument.presentationml.tags+xml"/>
  <Override PartName="/ppt/tags/tag406.xml" ContentType="application/vnd.openxmlformats-officedocument.presentationml.tags+xml"/>
  <Override PartName="/ppt/tags/tag453.xml" ContentType="application/vnd.openxmlformats-officedocument.presentationml.tags+xml"/>
  <Override PartName="/ppt/tags/tag464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ags/tag245.xml" ContentType="application/vnd.openxmlformats-officedocument.presentationml.tags+xml"/>
  <Override PartName="/ppt/tags/tag292.xml" ContentType="application/vnd.openxmlformats-officedocument.presentationml.tags+xml"/>
  <Override PartName="/ppt/tags/tag442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234.xml" ContentType="application/vnd.openxmlformats-officedocument.presentationml.tags+xml"/>
  <Override PartName="/ppt/tags/tag281.xml" ContentType="application/vnd.openxmlformats-officedocument.presentationml.tags+xml"/>
  <Override PartName="/ppt/tags/tag368.xml" ContentType="application/vnd.openxmlformats-officedocument.presentationml.tags+xml"/>
  <Override PartName="/ppt/tags/tag379.xml" ContentType="application/vnd.openxmlformats-officedocument.presentationml.tags+xml"/>
  <Override PartName="/ppt/tags/tag431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223.xml" ContentType="application/vnd.openxmlformats-officedocument.presentationml.tags+xml"/>
  <Override PartName="/ppt/tags/tag270.xml" ContentType="application/vnd.openxmlformats-officedocument.presentationml.tags+xml"/>
  <Override PartName="/ppt/tags/tag357.xml" ContentType="application/vnd.openxmlformats-officedocument.presentationml.tags+xml"/>
  <Override PartName="/ppt/tags/tag420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ppt/tags/tag346.xml" ContentType="application/vnd.openxmlformats-officedocument.presentationml.tags+xml"/>
  <Override PartName="/ppt/tags/tag393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324.xml" ContentType="application/vnd.openxmlformats-officedocument.presentationml.tags+xml"/>
  <Override PartName="/ppt/tags/tag335.xml" ContentType="application/vnd.openxmlformats-officedocument.presentationml.tags+xml"/>
  <Override PartName="/ppt/tags/tag371.xml" ContentType="application/vnd.openxmlformats-officedocument.presentationml.tags+xml"/>
  <Override PartName="/ppt/tags/tag382.xml" ContentType="application/vnd.openxmlformats-officedocument.presentationml.tags+xml"/>
  <Override PartName="/ppt/notesSlides/notesSlide12.xml" ContentType="application/vnd.openxmlformats-officedocument.presentationml.notesSlide+xml"/>
  <Override PartName="/ppt/tags/tag469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tags/tag313.xml" ContentType="application/vnd.openxmlformats-officedocument.presentationml.tags+xml"/>
  <Override PartName="/ppt/tags/tag360.xml" ContentType="application/vnd.openxmlformats-officedocument.presentationml.tags+xml"/>
  <Override PartName="/ppt/tags/tag458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297.xml" ContentType="application/vnd.openxmlformats-officedocument.presentationml.tags+xml"/>
  <Override PartName="/ppt/tags/tag302.xml" ContentType="application/vnd.openxmlformats-officedocument.presentationml.tags+xml"/>
  <Override PartName="/ppt/tags/tag436.xml" ContentType="application/vnd.openxmlformats-officedocument.presentationml.tags+xml"/>
  <Override PartName="/ppt/tags/tag447.xml" ContentType="application/vnd.openxmlformats-officedocument.presentationml.tags+xml"/>
  <Override PartName="/ppt/tags/tag483.xml" ContentType="application/vnd.openxmlformats-officedocument.presentationml.tags+xml"/>
  <Override PartName="/ppt/tags/tag494.xml" ContentType="application/vnd.openxmlformats-officedocument.presentationml.tags+xml"/>
  <Override PartName="/ppt/notesSlides/notesSlide3.xml" ContentType="application/vnd.openxmlformats-officedocument.presentationml.notesSlide+xml"/>
  <Override PartName="/ppt/tags/tag141.xml" ContentType="application/vnd.openxmlformats-officedocument.presentationml.tags+xml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tags/tag275.xml" ContentType="application/vnd.openxmlformats-officedocument.presentationml.tags+xml"/>
  <Override PartName="/ppt/tags/tag286.xml" ContentType="application/vnd.openxmlformats-officedocument.presentationml.tags+xml"/>
  <Override PartName="/ppt/tags/tag425.xml" ContentType="application/vnd.openxmlformats-officedocument.presentationml.tags+xml"/>
  <Override PartName="/ppt/tags/tag472.xml" ContentType="application/vnd.openxmlformats-officedocument.presentationml.tag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tags/tag264.xml" ContentType="application/vnd.openxmlformats-officedocument.presentationml.tags+xml"/>
  <Override PartName="/ppt/tags/tag414.xml" ContentType="application/vnd.openxmlformats-officedocument.presentationml.tags+xml"/>
  <Override PartName="/ppt/tags/tag46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206.xml" ContentType="application/vnd.openxmlformats-officedocument.presentationml.tags+xml"/>
  <Override PartName="/ppt/tags/tag253.xml" ContentType="application/vnd.openxmlformats-officedocument.presentationml.tags+xml"/>
  <Override PartName="/ppt/tags/tag387.xml" ContentType="application/vnd.openxmlformats-officedocument.presentationml.tags+xml"/>
  <Override PartName="/ppt/tags/tag398.xml" ContentType="application/vnd.openxmlformats-officedocument.presentationml.tags+xml"/>
  <Override PartName="/ppt/tags/tag403.xml" ContentType="application/vnd.openxmlformats-officedocument.presentationml.tags+xml"/>
  <Override PartName="/ppt/tags/tag450.xml" ContentType="application/vnd.openxmlformats-officedocument.presentationml.tags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tags/tag329.xml" ContentType="application/vnd.openxmlformats-officedocument.presentationml.tags+xml"/>
  <Override PartName="/ppt/tags/tag376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Override PartName="/ppt/tags/tag318.xml" ContentType="application/vnd.openxmlformats-officedocument.presentationml.tags+xml"/>
  <Override PartName="/ppt/tags/tag365.xml" ContentType="application/vnd.openxmlformats-officedocument.presentationml.tags+xml"/>
  <Override PartName="/ppt/tags/tag499.xml" ContentType="application/vnd.openxmlformats-officedocument.presentationml.tags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notesSlides/notesSlide8.xml" ContentType="application/vnd.openxmlformats-officedocument.presentationml.notesSlide+xml"/>
  <Override PartName="/ppt/tags/tag307.xml" ContentType="application/vnd.openxmlformats-officedocument.presentationml.tags+xml"/>
  <Override PartName="/ppt/tags/tag343.xml" ContentType="application/vnd.openxmlformats-officedocument.presentationml.tags+xml"/>
  <Override PartName="/ppt/tags/tag354.xml" ContentType="application/vnd.openxmlformats-officedocument.presentationml.tags+xml"/>
  <Override PartName="/ppt/tags/tag390.xml" ContentType="application/vnd.openxmlformats-officedocument.presentationml.tags+xml"/>
  <Override PartName="/ppt/tags/tag488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tags/tag332.xml" ContentType="application/vnd.openxmlformats-officedocument.presentationml.tags+xml"/>
  <Override PartName="/ppt/tags/tag477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ppt/tags/tag269.xml" ContentType="application/vnd.openxmlformats-officedocument.presentationml.tags+xml"/>
  <Override PartName="/ppt/tags/tag321.xml" ContentType="application/vnd.openxmlformats-officedocument.presentationml.tags+xml"/>
  <Override PartName="/ppt/tags/tag408.xml" ContentType="application/vnd.openxmlformats-officedocument.presentationml.tags+xml"/>
  <Override PartName="/ppt/tags/tag419.xml" ContentType="application/vnd.openxmlformats-officedocument.presentationml.tags+xml"/>
  <Override PartName="/ppt/tags/tag455.xml" ContentType="application/vnd.openxmlformats-officedocument.presentationml.tags+xml"/>
  <Override PartName="/ppt/tags/tag466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tags/tag247.xml" ContentType="application/vnd.openxmlformats-officedocument.presentationml.tags+xml"/>
  <Override PartName="/ppt/tags/tag258.xml" ContentType="application/vnd.openxmlformats-officedocument.presentationml.tags+xml"/>
  <Override PartName="/ppt/tags/tag294.xml" ContentType="application/vnd.openxmlformats-officedocument.presentationml.tags+xml"/>
  <Override PartName="/ppt/tags/tag310.xml" ContentType="application/vnd.openxmlformats-officedocument.presentationml.tags+xml"/>
  <Override PartName="/ppt/tags/tag444.xml" ContentType="application/vnd.openxmlformats-officedocument.presentationml.tags+xml"/>
  <Override PartName="/ppt/tags/tag491.xml" ContentType="application/vnd.openxmlformats-officedocument.presentationml.tags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ags/tag102.xml" ContentType="application/vnd.openxmlformats-officedocument.presentationml.tags+xml"/>
  <Override PartName="/ppt/tags/tag236.xml" ContentType="application/vnd.openxmlformats-officedocument.presentationml.tags+xml"/>
  <Override PartName="/ppt/tags/tag283.xml" ContentType="application/vnd.openxmlformats-officedocument.presentationml.tags+xml"/>
  <Override PartName="/ppt/tags/tag433.xml" ContentType="application/vnd.openxmlformats-officedocument.presentationml.tags+xml"/>
  <Override PartName="/ppt/tags/tag480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225.xml" ContentType="application/vnd.openxmlformats-officedocument.presentationml.tags+xml"/>
  <Override PartName="/ppt/tags/tag272.xml" ContentType="application/vnd.openxmlformats-officedocument.presentationml.tags+xml"/>
  <Override PartName="/ppt/tags/tag359.xml" ContentType="application/vnd.openxmlformats-officedocument.presentationml.tags+xml"/>
  <Override PartName="/ppt/tags/tag411.xml" ContentType="application/vnd.openxmlformats-officedocument.presentationml.tags+xml"/>
  <Override PartName="/ppt/tags/tag42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tags/tag250.xml" ContentType="application/vnd.openxmlformats-officedocument.presentationml.tags+xml"/>
  <Override PartName="/ppt/tags/tag261.xml" ContentType="application/vnd.openxmlformats-officedocument.presentationml.tags+xml"/>
  <Override PartName="/ppt/tags/tag348.xml" ContentType="application/vnd.openxmlformats-officedocument.presentationml.tags+xml"/>
  <Override PartName="/ppt/tags/tag395.xml" ContentType="application/vnd.openxmlformats-officedocument.presentationml.tags+xml"/>
  <Override PartName="/ppt/tags/tag400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tags/tag187.xml" ContentType="application/vnd.openxmlformats-officedocument.presentationml.tags+xml"/>
  <Override PartName="/ppt/tags/tag337.xml" ContentType="application/vnd.openxmlformats-officedocument.presentationml.tags+xml"/>
  <Override PartName="/ppt/tags/tag384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315.xml" ContentType="application/vnd.openxmlformats-officedocument.presentationml.tags+xml"/>
  <Override PartName="/ppt/tags/tag326.xml" ContentType="application/vnd.openxmlformats-officedocument.presentationml.tags+xml"/>
  <Override PartName="/ppt/tags/tag362.xml" ContentType="application/vnd.openxmlformats-officedocument.presentationml.tags+xml"/>
  <Override PartName="/ppt/tags/tag373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54.xml" ContentType="application/vnd.openxmlformats-officedocument.presentationml.tags+xml"/>
  <Override PartName="/ppt/tags/tag299.xml" ContentType="application/vnd.openxmlformats-officedocument.presentationml.tags+xml"/>
  <Override PartName="/ppt/tags/tag304.xml" ContentType="application/vnd.openxmlformats-officedocument.presentationml.tags+xml"/>
  <Override PartName="/ppt/tags/tag351.xml" ContentType="application/vnd.openxmlformats-officedocument.presentationml.tags+xml"/>
  <Override PartName="/ppt/tags/tag438.xml" ContentType="application/vnd.openxmlformats-officedocument.presentationml.tags+xml"/>
  <Override PartName="/ppt/tags/tag449.xml" ContentType="application/vnd.openxmlformats-officedocument.presentationml.tags+xml"/>
  <Override PartName="/ppt/tags/tag485.xml" ContentType="application/vnd.openxmlformats-officedocument.presentationml.tags+xml"/>
  <Override PartName="/ppt/tags/tag496.xml" ContentType="application/vnd.openxmlformats-officedocument.presentationml.tags+xml"/>
  <Override PartName="/ppt/tags/tag143.xml" ContentType="application/vnd.openxmlformats-officedocument.presentationml.tags+xml"/>
  <Override PartName="/ppt/notesSlides/notesSlide5.xml" ContentType="application/vnd.openxmlformats-officedocument.presentationml.notesSlide+xml"/>
  <Override PartName="/ppt/tags/tag190.xml" ContentType="application/vnd.openxmlformats-officedocument.presentationml.tags+xml"/>
  <Override PartName="/ppt/tags/tag277.xml" ContentType="application/vnd.openxmlformats-officedocument.presentationml.tags+xml"/>
  <Override PartName="/ppt/tags/tag288.xml" ContentType="application/vnd.openxmlformats-officedocument.presentationml.tags+xml"/>
  <Override PartName="/ppt/tags/tag340.xml" ContentType="application/vnd.openxmlformats-officedocument.presentationml.tags+xml"/>
  <Override PartName="/ppt/tags/tag427.xml" ContentType="application/vnd.openxmlformats-officedocument.presentationml.tags+xml"/>
  <Override PartName="/ppt/tags/tag474.xml" ContentType="application/vnd.openxmlformats-officedocument.presentationml.tags+xml"/>
  <Override PartName="/ppt/tags/tag132.xml" ContentType="application/vnd.openxmlformats-officedocument.presentationml.tags+xml"/>
  <Override PartName="/ppt/tags/tag219.xml" ContentType="application/vnd.openxmlformats-officedocument.presentationml.tags+xml"/>
  <Override PartName="/ppt/tags/tag266.xml" ContentType="application/vnd.openxmlformats-officedocument.presentationml.tags+xml"/>
  <Override PartName="/ppt/tags/tag416.xml" ContentType="application/vnd.openxmlformats-officedocument.presentationml.tags+xml"/>
  <Override PartName="/ppt/tags/tag46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ppt/tags/tag255.xml" ContentType="application/vnd.openxmlformats-officedocument.presentationml.tags+xml"/>
  <Override PartName="/ppt/tags/tag389.xml" ContentType="application/vnd.openxmlformats-officedocument.presentationml.tags+xml"/>
  <Override PartName="/ppt/tags/tag405.xml" ContentType="application/vnd.openxmlformats-officedocument.presentationml.tags+xml"/>
  <Override PartName="/ppt/tags/tag452.xml" ContentType="application/vnd.openxmlformats-officedocument.presentationml.tags+xml"/>
  <Override PartName="/ppt/tags/tag3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tags/tag233.xml" ContentType="application/vnd.openxmlformats-officedocument.presentationml.tags+xml"/>
  <Override PartName="/ppt/tags/tag244.xml" ContentType="application/vnd.openxmlformats-officedocument.presentationml.tags+xml"/>
  <Override PartName="/ppt/tags/tag280.xml" ContentType="application/vnd.openxmlformats-officedocument.presentationml.tags+xml"/>
  <Override PartName="/ppt/tags/tag291.xml" ContentType="application/vnd.openxmlformats-officedocument.presentationml.tags+xml"/>
  <Override PartName="/ppt/tags/tag378.xml" ContentType="application/vnd.openxmlformats-officedocument.presentationml.tags+xml"/>
  <Default Extension="jpeg" ContentType="image/jpeg"/>
  <Override PartName="/ppt/tags/tag430.xml" ContentType="application/vnd.openxmlformats-officedocument.presentationml.tags+xml"/>
  <Override PartName="/ppt/tags/tag441.xml" ContentType="application/vnd.openxmlformats-officedocument.presentationml.tags+xml"/>
  <Override PartName="/ppt/tags/tag19.xml" ContentType="application/vnd.openxmlformats-officedocument.presentationml.tags+xml"/>
  <Override PartName="/ppt/tags/tag66.xml" ContentType="application/vnd.openxmlformats-officedocument.presentationml.tags+xml"/>
  <Override PartName="/ppt/tags/tag222.xml" ContentType="application/vnd.openxmlformats-officedocument.presentationml.tags+xml"/>
  <Override PartName="/ppt/tags/tag367.xml" ContentType="application/vnd.openxmlformats-officedocument.presentationml.tags+xml"/>
  <Override PartName="/ppt/slides/slide20.xml" ContentType="application/vnd.openxmlformats-officedocument.presentationml.slide+xml"/>
  <Override PartName="/ppt/tags/tag55.xml" ContentType="application/vnd.openxmlformats-officedocument.presentationml.tags+xml"/>
  <Override PartName="/ppt/tags/tag159.xml" ContentType="application/vnd.openxmlformats-officedocument.presentationml.tags+xml"/>
  <Override PartName="/ppt/tags/tag211.xml" ContentType="application/vnd.openxmlformats-officedocument.presentationml.tags+xml"/>
  <Override PartName="/ppt/tags/tag309.xml" ContentType="application/vnd.openxmlformats-officedocument.presentationml.tags+xml"/>
  <Override PartName="/ppt/tags/tag345.xml" ContentType="application/vnd.openxmlformats-officedocument.presentationml.tags+xml"/>
  <Override PartName="/ppt/tags/tag356.xml" ContentType="application/vnd.openxmlformats-officedocument.presentationml.tags+xml"/>
  <Override PartName="/ppt/tags/tag392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334.xml" ContentType="application/vnd.openxmlformats-officedocument.presentationml.tags+xml"/>
  <Override PartName="/ppt/tags/tag381.xml" ContentType="application/vnd.openxmlformats-officedocument.presentationml.tags+xml"/>
  <Override PartName="/ppt/notesSlides/notesSlide11.xml" ContentType="application/vnd.openxmlformats-officedocument.presentationml.notesSlide+xml"/>
  <Override PartName="/ppt/tags/tag479.xml" ContentType="application/vnd.openxmlformats-officedocument.presentationml.tags+xml"/>
  <Override PartName="/ppt/tags/tag22.xml" ContentType="application/vnd.openxmlformats-officedocument.presentationml.tags+xml"/>
  <Override PartName="/ppt/tags/tag126.xml" ContentType="application/vnd.openxmlformats-officedocument.presentationml.tags+xml"/>
  <Override PartName="/ppt/tags/tag173.xml" ContentType="application/vnd.openxmlformats-officedocument.presentationml.tags+xml"/>
  <Override PartName="/ppt/tags/tag323.xml" ContentType="application/vnd.openxmlformats-officedocument.presentationml.tags+xml"/>
  <Override PartName="/ppt/tags/tag370.xml" ContentType="application/vnd.openxmlformats-officedocument.presentationml.tags+xml"/>
  <Override PartName="/ppt/tags/tag457.xml" ContentType="application/vnd.openxmlformats-officedocument.presentationml.tags+xml"/>
  <Override PartName="/ppt/tags/tag468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62.xml" ContentType="application/vnd.openxmlformats-officedocument.presentationml.tags+xml"/>
  <Override PartName="/ppt/tags/tag249.xml" ContentType="application/vnd.openxmlformats-officedocument.presentationml.tags+xml"/>
  <Override PartName="/ppt/tags/tag296.xml" ContentType="application/vnd.openxmlformats-officedocument.presentationml.tags+xml"/>
  <Override PartName="/ppt/tags/tag301.xml" ContentType="application/vnd.openxmlformats-officedocument.presentationml.tags+xml"/>
  <Override PartName="/ppt/tags/tag312.xml" ContentType="application/vnd.openxmlformats-officedocument.presentationml.tags+xml"/>
  <Override PartName="/ppt/tags/tag446.xml" ContentType="application/vnd.openxmlformats-officedocument.presentationml.tags+xml"/>
  <Override PartName="/ppt/tags/tag493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51.xml" ContentType="application/vnd.openxmlformats-officedocument.presentationml.tags+xml"/>
  <Override PartName="/ppt/tags/tag435.xml" ContentType="application/vnd.openxmlformats-officedocument.presentationml.tags+xml"/>
  <Override PartName="/ppt/tags/tag482.xml" ContentType="application/vnd.openxmlformats-officedocument.presentationml.tags+xml"/>
  <Override PartName="/ppt/tags/tag227.xml" ContentType="application/vnd.openxmlformats-officedocument.presentationml.tags+xml"/>
  <Override PartName="/ppt/tags/tag274.xml" ContentType="application/vnd.openxmlformats-officedocument.presentationml.tags+xml"/>
  <Override PartName="/ppt/tags/tag413.xml" ContentType="application/vnd.openxmlformats-officedocument.presentationml.tags+xml"/>
  <Override PartName="/ppt/tags/tag460.xml" ContentType="application/vnd.openxmlformats-officedocument.presentationml.tags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52.xml" ContentType="application/vnd.openxmlformats-officedocument.presentationml.tags+xml"/>
  <Override PartName="/ppt/tags/tag397.xml" ContentType="application/vnd.openxmlformats-officedocument.presentationml.tags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89.xml" ContentType="application/vnd.openxmlformats-officedocument.presentationml.tags+xml"/>
  <Override PartName="/ppt/tableStyles.xml" ContentType="application/vnd.openxmlformats-officedocument.presentationml.tableStyles+xml"/>
  <Override PartName="/ppt/tags/tag27.xml" ContentType="application/vnd.openxmlformats-officedocument.presentationml.tags+xml"/>
  <Override PartName="/ppt/tags/tag74.xml" ContentType="application/vnd.openxmlformats-officedocument.presentationml.tags+xml"/>
  <Override PartName="/ppt/tags/tag230.xml" ContentType="application/vnd.openxmlformats-officedocument.presentationml.tags+xml"/>
  <Override PartName="/ppt/tags/tag328.xml" ContentType="application/vnd.openxmlformats-officedocument.presentationml.tags+xml"/>
  <Override PartName="/ppt/tags/tag375.xml" ContentType="application/vnd.openxmlformats-officedocument.presentationml.tags+xml"/>
  <Override PartName="/ppt/tags/tag52.xml" ContentType="application/vnd.openxmlformats-officedocument.presentationml.tags+xml"/>
  <Override PartName="/ppt/tags/tag167.xml" ContentType="application/vnd.openxmlformats-officedocument.presentationml.tags+xml"/>
  <Override PartName="/ppt/tags/tag306.xml" ContentType="application/vnd.openxmlformats-officedocument.presentationml.tags+xml"/>
  <Override PartName="/ppt/tags/tag353.xml" ContentType="application/vnd.openxmlformats-officedocument.presentationml.tags+xml"/>
  <Override PartName="/ppt/tags/tag498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429.xml" ContentType="application/vnd.openxmlformats-officedocument.presentationml.tags+xml"/>
  <Override PartName="/ppt/tags/tag476.xml" ContentType="application/vnd.openxmlformats-officedocument.presentationml.tags+xml"/>
  <Override PartName="/ppt/tags/tag30.xml" ContentType="application/vnd.openxmlformats-officedocument.presentationml.tags+xml"/>
  <Override PartName="/ppt/tags/tag268.xml" ContentType="application/vnd.openxmlformats-officedocument.presentationml.tags+xml"/>
  <Override PartName="/ppt/tags/tag331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ags/tag407.xml" ContentType="application/vnd.openxmlformats-officedocument.presentationml.tags+xml"/>
  <Override PartName="/ppt/tags/tag454.xml" ContentType="application/vnd.openxmlformats-officedocument.presentationml.tags+xml"/>
  <Override PartName="/ppt/tags/tag101.xml" ContentType="application/vnd.openxmlformats-officedocument.presentationml.tags+xml"/>
  <Override PartName="/ppt/tags/tag246.xml" ContentType="application/vnd.openxmlformats-officedocument.presentationml.tags+xml"/>
  <Override PartName="/ppt/tags/tag293.xml" ContentType="application/vnd.openxmlformats-officedocument.presentationml.tags+xml"/>
  <Override PartName="/ppt/tags/tag432.xml" ContentType="application/vnd.openxmlformats-officedocument.presentationml.tags+xml"/>
  <Override PartName="/ppt/tags/tag68.xml" ContentType="application/vnd.openxmlformats-officedocument.presentationml.tags+xml"/>
  <Override PartName="/ppt/tags/tag224.xml" ContentType="application/vnd.openxmlformats-officedocument.presentationml.tags+xml"/>
  <Override PartName="/ppt/tags/tag271.xml" ContentType="application/vnd.openxmlformats-officedocument.presentationml.tags+xml"/>
  <Override PartName="/ppt/tags/tag369.xml" ContentType="application/vnd.openxmlformats-officedocument.presentationml.tags+xml"/>
  <Override PartName="/ppt/presentation.xml" ContentType="application/vnd.openxmlformats-officedocument.presentationml.presentation.main+xml"/>
  <Override PartName="/ppt/tags/tag347.xml" ContentType="application/vnd.openxmlformats-officedocument.presentationml.tags+xml"/>
  <Override PartName="/ppt/tags/tag394.xml" ContentType="application/vnd.openxmlformats-officedocument.presentationml.tags+xml"/>
  <Override PartName="/ppt/tags/tag410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46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20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325.xml" ContentType="application/vnd.openxmlformats-officedocument.presentationml.tags+xml"/>
  <Override PartName="/ppt/tags/tag372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tags/tag448.xml" ContentType="application/vnd.openxmlformats-officedocument.presentationml.tags+xml"/>
  <Override PartName="/ppt/tags/tag495.xml" ContentType="application/vnd.openxmlformats-officedocument.presentationml.tags+xml"/>
  <Override PartName="/ppt/tags/tag142.xml" ContentType="application/vnd.openxmlformats-officedocument.presentationml.tags+xml"/>
  <Override PartName="/ppt/tags/tag287.xml" ContentType="application/vnd.openxmlformats-officedocument.presentationml.tags+xml"/>
  <Override PartName="/ppt/tags/tag303.xml" ContentType="application/vnd.openxmlformats-officedocument.presentationml.tags+xml"/>
  <Override PartName="/ppt/tags/tag350.xml" ContentType="application/vnd.openxmlformats-officedocument.presentationml.tags+xml"/>
  <Override PartName="/ppt/tags/tag426.xml" ContentType="application/vnd.openxmlformats-officedocument.presentationml.tags+xml"/>
  <Override PartName="/ppt/tags/tag473.xml" ContentType="application/vnd.openxmlformats-officedocument.presentationml.tags+xml"/>
  <Override PartName="/ppt/slideLayouts/slideLayout4.xml" ContentType="application/vnd.openxmlformats-officedocument.presentationml.slideLayout+xml"/>
  <Override PartName="/ppt/tags/tag120.xml" ContentType="application/vnd.openxmlformats-officedocument.presentationml.tags+xml"/>
  <Override PartName="/ppt/tags/tag218.xml" ContentType="application/vnd.openxmlformats-officedocument.presentationml.tags+xml"/>
  <Override PartName="/ppt/tags/tag265.xml" ContentType="application/vnd.openxmlformats-officedocument.presentationml.tags+xml"/>
  <Override PartName="/ppt/tags/tag404.xml" ContentType="application/vnd.openxmlformats-officedocument.presentationml.tags+xml"/>
  <Override PartName="/ppt/tags/tag451.xml" ContentType="application/vnd.openxmlformats-officedocument.presentationml.tags+xml"/>
  <Override PartName="/ppt/slides/slide2.xml" ContentType="application/vnd.openxmlformats-officedocument.presentationml.slide+xml"/>
  <Override PartName="/ppt/tags/tag87.xml" ContentType="application/vnd.openxmlformats-officedocument.presentationml.tags+xml"/>
  <Override PartName="/ppt/tags/tag243.xml" ContentType="application/vnd.openxmlformats-officedocument.presentationml.tags+xml"/>
  <Override PartName="/ppt/tags/tag290.xml" ContentType="application/vnd.openxmlformats-officedocument.presentationml.tags+xml"/>
  <Override PartName="/ppt/tags/tag388.xml" ContentType="application/vnd.openxmlformats-officedocument.presentationml.tags+xml"/>
  <Override PartName="/ppt/tags/tag319.xml" ContentType="application/vnd.openxmlformats-officedocument.presentationml.tags+xml"/>
  <Override PartName="/ppt/tags/tag366.xml" ContentType="application/vnd.openxmlformats-officedocument.presentationml.tags+xml"/>
  <Override PartName="/ppt/tags/tag18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221.xml" ContentType="application/vnd.openxmlformats-officedocument.presentationml.tags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tags/tag344.xml" ContentType="application/vnd.openxmlformats-officedocument.presentationml.tags+xml"/>
  <Override PartName="/ppt/tags/tag391.xml" ContentType="application/vnd.openxmlformats-officedocument.presentationml.tags+xml"/>
  <Override PartName="/ppt/notesSlides/notesSlide9.xml" ContentType="application/vnd.openxmlformats-officedocument.presentationml.notesSlide+xml"/>
  <Override PartName="/ppt/tags/tag489.xml" ContentType="application/vnd.openxmlformats-officedocument.presentationml.tags+xml"/>
  <Override PartName="/ppt/tags/tag136.xml" ContentType="application/vnd.openxmlformats-officedocument.presentationml.tags+xml"/>
  <Override PartName="/ppt/tags/tag183.xml" ContentType="application/vnd.openxmlformats-officedocument.presentationml.tags+xml"/>
  <Override PartName="/ppt/tags/tag322.xml" ContentType="application/vnd.openxmlformats-officedocument.presentationml.tags+xml"/>
  <Override PartName="/ppt/tags/tag467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61.xml" ContentType="application/vnd.openxmlformats-officedocument.presentationml.tags+xml"/>
  <Override PartName="/ppt/tags/tag259.xml" ContentType="application/vnd.openxmlformats-officedocument.presentationml.tags+xml"/>
  <Override PartName="/ppt/tags/tag7.xml" ContentType="application/vnd.openxmlformats-officedocument.presentationml.tags+xml"/>
  <Override PartName="/ppt/tags/tag300.xml" ContentType="application/vnd.openxmlformats-officedocument.presentationml.tags+xml"/>
  <Override PartName="/ppt/tags/tag445.xml" ContentType="application/vnd.openxmlformats-officedocument.presentationml.tags+xml"/>
  <Override PartName="/ppt/tags/tag492.xml" ContentType="application/vnd.openxmlformats-officedocument.presentationml.tags+xml"/>
  <Override PartName="/ppt/tags/tag237.xml" ContentType="application/vnd.openxmlformats-officedocument.presentationml.tags+xml"/>
  <Override PartName="/ppt/tags/tag284.xml" ContentType="application/vnd.openxmlformats-officedocument.presentationml.tags+xml"/>
  <Override PartName="/ppt/tags/tag423.xml" ContentType="application/vnd.openxmlformats-officedocument.presentationml.tags+xml"/>
  <Override PartName="/ppt/tags/tag470.xml" ContentType="application/vnd.openxmlformats-officedocument.presentationml.tags+xml"/>
  <Override PartName="/ppt/slides/slide24.xml" ContentType="application/vnd.openxmlformats-officedocument.presentationml.slide+xml"/>
  <Override PartName="/ppt/tags/tag59.xml" ContentType="application/vnd.openxmlformats-officedocument.presentationml.tags+xml"/>
  <Override PartName="/ppt/tags/tag215.xml" ContentType="application/vnd.openxmlformats-officedocument.presentationml.tags+xml"/>
  <Override PartName="/ppt/tags/tag262.xml" ContentType="application/vnd.openxmlformats-officedocument.presentationml.tags+xml"/>
  <Override PartName="/ppt/slideLayouts/slideLayout1.xml" ContentType="application/vnd.openxmlformats-officedocument.presentationml.slideLayout+xml"/>
  <Override PartName="/ppt/tags/tag37.xml" ContentType="application/vnd.openxmlformats-officedocument.presentationml.tags+xml"/>
  <Override PartName="/ppt/tags/tag84.xml" ContentType="application/vnd.openxmlformats-officedocument.presentationml.tags+xml"/>
  <Override PartName="/ppt/tags/tag199.xml" ContentType="application/vnd.openxmlformats-officedocument.presentationml.tags+xml"/>
  <Override PartName="/ppt/tags/tag338.xml" ContentType="application/vnd.openxmlformats-officedocument.presentationml.tags+xml"/>
  <Override PartName="/ppt/tags/tag385.xml" ContentType="application/vnd.openxmlformats-officedocument.presentationml.tags+xml"/>
  <Default Extension="wav" ContentType="audio/wav"/>
  <Override PartName="/ppt/tags/tag401.xml" ContentType="application/vnd.openxmlformats-officedocument.presentationml.tags+xml"/>
  <Override PartName="/ppt/tags/tag177.xml" ContentType="application/vnd.openxmlformats-officedocument.presentationml.tags+xml"/>
  <Override PartName="/ppt/tags/tag240.xml" ContentType="application/vnd.openxmlformats-officedocument.presentationml.tags+xml"/>
  <Override PartName="/ppt/tags/tag15.xml" ContentType="application/vnd.openxmlformats-officedocument.presentationml.tags+xml"/>
  <Override PartName="/ppt/tags/tag62.xml" ContentType="application/vnd.openxmlformats-officedocument.presentationml.tags+xml"/>
  <Override PartName="/ppt/tags/tag316.xml" ContentType="application/vnd.openxmlformats-officedocument.presentationml.tags+xml"/>
  <Override PartName="/ppt/tags/tag363.xml" ContentType="application/vnd.openxmlformats-officedocument.presentationml.tags+xml"/>
  <Override PartName="/ppt/tags/tag40.xml" ContentType="application/vnd.openxmlformats-officedocument.presentationml.tags+xml"/>
  <Override PartName="/ppt/tags/tag108.xml" ContentType="application/vnd.openxmlformats-officedocument.presentationml.tags+xml"/>
  <Override PartName="/ppt/tags/tag155.xml" ContentType="application/vnd.openxmlformats-officedocument.presentationml.tags+xml"/>
  <Override PartName="/ppt/notesSlides/notesSlide6.xml" ContentType="application/vnd.openxmlformats-officedocument.presentationml.notesSlide+xml"/>
  <Override PartName="/ppt/tags/tag341.xml" ContentType="application/vnd.openxmlformats-officedocument.presentationml.tags+xml"/>
  <Override PartName="/ppt/tags/tag439.xml" ContentType="application/vnd.openxmlformats-officedocument.presentationml.tags+xml"/>
  <Override PartName="/ppt/tags/tag48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9" r:id="rId2"/>
    <p:sldId id="260" r:id="rId3"/>
    <p:sldId id="261" r:id="rId4"/>
    <p:sldId id="277" r:id="rId5"/>
    <p:sldId id="278" r:id="rId6"/>
    <p:sldId id="279" r:id="rId7"/>
    <p:sldId id="282" r:id="rId8"/>
    <p:sldId id="283" r:id="rId9"/>
    <p:sldId id="284" r:id="rId10"/>
    <p:sldId id="291" r:id="rId11"/>
    <p:sldId id="293" r:id="rId12"/>
    <p:sldId id="294" r:id="rId13"/>
    <p:sldId id="295" r:id="rId14"/>
    <p:sldId id="296" r:id="rId15"/>
    <p:sldId id="297" r:id="rId16"/>
    <p:sldId id="275" r:id="rId17"/>
    <p:sldId id="276" r:id="rId18"/>
    <p:sldId id="269" r:id="rId19"/>
    <p:sldId id="274" r:id="rId20"/>
    <p:sldId id="285" r:id="rId21"/>
    <p:sldId id="287" r:id="rId22"/>
    <p:sldId id="289" r:id="rId23"/>
    <p:sldId id="298" r:id="rId24"/>
    <p:sldId id="299" r:id="rId25"/>
    <p:sldId id="300" r:id="rId26"/>
    <p:sldId id="290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008000"/>
    <a:srgbClr val="006600"/>
    <a:srgbClr val="CCECFF"/>
    <a:srgbClr val="6699FF"/>
    <a:srgbClr val="CC99FF"/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346" autoAdjust="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E4FE794-6A21-4ED8-A6DF-DE6DC1662EA7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34232286-B9CF-4D8C-9AC0-7D3E10607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AEB6195-945E-4CD1-A50A-629398067505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C877A4C-59DB-4445-AA18-DC07E7E5E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486DC6-1AB5-4EE5-8C36-B23BC1BF674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359630-089A-4ACF-898A-D65E1A1CF1E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B2E077-F53F-41A8-8403-7C140AEA7C0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9DE4159-EFD5-4573-80B7-05FFD60B873A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04AD297-49C4-4F52-81A4-F4C9BB750F6D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BF349A-218D-4BBA-965B-3AAFDFFDF3D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52DA00-A209-4598-A819-7F07CA7B723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DC7BB1-2F60-43DB-B6AF-CE399D66291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66705D-2487-4A30-B771-023EF1C9DC2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319F4-0AE9-418A-97FF-25B635A457BE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1D846-353C-4D79-B38D-C88BD3C531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2CF81-4A34-4DCC-896C-5990BD06677A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E7FD9-1C71-4122-8490-86AE012A28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418EC-CEB0-48FC-A0DE-0580E8B5EE34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3A9B2-0E6A-40B7-A26F-A3C82472D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4BEAE-2D28-41B5-A8AB-72FD5E28306D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D3D39-AC03-4C29-965B-33C12E0ED0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E1FC3-99CE-406B-A8C2-F804FE468DDF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1D24F-B267-4FF2-9C63-6B47832A7E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D6E99-1727-4D2F-B56E-724735899DF7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C558D-A727-4C7E-850C-C423A1D823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1D416-1BBC-4A12-A8DA-E8E6B35CBE8E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E2ADA-69E9-4DA7-B6C3-F8AEBD8EC7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E9B64-7980-407B-AF2A-B8A882790084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0A5B7-AEEA-4951-9A01-B0F778418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DFA7A-159C-4D0E-A4FA-6D15949022EA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1FA68-DA15-4ED3-A500-E216EDE965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2EADA-101E-45CF-9603-426CB6F8B6BF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26123-6518-4E9C-B3C9-C9D95F18B7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6E624-A8ED-438C-9704-D4F922E79EDC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6F106-B560-45B3-81CB-FEDE95835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83D4A8-E0A4-4490-8719-D80CECEEE098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2E13E72-E309-4CAD-B3F5-135800AF75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41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55.xml"/><Relationship Id="rId13" Type="http://schemas.openxmlformats.org/officeDocument/2006/relationships/tags" Target="../tags/tag260.xml"/><Relationship Id="rId18" Type="http://schemas.openxmlformats.org/officeDocument/2006/relationships/tags" Target="../tags/tag265.xml"/><Relationship Id="rId26" Type="http://schemas.openxmlformats.org/officeDocument/2006/relationships/tags" Target="../tags/tag273.xml"/><Relationship Id="rId3" Type="http://schemas.openxmlformats.org/officeDocument/2006/relationships/tags" Target="../tags/tag250.xml"/><Relationship Id="rId21" Type="http://schemas.openxmlformats.org/officeDocument/2006/relationships/tags" Target="../tags/tag268.xml"/><Relationship Id="rId7" Type="http://schemas.openxmlformats.org/officeDocument/2006/relationships/tags" Target="../tags/tag254.xml"/><Relationship Id="rId12" Type="http://schemas.openxmlformats.org/officeDocument/2006/relationships/tags" Target="../tags/tag259.xml"/><Relationship Id="rId17" Type="http://schemas.openxmlformats.org/officeDocument/2006/relationships/tags" Target="../tags/tag264.xml"/><Relationship Id="rId25" Type="http://schemas.openxmlformats.org/officeDocument/2006/relationships/tags" Target="../tags/tag272.xml"/><Relationship Id="rId2" Type="http://schemas.openxmlformats.org/officeDocument/2006/relationships/tags" Target="../tags/tag249.xml"/><Relationship Id="rId16" Type="http://schemas.openxmlformats.org/officeDocument/2006/relationships/tags" Target="../tags/tag263.xml"/><Relationship Id="rId20" Type="http://schemas.openxmlformats.org/officeDocument/2006/relationships/tags" Target="../tags/tag267.xml"/><Relationship Id="rId29" Type="http://schemas.openxmlformats.org/officeDocument/2006/relationships/slide" Target="slide4.xml"/><Relationship Id="rId1" Type="http://schemas.openxmlformats.org/officeDocument/2006/relationships/tags" Target="../tags/tag248.xml"/><Relationship Id="rId6" Type="http://schemas.openxmlformats.org/officeDocument/2006/relationships/tags" Target="../tags/tag253.xml"/><Relationship Id="rId11" Type="http://schemas.openxmlformats.org/officeDocument/2006/relationships/tags" Target="../tags/tag258.xml"/><Relationship Id="rId24" Type="http://schemas.openxmlformats.org/officeDocument/2006/relationships/tags" Target="../tags/tag271.xml"/><Relationship Id="rId5" Type="http://schemas.openxmlformats.org/officeDocument/2006/relationships/tags" Target="../tags/tag252.xml"/><Relationship Id="rId15" Type="http://schemas.openxmlformats.org/officeDocument/2006/relationships/tags" Target="../tags/tag262.xml"/><Relationship Id="rId23" Type="http://schemas.openxmlformats.org/officeDocument/2006/relationships/tags" Target="../tags/tag270.xml"/><Relationship Id="rId28" Type="http://schemas.openxmlformats.org/officeDocument/2006/relationships/image" Target="../media/image1.png"/><Relationship Id="rId10" Type="http://schemas.openxmlformats.org/officeDocument/2006/relationships/tags" Target="../tags/tag257.xml"/><Relationship Id="rId19" Type="http://schemas.openxmlformats.org/officeDocument/2006/relationships/tags" Target="../tags/tag266.xml"/><Relationship Id="rId31" Type="http://schemas.openxmlformats.org/officeDocument/2006/relationships/slide" Target="slide23.xml"/><Relationship Id="rId4" Type="http://schemas.openxmlformats.org/officeDocument/2006/relationships/tags" Target="../tags/tag251.xml"/><Relationship Id="rId9" Type="http://schemas.openxmlformats.org/officeDocument/2006/relationships/tags" Target="../tags/tag256.xml"/><Relationship Id="rId14" Type="http://schemas.openxmlformats.org/officeDocument/2006/relationships/tags" Target="../tags/tag261.xml"/><Relationship Id="rId22" Type="http://schemas.openxmlformats.org/officeDocument/2006/relationships/tags" Target="../tags/tag269.xml"/><Relationship Id="rId27" Type="http://schemas.openxmlformats.org/officeDocument/2006/relationships/slideLayout" Target="../slideLayouts/slideLayout7.xml"/><Relationship Id="rId30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81.xml"/><Relationship Id="rId13" Type="http://schemas.openxmlformats.org/officeDocument/2006/relationships/tags" Target="../tags/tag286.xml"/><Relationship Id="rId18" Type="http://schemas.openxmlformats.org/officeDocument/2006/relationships/tags" Target="../tags/tag291.xml"/><Relationship Id="rId26" Type="http://schemas.openxmlformats.org/officeDocument/2006/relationships/tags" Target="../tags/tag299.xml"/><Relationship Id="rId3" Type="http://schemas.openxmlformats.org/officeDocument/2006/relationships/tags" Target="../tags/tag276.xml"/><Relationship Id="rId21" Type="http://schemas.openxmlformats.org/officeDocument/2006/relationships/tags" Target="../tags/tag294.xml"/><Relationship Id="rId7" Type="http://schemas.openxmlformats.org/officeDocument/2006/relationships/tags" Target="../tags/tag280.xml"/><Relationship Id="rId12" Type="http://schemas.openxmlformats.org/officeDocument/2006/relationships/tags" Target="../tags/tag285.xml"/><Relationship Id="rId17" Type="http://schemas.openxmlformats.org/officeDocument/2006/relationships/tags" Target="../tags/tag290.xml"/><Relationship Id="rId25" Type="http://schemas.openxmlformats.org/officeDocument/2006/relationships/tags" Target="../tags/tag298.xml"/><Relationship Id="rId2" Type="http://schemas.openxmlformats.org/officeDocument/2006/relationships/tags" Target="../tags/tag275.xml"/><Relationship Id="rId16" Type="http://schemas.openxmlformats.org/officeDocument/2006/relationships/tags" Target="../tags/tag289.xml"/><Relationship Id="rId20" Type="http://schemas.openxmlformats.org/officeDocument/2006/relationships/tags" Target="../tags/tag293.xml"/><Relationship Id="rId29" Type="http://schemas.openxmlformats.org/officeDocument/2006/relationships/slide" Target="slide4.xml"/><Relationship Id="rId1" Type="http://schemas.openxmlformats.org/officeDocument/2006/relationships/tags" Target="../tags/tag274.xml"/><Relationship Id="rId6" Type="http://schemas.openxmlformats.org/officeDocument/2006/relationships/tags" Target="../tags/tag279.xml"/><Relationship Id="rId11" Type="http://schemas.openxmlformats.org/officeDocument/2006/relationships/tags" Target="../tags/tag284.xml"/><Relationship Id="rId24" Type="http://schemas.openxmlformats.org/officeDocument/2006/relationships/tags" Target="../tags/tag297.xml"/><Relationship Id="rId5" Type="http://schemas.openxmlformats.org/officeDocument/2006/relationships/tags" Target="../tags/tag278.xml"/><Relationship Id="rId15" Type="http://schemas.openxmlformats.org/officeDocument/2006/relationships/tags" Target="../tags/tag288.xml"/><Relationship Id="rId23" Type="http://schemas.openxmlformats.org/officeDocument/2006/relationships/tags" Target="../tags/tag296.xml"/><Relationship Id="rId28" Type="http://schemas.openxmlformats.org/officeDocument/2006/relationships/image" Target="../media/image1.png"/><Relationship Id="rId10" Type="http://schemas.openxmlformats.org/officeDocument/2006/relationships/tags" Target="../tags/tag283.xml"/><Relationship Id="rId19" Type="http://schemas.openxmlformats.org/officeDocument/2006/relationships/tags" Target="../tags/tag292.xml"/><Relationship Id="rId31" Type="http://schemas.openxmlformats.org/officeDocument/2006/relationships/slide" Target="slide24.xml"/><Relationship Id="rId4" Type="http://schemas.openxmlformats.org/officeDocument/2006/relationships/tags" Target="../tags/tag277.xml"/><Relationship Id="rId9" Type="http://schemas.openxmlformats.org/officeDocument/2006/relationships/tags" Target="../tags/tag282.xml"/><Relationship Id="rId14" Type="http://schemas.openxmlformats.org/officeDocument/2006/relationships/tags" Target="../tags/tag287.xml"/><Relationship Id="rId22" Type="http://schemas.openxmlformats.org/officeDocument/2006/relationships/tags" Target="../tags/tag295.xml"/><Relationship Id="rId27" Type="http://schemas.openxmlformats.org/officeDocument/2006/relationships/slideLayout" Target="../slideLayouts/slideLayout7.xml"/><Relationship Id="rId30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07.xml"/><Relationship Id="rId13" Type="http://schemas.openxmlformats.org/officeDocument/2006/relationships/tags" Target="../tags/tag312.xml"/><Relationship Id="rId18" Type="http://schemas.openxmlformats.org/officeDocument/2006/relationships/tags" Target="../tags/tag317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302.xml"/><Relationship Id="rId21" Type="http://schemas.openxmlformats.org/officeDocument/2006/relationships/tags" Target="../tags/tag320.xml"/><Relationship Id="rId7" Type="http://schemas.openxmlformats.org/officeDocument/2006/relationships/tags" Target="../tags/tag306.xml"/><Relationship Id="rId12" Type="http://schemas.openxmlformats.org/officeDocument/2006/relationships/tags" Target="../tags/tag311.xml"/><Relationship Id="rId17" Type="http://schemas.openxmlformats.org/officeDocument/2006/relationships/tags" Target="../tags/tag316.xml"/><Relationship Id="rId25" Type="http://schemas.openxmlformats.org/officeDocument/2006/relationships/tags" Target="../tags/tag324.xml"/><Relationship Id="rId2" Type="http://schemas.openxmlformats.org/officeDocument/2006/relationships/tags" Target="../tags/tag301.xml"/><Relationship Id="rId16" Type="http://schemas.openxmlformats.org/officeDocument/2006/relationships/tags" Target="../tags/tag315.xml"/><Relationship Id="rId20" Type="http://schemas.openxmlformats.org/officeDocument/2006/relationships/tags" Target="../tags/tag319.xml"/><Relationship Id="rId29" Type="http://schemas.openxmlformats.org/officeDocument/2006/relationships/slide" Target="slide25.xml"/><Relationship Id="rId1" Type="http://schemas.openxmlformats.org/officeDocument/2006/relationships/tags" Target="../tags/tag300.xml"/><Relationship Id="rId6" Type="http://schemas.openxmlformats.org/officeDocument/2006/relationships/tags" Target="../tags/tag305.xml"/><Relationship Id="rId11" Type="http://schemas.openxmlformats.org/officeDocument/2006/relationships/tags" Target="../tags/tag310.xml"/><Relationship Id="rId24" Type="http://schemas.openxmlformats.org/officeDocument/2006/relationships/tags" Target="../tags/tag323.xml"/><Relationship Id="rId5" Type="http://schemas.openxmlformats.org/officeDocument/2006/relationships/tags" Target="../tags/tag304.xml"/><Relationship Id="rId15" Type="http://schemas.openxmlformats.org/officeDocument/2006/relationships/tags" Target="../tags/tag314.xml"/><Relationship Id="rId23" Type="http://schemas.openxmlformats.org/officeDocument/2006/relationships/tags" Target="../tags/tag322.xml"/><Relationship Id="rId28" Type="http://schemas.openxmlformats.org/officeDocument/2006/relationships/slide" Target="slide2.xml"/><Relationship Id="rId10" Type="http://schemas.openxmlformats.org/officeDocument/2006/relationships/tags" Target="../tags/tag309.xml"/><Relationship Id="rId19" Type="http://schemas.openxmlformats.org/officeDocument/2006/relationships/tags" Target="../tags/tag318.xml"/><Relationship Id="rId4" Type="http://schemas.openxmlformats.org/officeDocument/2006/relationships/tags" Target="../tags/tag303.xml"/><Relationship Id="rId9" Type="http://schemas.openxmlformats.org/officeDocument/2006/relationships/tags" Target="../tags/tag308.xml"/><Relationship Id="rId14" Type="http://schemas.openxmlformats.org/officeDocument/2006/relationships/tags" Target="../tags/tag313.xml"/><Relationship Id="rId22" Type="http://schemas.openxmlformats.org/officeDocument/2006/relationships/tags" Target="../tags/tag321.xml"/><Relationship Id="rId27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32.xml"/><Relationship Id="rId13" Type="http://schemas.openxmlformats.org/officeDocument/2006/relationships/tags" Target="../tags/tag337.xml"/><Relationship Id="rId18" Type="http://schemas.openxmlformats.org/officeDocument/2006/relationships/tags" Target="../tags/tag342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327.xml"/><Relationship Id="rId21" Type="http://schemas.openxmlformats.org/officeDocument/2006/relationships/tags" Target="../tags/tag345.xml"/><Relationship Id="rId7" Type="http://schemas.openxmlformats.org/officeDocument/2006/relationships/tags" Target="../tags/tag331.xml"/><Relationship Id="rId12" Type="http://schemas.openxmlformats.org/officeDocument/2006/relationships/tags" Target="../tags/tag336.xml"/><Relationship Id="rId17" Type="http://schemas.openxmlformats.org/officeDocument/2006/relationships/tags" Target="../tags/tag341.xml"/><Relationship Id="rId25" Type="http://schemas.openxmlformats.org/officeDocument/2006/relationships/tags" Target="../tags/tag349.xml"/><Relationship Id="rId2" Type="http://schemas.openxmlformats.org/officeDocument/2006/relationships/tags" Target="../tags/tag326.xml"/><Relationship Id="rId16" Type="http://schemas.openxmlformats.org/officeDocument/2006/relationships/tags" Target="../tags/tag340.xml"/><Relationship Id="rId20" Type="http://schemas.openxmlformats.org/officeDocument/2006/relationships/tags" Target="../tags/tag344.xml"/><Relationship Id="rId29" Type="http://schemas.openxmlformats.org/officeDocument/2006/relationships/slide" Target="slide2.xml"/><Relationship Id="rId1" Type="http://schemas.openxmlformats.org/officeDocument/2006/relationships/tags" Target="../tags/tag325.xml"/><Relationship Id="rId6" Type="http://schemas.openxmlformats.org/officeDocument/2006/relationships/tags" Target="../tags/tag330.xml"/><Relationship Id="rId11" Type="http://schemas.openxmlformats.org/officeDocument/2006/relationships/tags" Target="../tags/tag335.xml"/><Relationship Id="rId24" Type="http://schemas.openxmlformats.org/officeDocument/2006/relationships/tags" Target="../tags/tag348.xml"/><Relationship Id="rId5" Type="http://schemas.openxmlformats.org/officeDocument/2006/relationships/tags" Target="../tags/tag329.xml"/><Relationship Id="rId15" Type="http://schemas.openxmlformats.org/officeDocument/2006/relationships/tags" Target="../tags/tag339.xml"/><Relationship Id="rId23" Type="http://schemas.openxmlformats.org/officeDocument/2006/relationships/tags" Target="../tags/tag347.xml"/><Relationship Id="rId28" Type="http://schemas.openxmlformats.org/officeDocument/2006/relationships/slide" Target="slide4.xml"/><Relationship Id="rId10" Type="http://schemas.openxmlformats.org/officeDocument/2006/relationships/tags" Target="../tags/tag334.xml"/><Relationship Id="rId19" Type="http://schemas.openxmlformats.org/officeDocument/2006/relationships/tags" Target="../tags/tag343.xml"/><Relationship Id="rId4" Type="http://schemas.openxmlformats.org/officeDocument/2006/relationships/tags" Target="../tags/tag328.xml"/><Relationship Id="rId9" Type="http://schemas.openxmlformats.org/officeDocument/2006/relationships/tags" Target="../tags/tag333.xml"/><Relationship Id="rId14" Type="http://schemas.openxmlformats.org/officeDocument/2006/relationships/tags" Target="../tags/tag338.xml"/><Relationship Id="rId22" Type="http://schemas.openxmlformats.org/officeDocument/2006/relationships/tags" Target="../tags/tag346.xml"/><Relationship Id="rId27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357.xml"/><Relationship Id="rId13" Type="http://schemas.openxmlformats.org/officeDocument/2006/relationships/tags" Target="../tags/tag362.xml"/><Relationship Id="rId18" Type="http://schemas.openxmlformats.org/officeDocument/2006/relationships/tags" Target="../tags/tag367.xml"/><Relationship Id="rId26" Type="http://schemas.openxmlformats.org/officeDocument/2006/relationships/slide" Target="slide15.xml"/><Relationship Id="rId3" Type="http://schemas.openxmlformats.org/officeDocument/2006/relationships/tags" Target="../tags/tag352.xml"/><Relationship Id="rId21" Type="http://schemas.openxmlformats.org/officeDocument/2006/relationships/tags" Target="../tags/tag370.xml"/><Relationship Id="rId7" Type="http://schemas.openxmlformats.org/officeDocument/2006/relationships/tags" Target="../tags/tag356.xml"/><Relationship Id="rId12" Type="http://schemas.openxmlformats.org/officeDocument/2006/relationships/tags" Target="../tags/tag361.xml"/><Relationship Id="rId17" Type="http://schemas.openxmlformats.org/officeDocument/2006/relationships/tags" Target="../tags/tag366.xml"/><Relationship Id="rId25" Type="http://schemas.openxmlformats.org/officeDocument/2006/relationships/image" Target="../media/image1.png"/><Relationship Id="rId2" Type="http://schemas.openxmlformats.org/officeDocument/2006/relationships/tags" Target="../tags/tag351.xml"/><Relationship Id="rId16" Type="http://schemas.openxmlformats.org/officeDocument/2006/relationships/tags" Target="../tags/tag365.xml"/><Relationship Id="rId20" Type="http://schemas.openxmlformats.org/officeDocument/2006/relationships/tags" Target="../tags/tag369.xml"/><Relationship Id="rId1" Type="http://schemas.openxmlformats.org/officeDocument/2006/relationships/tags" Target="../tags/tag350.xml"/><Relationship Id="rId6" Type="http://schemas.openxmlformats.org/officeDocument/2006/relationships/tags" Target="../tags/tag355.xml"/><Relationship Id="rId11" Type="http://schemas.openxmlformats.org/officeDocument/2006/relationships/tags" Target="../tags/tag360.xml"/><Relationship Id="rId24" Type="http://schemas.openxmlformats.org/officeDocument/2006/relationships/slideLayout" Target="../slideLayouts/slideLayout7.xml"/><Relationship Id="rId5" Type="http://schemas.openxmlformats.org/officeDocument/2006/relationships/tags" Target="../tags/tag354.xml"/><Relationship Id="rId15" Type="http://schemas.openxmlformats.org/officeDocument/2006/relationships/tags" Target="../tags/tag364.xml"/><Relationship Id="rId23" Type="http://schemas.openxmlformats.org/officeDocument/2006/relationships/tags" Target="../tags/tag372.xml"/><Relationship Id="rId10" Type="http://schemas.openxmlformats.org/officeDocument/2006/relationships/tags" Target="../tags/tag359.xml"/><Relationship Id="rId19" Type="http://schemas.openxmlformats.org/officeDocument/2006/relationships/tags" Target="../tags/tag368.xml"/><Relationship Id="rId4" Type="http://schemas.openxmlformats.org/officeDocument/2006/relationships/tags" Target="../tags/tag353.xml"/><Relationship Id="rId9" Type="http://schemas.openxmlformats.org/officeDocument/2006/relationships/tags" Target="../tags/tag358.xml"/><Relationship Id="rId14" Type="http://schemas.openxmlformats.org/officeDocument/2006/relationships/tags" Target="../tags/tag363.xml"/><Relationship Id="rId22" Type="http://schemas.openxmlformats.org/officeDocument/2006/relationships/tags" Target="../tags/tag37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380.xml"/><Relationship Id="rId13" Type="http://schemas.openxmlformats.org/officeDocument/2006/relationships/tags" Target="../tags/tag385.xml"/><Relationship Id="rId18" Type="http://schemas.openxmlformats.org/officeDocument/2006/relationships/tags" Target="../tags/tag390.xml"/><Relationship Id="rId26" Type="http://schemas.openxmlformats.org/officeDocument/2006/relationships/slide" Target="slide2.xml"/><Relationship Id="rId3" Type="http://schemas.openxmlformats.org/officeDocument/2006/relationships/tags" Target="../tags/tag375.xml"/><Relationship Id="rId21" Type="http://schemas.openxmlformats.org/officeDocument/2006/relationships/tags" Target="../tags/tag393.xml"/><Relationship Id="rId7" Type="http://schemas.openxmlformats.org/officeDocument/2006/relationships/tags" Target="../tags/tag379.xml"/><Relationship Id="rId12" Type="http://schemas.openxmlformats.org/officeDocument/2006/relationships/tags" Target="../tags/tag384.xml"/><Relationship Id="rId17" Type="http://schemas.openxmlformats.org/officeDocument/2006/relationships/tags" Target="../tags/tag389.xml"/><Relationship Id="rId25" Type="http://schemas.openxmlformats.org/officeDocument/2006/relationships/image" Target="../media/image1.png"/><Relationship Id="rId2" Type="http://schemas.openxmlformats.org/officeDocument/2006/relationships/tags" Target="../tags/tag374.xml"/><Relationship Id="rId16" Type="http://schemas.openxmlformats.org/officeDocument/2006/relationships/tags" Target="../tags/tag388.xml"/><Relationship Id="rId20" Type="http://schemas.openxmlformats.org/officeDocument/2006/relationships/tags" Target="../tags/tag392.xml"/><Relationship Id="rId1" Type="http://schemas.openxmlformats.org/officeDocument/2006/relationships/tags" Target="../tags/tag373.xml"/><Relationship Id="rId6" Type="http://schemas.openxmlformats.org/officeDocument/2006/relationships/tags" Target="../tags/tag378.xml"/><Relationship Id="rId11" Type="http://schemas.openxmlformats.org/officeDocument/2006/relationships/tags" Target="../tags/tag383.xml"/><Relationship Id="rId24" Type="http://schemas.openxmlformats.org/officeDocument/2006/relationships/slideLayout" Target="../slideLayouts/slideLayout7.xml"/><Relationship Id="rId5" Type="http://schemas.openxmlformats.org/officeDocument/2006/relationships/tags" Target="../tags/tag377.xml"/><Relationship Id="rId15" Type="http://schemas.openxmlformats.org/officeDocument/2006/relationships/tags" Target="../tags/tag387.xml"/><Relationship Id="rId23" Type="http://schemas.openxmlformats.org/officeDocument/2006/relationships/tags" Target="../tags/tag395.xml"/><Relationship Id="rId10" Type="http://schemas.openxmlformats.org/officeDocument/2006/relationships/tags" Target="../tags/tag382.xml"/><Relationship Id="rId19" Type="http://schemas.openxmlformats.org/officeDocument/2006/relationships/tags" Target="../tags/tag391.xml"/><Relationship Id="rId4" Type="http://schemas.openxmlformats.org/officeDocument/2006/relationships/tags" Target="../tags/tag376.xml"/><Relationship Id="rId9" Type="http://schemas.openxmlformats.org/officeDocument/2006/relationships/tags" Target="../tags/tag381.xml"/><Relationship Id="rId14" Type="http://schemas.openxmlformats.org/officeDocument/2006/relationships/tags" Target="../tags/tag386.xml"/><Relationship Id="rId22" Type="http://schemas.openxmlformats.org/officeDocument/2006/relationships/tags" Target="../tags/tag39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402.xml"/><Relationship Id="rId13" Type="http://schemas.openxmlformats.org/officeDocument/2006/relationships/image" Target="../media/image2.jpeg"/><Relationship Id="rId3" Type="http://schemas.openxmlformats.org/officeDocument/2006/relationships/tags" Target="../tags/tag398.xml"/><Relationship Id="rId7" Type="http://schemas.openxmlformats.org/officeDocument/2006/relationships/tags" Target="../tags/tag401.xml"/><Relationship Id="rId12" Type="http://schemas.openxmlformats.org/officeDocument/2006/relationships/notesSlide" Target="../notesSlides/notesSlide9.xml"/><Relationship Id="rId17" Type="http://schemas.openxmlformats.org/officeDocument/2006/relationships/slide" Target="slide3.xml"/><Relationship Id="rId2" Type="http://schemas.openxmlformats.org/officeDocument/2006/relationships/tags" Target="../tags/tag397.xml"/><Relationship Id="rId16" Type="http://schemas.openxmlformats.org/officeDocument/2006/relationships/image" Target="../media/image5.png"/><Relationship Id="rId1" Type="http://schemas.openxmlformats.org/officeDocument/2006/relationships/tags" Target="../tags/tag396.xml"/><Relationship Id="rId6" Type="http://schemas.openxmlformats.org/officeDocument/2006/relationships/audio" Target="../media/audio1.wav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400.xml"/><Relationship Id="rId15" Type="http://schemas.openxmlformats.org/officeDocument/2006/relationships/image" Target="../media/image4.png"/><Relationship Id="rId10" Type="http://schemas.openxmlformats.org/officeDocument/2006/relationships/tags" Target="../tags/tag404.xml"/><Relationship Id="rId4" Type="http://schemas.openxmlformats.org/officeDocument/2006/relationships/tags" Target="../tags/tag399.xml"/><Relationship Id="rId9" Type="http://schemas.openxmlformats.org/officeDocument/2006/relationships/tags" Target="../tags/tag403.xml"/><Relationship Id="rId1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411.xml"/><Relationship Id="rId13" Type="http://schemas.openxmlformats.org/officeDocument/2006/relationships/image" Target="../media/image2.jpeg"/><Relationship Id="rId3" Type="http://schemas.openxmlformats.org/officeDocument/2006/relationships/tags" Target="../tags/tag407.xml"/><Relationship Id="rId7" Type="http://schemas.openxmlformats.org/officeDocument/2006/relationships/tags" Target="../tags/tag410.xml"/><Relationship Id="rId12" Type="http://schemas.openxmlformats.org/officeDocument/2006/relationships/notesSlide" Target="../notesSlides/notesSlide10.xml"/><Relationship Id="rId17" Type="http://schemas.openxmlformats.org/officeDocument/2006/relationships/slide" Target="slide4.xml"/><Relationship Id="rId2" Type="http://schemas.openxmlformats.org/officeDocument/2006/relationships/tags" Target="../tags/tag406.xml"/><Relationship Id="rId16" Type="http://schemas.openxmlformats.org/officeDocument/2006/relationships/image" Target="../media/image4.png"/><Relationship Id="rId1" Type="http://schemas.openxmlformats.org/officeDocument/2006/relationships/tags" Target="../tags/tag405.xml"/><Relationship Id="rId6" Type="http://schemas.openxmlformats.org/officeDocument/2006/relationships/tags" Target="../tags/tag409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408.xml"/><Relationship Id="rId15" Type="http://schemas.openxmlformats.org/officeDocument/2006/relationships/image" Target="../media/image7.jpeg"/><Relationship Id="rId10" Type="http://schemas.openxmlformats.org/officeDocument/2006/relationships/tags" Target="../tags/tag413.xml"/><Relationship Id="rId4" Type="http://schemas.openxmlformats.org/officeDocument/2006/relationships/audio" Target="../media/audio2.wav"/><Relationship Id="rId9" Type="http://schemas.openxmlformats.org/officeDocument/2006/relationships/tags" Target="../tags/tag412.xml"/><Relationship Id="rId1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420.xml"/><Relationship Id="rId13" Type="http://schemas.openxmlformats.org/officeDocument/2006/relationships/image" Target="../media/image2.jpeg"/><Relationship Id="rId3" Type="http://schemas.openxmlformats.org/officeDocument/2006/relationships/tags" Target="../tags/tag416.xml"/><Relationship Id="rId7" Type="http://schemas.openxmlformats.org/officeDocument/2006/relationships/tags" Target="../tags/tag419.xml"/><Relationship Id="rId12" Type="http://schemas.openxmlformats.org/officeDocument/2006/relationships/notesSlide" Target="../notesSlides/notesSlide11.xml"/><Relationship Id="rId17" Type="http://schemas.openxmlformats.org/officeDocument/2006/relationships/slide" Target="slide5.xml"/><Relationship Id="rId2" Type="http://schemas.openxmlformats.org/officeDocument/2006/relationships/tags" Target="../tags/tag415.xml"/><Relationship Id="rId16" Type="http://schemas.openxmlformats.org/officeDocument/2006/relationships/image" Target="../media/image9.png"/><Relationship Id="rId1" Type="http://schemas.openxmlformats.org/officeDocument/2006/relationships/tags" Target="../tags/tag414.xml"/><Relationship Id="rId6" Type="http://schemas.openxmlformats.org/officeDocument/2006/relationships/audio" Target="../media/audio3.wav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418.xml"/><Relationship Id="rId15" Type="http://schemas.openxmlformats.org/officeDocument/2006/relationships/image" Target="../media/image4.png"/><Relationship Id="rId10" Type="http://schemas.openxmlformats.org/officeDocument/2006/relationships/tags" Target="../tags/tag422.xml"/><Relationship Id="rId4" Type="http://schemas.openxmlformats.org/officeDocument/2006/relationships/tags" Target="../tags/tag417.xml"/><Relationship Id="rId9" Type="http://schemas.openxmlformats.org/officeDocument/2006/relationships/tags" Target="../tags/tag421.xml"/><Relationship Id="rId1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429.xml"/><Relationship Id="rId13" Type="http://schemas.openxmlformats.org/officeDocument/2006/relationships/notesSlide" Target="../notesSlides/notesSlide12.xml"/><Relationship Id="rId18" Type="http://schemas.openxmlformats.org/officeDocument/2006/relationships/image" Target="../media/image13.png"/><Relationship Id="rId3" Type="http://schemas.openxmlformats.org/officeDocument/2006/relationships/tags" Target="../tags/tag425.xml"/><Relationship Id="rId21" Type="http://schemas.openxmlformats.org/officeDocument/2006/relationships/slide" Target="slide6.xml"/><Relationship Id="rId7" Type="http://schemas.openxmlformats.org/officeDocument/2006/relationships/audio" Target="../media/audio4.wav"/><Relationship Id="rId12" Type="http://schemas.openxmlformats.org/officeDocument/2006/relationships/slideLayout" Target="../slideLayouts/slideLayout7.xml"/><Relationship Id="rId17" Type="http://schemas.openxmlformats.org/officeDocument/2006/relationships/image" Target="../media/image12.png"/><Relationship Id="rId2" Type="http://schemas.openxmlformats.org/officeDocument/2006/relationships/tags" Target="../tags/tag424.xml"/><Relationship Id="rId16" Type="http://schemas.openxmlformats.org/officeDocument/2006/relationships/image" Target="../media/image11.png"/><Relationship Id="rId20" Type="http://schemas.openxmlformats.org/officeDocument/2006/relationships/image" Target="../media/image14.png"/><Relationship Id="rId1" Type="http://schemas.openxmlformats.org/officeDocument/2006/relationships/tags" Target="../tags/tag423.xml"/><Relationship Id="rId6" Type="http://schemas.openxmlformats.org/officeDocument/2006/relationships/tags" Target="../tags/tag428.xml"/><Relationship Id="rId11" Type="http://schemas.openxmlformats.org/officeDocument/2006/relationships/tags" Target="../tags/tag432.xml"/><Relationship Id="rId5" Type="http://schemas.openxmlformats.org/officeDocument/2006/relationships/tags" Target="../tags/tag427.xml"/><Relationship Id="rId15" Type="http://schemas.openxmlformats.org/officeDocument/2006/relationships/image" Target="../media/image10.jpeg"/><Relationship Id="rId10" Type="http://schemas.openxmlformats.org/officeDocument/2006/relationships/tags" Target="../tags/tag431.xml"/><Relationship Id="rId19" Type="http://schemas.openxmlformats.org/officeDocument/2006/relationships/image" Target="../media/image4.png"/><Relationship Id="rId4" Type="http://schemas.openxmlformats.org/officeDocument/2006/relationships/tags" Target="../tags/tag426.xml"/><Relationship Id="rId9" Type="http://schemas.openxmlformats.org/officeDocument/2006/relationships/tags" Target="../tags/tag430.xml"/><Relationship Id="rId1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tags" Target="../tags/tag56.xml"/><Relationship Id="rId18" Type="http://schemas.openxmlformats.org/officeDocument/2006/relationships/tags" Target="../tags/tag61.xml"/><Relationship Id="rId26" Type="http://schemas.openxmlformats.org/officeDocument/2006/relationships/tags" Target="../tags/tag69.xml"/><Relationship Id="rId3" Type="http://schemas.openxmlformats.org/officeDocument/2006/relationships/tags" Target="../tags/tag46.xml"/><Relationship Id="rId21" Type="http://schemas.openxmlformats.org/officeDocument/2006/relationships/tags" Target="../tags/tag64.xml"/><Relationship Id="rId34" Type="http://schemas.openxmlformats.org/officeDocument/2006/relationships/slide" Target="slide7.xml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17" Type="http://schemas.openxmlformats.org/officeDocument/2006/relationships/tags" Target="../tags/tag60.xml"/><Relationship Id="rId25" Type="http://schemas.openxmlformats.org/officeDocument/2006/relationships/tags" Target="../tags/tag68.xml"/><Relationship Id="rId33" Type="http://schemas.openxmlformats.org/officeDocument/2006/relationships/slide" Target="slide3.xml"/><Relationship Id="rId38" Type="http://schemas.openxmlformats.org/officeDocument/2006/relationships/slide" Target="slide13.xml"/><Relationship Id="rId2" Type="http://schemas.openxmlformats.org/officeDocument/2006/relationships/tags" Target="../tags/tag45.xml"/><Relationship Id="rId16" Type="http://schemas.openxmlformats.org/officeDocument/2006/relationships/tags" Target="../tags/tag59.xml"/><Relationship Id="rId20" Type="http://schemas.openxmlformats.org/officeDocument/2006/relationships/tags" Target="../tags/tag63.xml"/><Relationship Id="rId29" Type="http://schemas.openxmlformats.org/officeDocument/2006/relationships/slideLayout" Target="../slideLayouts/slideLayout7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24" Type="http://schemas.openxmlformats.org/officeDocument/2006/relationships/tags" Target="../tags/tag67.xml"/><Relationship Id="rId32" Type="http://schemas.openxmlformats.org/officeDocument/2006/relationships/slide" Target="slide26.xml"/><Relationship Id="rId37" Type="http://schemas.openxmlformats.org/officeDocument/2006/relationships/slide" Target="slide14.xml"/><Relationship Id="rId5" Type="http://schemas.openxmlformats.org/officeDocument/2006/relationships/tags" Target="../tags/tag48.xml"/><Relationship Id="rId15" Type="http://schemas.openxmlformats.org/officeDocument/2006/relationships/tags" Target="../tags/tag58.xml"/><Relationship Id="rId23" Type="http://schemas.openxmlformats.org/officeDocument/2006/relationships/tags" Target="../tags/tag66.xml"/><Relationship Id="rId28" Type="http://schemas.openxmlformats.org/officeDocument/2006/relationships/tags" Target="../tags/tag71.xml"/><Relationship Id="rId36" Type="http://schemas.openxmlformats.org/officeDocument/2006/relationships/slide" Target="slide10.xml"/><Relationship Id="rId10" Type="http://schemas.openxmlformats.org/officeDocument/2006/relationships/tags" Target="../tags/tag53.xml"/><Relationship Id="rId19" Type="http://schemas.openxmlformats.org/officeDocument/2006/relationships/tags" Target="../tags/tag62.xml"/><Relationship Id="rId31" Type="http://schemas.openxmlformats.org/officeDocument/2006/relationships/image" Target="../media/image1.png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tags" Target="../tags/tag57.xml"/><Relationship Id="rId22" Type="http://schemas.openxmlformats.org/officeDocument/2006/relationships/tags" Target="../tags/tag65.xml"/><Relationship Id="rId27" Type="http://schemas.openxmlformats.org/officeDocument/2006/relationships/tags" Target="../tags/tag70.xml"/><Relationship Id="rId30" Type="http://schemas.openxmlformats.org/officeDocument/2006/relationships/notesSlide" Target="../notesSlides/notesSlide2.xml"/><Relationship Id="rId35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439.xml"/><Relationship Id="rId13" Type="http://schemas.openxmlformats.org/officeDocument/2006/relationships/tags" Target="../tags/tag444.xml"/><Relationship Id="rId18" Type="http://schemas.openxmlformats.org/officeDocument/2006/relationships/image" Target="../media/image17.jpeg"/><Relationship Id="rId3" Type="http://schemas.openxmlformats.org/officeDocument/2006/relationships/tags" Target="../tags/tag435.xml"/><Relationship Id="rId21" Type="http://schemas.openxmlformats.org/officeDocument/2006/relationships/image" Target="../media/image4.png"/><Relationship Id="rId7" Type="http://schemas.openxmlformats.org/officeDocument/2006/relationships/tags" Target="../tags/tag438.xml"/><Relationship Id="rId12" Type="http://schemas.openxmlformats.org/officeDocument/2006/relationships/tags" Target="../tags/tag443.xml"/><Relationship Id="rId17" Type="http://schemas.openxmlformats.org/officeDocument/2006/relationships/image" Target="../media/image16.jpeg"/><Relationship Id="rId2" Type="http://schemas.openxmlformats.org/officeDocument/2006/relationships/tags" Target="../tags/tag434.xml"/><Relationship Id="rId16" Type="http://schemas.openxmlformats.org/officeDocument/2006/relationships/image" Target="../media/image15.png"/><Relationship Id="rId20" Type="http://schemas.openxmlformats.org/officeDocument/2006/relationships/slide" Target="slide7.xml"/><Relationship Id="rId1" Type="http://schemas.openxmlformats.org/officeDocument/2006/relationships/tags" Target="../tags/tag433.xml"/><Relationship Id="rId6" Type="http://schemas.openxmlformats.org/officeDocument/2006/relationships/tags" Target="../tags/tag437.xml"/><Relationship Id="rId11" Type="http://schemas.openxmlformats.org/officeDocument/2006/relationships/tags" Target="../tags/tag442.xml"/><Relationship Id="rId5" Type="http://schemas.openxmlformats.org/officeDocument/2006/relationships/tags" Target="../tags/tag436.xml"/><Relationship Id="rId15" Type="http://schemas.openxmlformats.org/officeDocument/2006/relationships/image" Target="../media/image2.jpeg"/><Relationship Id="rId10" Type="http://schemas.openxmlformats.org/officeDocument/2006/relationships/tags" Target="../tags/tag441.xml"/><Relationship Id="rId19" Type="http://schemas.openxmlformats.org/officeDocument/2006/relationships/image" Target="../media/image18.png"/><Relationship Id="rId4" Type="http://schemas.openxmlformats.org/officeDocument/2006/relationships/audio" Target="../media/audio5.wav"/><Relationship Id="rId9" Type="http://schemas.openxmlformats.org/officeDocument/2006/relationships/tags" Target="../tags/tag440.xml"/><Relationship Id="rId1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451.xml"/><Relationship Id="rId13" Type="http://schemas.openxmlformats.org/officeDocument/2006/relationships/tags" Target="../tags/tag456.xml"/><Relationship Id="rId18" Type="http://schemas.openxmlformats.org/officeDocument/2006/relationships/image" Target="../media/image19.png"/><Relationship Id="rId3" Type="http://schemas.openxmlformats.org/officeDocument/2006/relationships/audio" Target="../media/audio6.wav"/><Relationship Id="rId21" Type="http://schemas.openxmlformats.org/officeDocument/2006/relationships/image" Target="../media/image22.png"/><Relationship Id="rId7" Type="http://schemas.openxmlformats.org/officeDocument/2006/relationships/tags" Target="../tags/tag450.xml"/><Relationship Id="rId12" Type="http://schemas.openxmlformats.org/officeDocument/2006/relationships/tags" Target="../tags/tag455.xml"/><Relationship Id="rId17" Type="http://schemas.openxmlformats.org/officeDocument/2006/relationships/image" Target="../media/image2.jpeg"/><Relationship Id="rId2" Type="http://schemas.openxmlformats.org/officeDocument/2006/relationships/tags" Target="../tags/tag446.xml"/><Relationship Id="rId16" Type="http://schemas.openxmlformats.org/officeDocument/2006/relationships/notesSlide" Target="../notesSlides/notesSlide13.xml"/><Relationship Id="rId20" Type="http://schemas.openxmlformats.org/officeDocument/2006/relationships/image" Target="../media/image21.png"/><Relationship Id="rId1" Type="http://schemas.openxmlformats.org/officeDocument/2006/relationships/tags" Target="../tags/tag445.xml"/><Relationship Id="rId6" Type="http://schemas.openxmlformats.org/officeDocument/2006/relationships/tags" Target="../tags/tag449.xml"/><Relationship Id="rId11" Type="http://schemas.openxmlformats.org/officeDocument/2006/relationships/tags" Target="../tags/tag454.xml"/><Relationship Id="rId5" Type="http://schemas.openxmlformats.org/officeDocument/2006/relationships/tags" Target="../tags/tag448.xml"/><Relationship Id="rId15" Type="http://schemas.openxmlformats.org/officeDocument/2006/relationships/slideLayout" Target="../slideLayouts/slideLayout7.xml"/><Relationship Id="rId23" Type="http://schemas.openxmlformats.org/officeDocument/2006/relationships/image" Target="../media/image4.png"/><Relationship Id="rId10" Type="http://schemas.openxmlformats.org/officeDocument/2006/relationships/tags" Target="../tags/tag453.xml"/><Relationship Id="rId19" Type="http://schemas.openxmlformats.org/officeDocument/2006/relationships/image" Target="../media/image20.png"/><Relationship Id="rId4" Type="http://schemas.openxmlformats.org/officeDocument/2006/relationships/tags" Target="../tags/tag447.xml"/><Relationship Id="rId9" Type="http://schemas.openxmlformats.org/officeDocument/2006/relationships/tags" Target="../tags/tag452.xml"/><Relationship Id="rId14" Type="http://schemas.openxmlformats.org/officeDocument/2006/relationships/tags" Target="../tags/tag457.xml"/><Relationship Id="rId22" Type="http://schemas.openxmlformats.org/officeDocument/2006/relationships/slide" Target="slide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464.xml"/><Relationship Id="rId13" Type="http://schemas.openxmlformats.org/officeDocument/2006/relationships/slideLayout" Target="../slideLayouts/slideLayout7.xml"/><Relationship Id="rId18" Type="http://schemas.openxmlformats.org/officeDocument/2006/relationships/slide" Target="slide9.xml"/><Relationship Id="rId3" Type="http://schemas.openxmlformats.org/officeDocument/2006/relationships/audio" Target="../media/audio7.wav"/><Relationship Id="rId7" Type="http://schemas.openxmlformats.org/officeDocument/2006/relationships/tags" Target="../tags/tag463.xml"/><Relationship Id="rId12" Type="http://schemas.openxmlformats.org/officeDocument/2006/relationships/tags" Target="../tags/tag468.xml"/><Relationship Id="rId17" Type="http://schemas.openxmlformats.org/officeDocument/2006/relationships/image" Target="../media/image25.png"/><Relationship Id="rId2" Type="http://schemas.openxmlformats.org/officeDocument/2006/relationships/tags" Target="../tags/tag459.xml"/><Relationship Id="rId16" Type="http://schemas.openxmlformats.org/officeDocument/2006/relationships/image" Target="../media/image24.png"/><Relationship Id="rId1" Type="http://schemas.openxmlformats.org/officeDocument/2006/relationships/tags" Target="../tags/tag458.xml"/><Relationship Id="rId6" Type="http://schemas.openxmlformats.org/officeDocument/2006/relationships/tags" Target="../tags/tag462.xml"/><Relationship Id="rId11" Type="http://schemas.openxmlformats.org/officeDocument/2006/relationships/tags" Target="../tags/tag467.xml"/><Relationship Id="rId5" Type="http://schemas.openxmlformats.org/officeDocument/2006/relationships/tags" Target="../tags/tag461.xml"/><Relationship Id="rId15" Type="http://schemas.openxmlformats.org/officeDocument/2006/relationships/image" Target="../media/image23.png"/><Relationship Id="rId10" Type="http://schemas.openxmlformats.org/officeDocument/2006/relationships/tags" Target="../tags/tag466.xml"/><Relationship Id="rId19" Type="http://schemas.openxmlformats.org/officeDocument/2006/relationships/image" Target="../media/image4.png"/><Relationship Id="rId4" Type="http://schemas.openxmlformats.org/officeDocument/2006/relationships/tags" Target="../tags/tag460.xml"/><Relationship Id="rId9" Type="http://schemas.openxmlformats.org/officeDocument/2006/relationships/tags" Target="../tags/tag465.xml"/><Relationship Id="rId1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audio8.wav"/><Relationship Id="rId13" Type="http://schemas.openxmlformats.org/officeDocument/2006/relationships/image" Target="../media/image26.png"/><Relationship Id="rId3" Type="http://schemas.openxmlformats.org/officeDocument/2006/relationships/tags" Target="../tags/tag471.xml"/><Relationship Id="rId7" Type="http://schemas.openxmlformats.org/officeDocument/2006/relationships/tags" Target="../tags/tag475.xml"/><Relationship Id="rId12" Type="http://schemas.openxmlformats.org/officeDocument/2006/relationships/image" Target="../media/image2.jpeg"/><Relationship Id="rId2" Type="http://schemas.openxmlformats.org/officeDocument/2006/relationships/tags" Target="../tags/tag470.xml"/><Relationship Id="rId16" Type="http://schemas.openxmlformats.org/officeDocument/2006/relationships/image" Target="../media/image27.png"/><Relationship Id="rId1" Type="http://schemas.openxmlformats.org/officeDocument/2006/relationships/tags" Target="../tags/tag469.xml"/><Relationship Id="rId6" Type="http://schemas.openxmlformats.org/officeDocument/2006/relationships/tags" Target="../tags/tag474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473.xml"/><Relationship Id="rId15" Type="http://schemas.openxmlformats.org/officeDocument/2006/relationships/slide" Target="slide10.xml"/><Relationship Id="rId10" Type="http://schemas.openxmlformats.org/officeDocument/2006/relationships/tags" Target="../tags/tag477.xml"/><Relationship Id="rId4" Type="http://schemas.openxmlformats.org/officeDocument/2006/relationships/tags" Target="../tags/tag472.xml"/><Relationship Id="rId9" Type="http://schemas.openxmlformats.org/officeDocument/2006/relationships/tags" Target="../tags/tag476.xml"/><Relationship Id="rId1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image" Target="../media/image2.jpeg"/><Relationship Id="rId3" Type="http://schemas.openxmlformats.org/officeDocument/2006/relationships/tags" Target="../tags/tag480.xml"/><Relationship Id="rId7" Type="http://schemas.openxmlformats.org/officeDocument/2006/relationships/tags" Target="../tags/tag484.xml"/><Relationship Id="rId12" Type="http://schemas.openxmlformats.org/officeDocument/2006/relationships/notesSlide" Target="../notesSlides/notesSlide14.xml"/><Relationship Id="rId17" Type="http://schemas.openxmlformats.org/officeDocument/2006/relationships/image" Target="../media/image19.png"/><Relationship Id="rId2" Type="http://schemas.openxmlformats.org/officeDocument/2006/relationships/tags" Target="../tags/tag479.xml"/><Relationship Id="rId16" Type="http://schemas.openxmlformats.org/officeDocument/2006/relationships/slide" Target="slide11.xml"/><Relationship Id="rId1" Type="http://schemas.openxmlformats.org/officeDocument/2006/relationships/tags" Target="../tags/tag478.xml"/><Relationship Id="rId6" Type="http://schemas.openxmlformats.org/officeDocument/2006/relationships/tags" Target="../tags/tag483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482.xml"/><Relationship Id="rId15" Type="http://schemas.openxmlformats.org/officeDocument/2006/relationships/image" Target="../media/image4.png"/><Relationship Id="rId10" Type="http://schemas.openxmlformats.org/officeDocument/2006/relationships/tags" Target="../tags/tag486.xml"/><Relationship Id="rId4" Type="http://schemas.openxmlformats.org/officeDocument/2006/relationships/tags" Target="../tags/tag481.xml"/><Relationship Id="rId9" Type="http://schemas.openxmlformats.org/officeDocument/2006/relationships/tags" Target="../tags/tag485.xml"/><Relationship Id="rId1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0.wav"/><Relationship Id="rId13" Type="http://schemas.openxmlformats.org/officeDocument/2006/relationships/image" Target="../media/image29.png"/><Relationship Id="rId3" Type="http://schemas.openxmlformats.org/officeDocument/2006/relationships/tags" Target="../tags/tag489.xml"/><Relationship Id="rId7" Type="http://schemas.openxmlformats.org/officeDocument/2006/relationships/tags" Target="../tags/tag493.xml"/><Relationship Id="rId12" Type="http://schemas.openxmlformats.org/officeDocument/2006/relationships/image" Target="../media/image2.jpeg"/><Relationship Id="rId2" Type="http://schemas.openxmlformats.org/officeDocument/2006/relationships/tags" Target="../tags/tag488.xml"/><Relationship Id="rId16" Type="http://schemas.openxmlformats.org/officeDocument/2006/relationships/image" Target="../media/image19.png"/><Relationship Id="rId1" Type="http://schemas.openxmlformats.org/officeDocument/2006/relationships/tags" Target="../tags/tag487.xml"/><Relationship Id="rId6" Type="http://schemas.openxmlformats.org/officeDocument/2006/relationships/tags" Target="../tags/tag492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491.xml"/><Relationship Id="rId15" Type="http://schemas.openxmlformats.org/officeDocument/2006/relationships/slide" Target="slide12.xml"/><Relationship Id="rId10" Type="http://schemas.openxmlformats.org/officeDocument/2006/relationships/tags" Target="../tags/tag495.xml"/><Relationship Id="rId4" Type="http://schemas.openxmlformats.org/officeDocument/2006/relationships/tags" Target="../tags/tag490.xml"/><Relationship Id="rId9" Type="http://schemas.openxmlformats.org/officeDocument/2006/relationships/tags" Target="../tags/tag494.xml"/><Relationship Id="rId1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t-n.ru/communities.aspx?cat_no=13748&amp;d_no=227952&amp;ext=Attachment.aspx?Id=100498" TargetMode="External"/><Relationship Id="rId13" Type="http://schemas.openxmlformats.org/officeDocument/2006/relationships/hyperlink" Target="http://s15.radikal.ru/i188/1002/0f/12cd79dab7e2.png" TargetMode="External"/><Relationship Id="rId18" Type="http://schemas.openxmlformats.org/officeDocument/2006/relationships/hyperlink" Target="http://i046.radikal.ru/0910/25/696b1c404b84.png" TargetMode="External"/><Relationship Id="rId26" Type="http://schemas.openxmlformats.org/officeDocument/2006/relationships/hyperlink" Target="http://s44.radikal.ru/i106/0810/56/18d8db7ab4a1.png" TargetMode="External"/><Relationship Id="rId3" Type="http://schemas.openxmlformats.org/officeDocument/2006/relationships/tags" Target="../tags/tag498.xml"/><Relationship Id="rId21" Type="http://schemas.openxmlformats.org/officeDocument/2006/relationships/hyperlink" Target="http://s015.radikal.ru/i331/1010/93/b34b559f7c8a.png" TargetMode="External"/><Relationship Id="rId34" Type="http://schemas.openxmlformats.org/officeDocument/2006/relationships/slide" Target="slide2.xml"/><Relationship Id="rId7" Type="http://schemas.openxmlformats.org/officeDocument/2006/relationships/image" Target="../media/image1.png"/><Relationship Id="rId12" Type="http://schemas.openxmlformats.org/officeDocument/2006/relationships/hyperlink" Target="http://blog.yaymicro.com/wp-content/uploads/2009/08/yay-1255245.jpg" TargetMode="External"/><Relationship Id="rId17" Type="http://schemas.openxmlformats.org/officeDocument/2006/relationships/hyperlink" Target="http://img0.liveinternet.ru/images/attach/c/0/47/79/47079280_44996295_0d9e322aefad.png" TargetMode="External"/><Relationship Id="rId25" Type="http://schemas.openxmlformats.org/officeDocument/2006/relationships/hyperlink" Target="http://images03.olx.ru/ui/9/27/64/1288079926_120912364_1----D--1288079926.jpg" TargetMode="External"/><Relationship Id="rId33" Type="http://schemas.openxmlformats.org/officeDocument/2006/relationships/hyperlink" Target="http://www.otpisok.net/_ld/15/62047.jpg" TargetMode="External"/><Relationship Id="rId2" Type="http://schemas.openxmlformats.org/officeDocument/2006/relationships/tags" Target="../tags/tag497.xml"/><Relationship Id="rId16" Type="http://schemas.openxmlformats.org/officeDocument/2006/relationships/hyperlink" Target="http://www.clker.com/cliparts/c/4/8/6/1194989224979028198sole_ezechiele_01.svg.hi.png" TargetMode="External"/><Relationship Id="rId20" Type="http://schemas.openxmlformats.org/officeDocument/2006/relationships/hyperlink" Target="http://www.clker.com/cliparts/b/b/7/0/1229694642157532496kattekrab_Clouds.svg.hi.png" TargetMode="External"/><Relationship Id="rId29" Type="http://schemas.openxmlformats.org/officeDocument/2006/relationships/hyperlink" Target="http://i003.radikal.ru/1003/0e/9db4eb3e9fee.png" TargetMode="External"/><Relationship Id="rId1" Type="http://schemas.openxmlformats.org/officeDocument/2006/relationships/tags" Target="../tags/tag496.xml"/><Relationship Id="rId6" Type="http://schemas.openxmlformats.org/officeDocument/2006/relationships/slideLayout" Target="../slideLayouts/slideLayout7.xml"/><Relationship Id="rId11" Type="http://schemas.openxmlformats.org/officeDocument/2006/relationships/hyperlink" Target="http://i035.radikal.ru/0808/e9/58fd468ca972.png" TargetMode="External"/><Relationship Id="rId24" Type="http://schemas.openxmlformats.org/officeDocument/2006/relationships/hyperlink" Target="http://www.art-wallpaper.com/22423/Sisley+Alfred/Orchard+in+spring-1024x768-22423.jpg" TargetMode="External"/><Relationship Id="rId32" Type="http://schemas.openxmlformats.org/officeDocument/2006/relationships/hyperlink" Target="http://www.coollady.ru/puc/3/slon/9_1.jpg" TargetMode="External"/><Relationship Id="rId5" Type="http://schemas.openxmlformats.org/officeDocument/2006/relationships/tags" Target="../tags/tag500.xml"/><Relationship Id="rId15" Type="http://schemas.openxmlformats.org/officeDocument/2006/relationships/hyperlink" Target="http://i030.radikal.ru/0804/ed/4e4afb732dca.png" TargetMode="External"/><Relationship Id="rId23" Type="http://schemas.openxmlformats.org/officeDocument/2006/relationships/hyperlink" Target="http://o6oi.ru/main.php/67953-2/image_044.jpg" TargetMode="External"/><Relationship Id="rId28" Type="http://schemas.openxmlformats.org/officeDocument/2006/relationships/hyperlink" Target="http://www.clker.com/cliparts/4/d/1/f/1228428552958093118sivvus_weather_symbols_6.svg.hi.png" TargetMode="External"/><Relationship Id="rId10" Type="http://schemas.openxmlformats.org/officeDocument/2006/relationships/hyperlink" Target="http://i082.radikal.ru/0809/96/0fc14bdb2ee5.png" TargetMode="External"/><Relationship Id="rId19" Type="http://schemas.openxmlformats.org/officeDocument/2006/relationships/hyperlink" Target="http://img1.liveinternet.ru/images/attach/c/1/62/183/62183222_1280605129_1.png" TargetMode="External"/><Relationship Id="rId31" Type="http://schemas.openxmlformats.org/officeDocument/2006/relationships/hyperlink" Target="http://86ds1-nyagan.edusite.ru/images/c49b96c36047.png" TargetMode="External"/><Relationship Id="rId4" Type="http://schemas.openxmlformats.org/officeDocument/2006/relationships/tags" Target="../tags/tag499.xml"/><Relationship Id="rId9" Type="http://schemas.openxmlformats.org/officeDocument/2006/relationships/hyperlink" Target="http://www.0lik.ru/uploads/posts/2009-06/1245405230_0lik.ru_ramochka-dlja-foto-letnijj-domik-kopija.jpg" TargetMode="External"/><Relationship Id="rId14" Type="http://schemas.openxmlformats.org/officeDocument/2006/relationships/hyperlink" Target="http://o6oi.ru/main.php/68078-2/image_069.jpg" TargetMode="External"/><Relationship Id="rId22" Type="http://schemas.openxmlformats.org/officeDocument/2006/relationships/hyperlink" Target="http://s55.radikal.ru/i148/0808/e3/a04e95fd0469.png" TargetMode="External"/><Relationship Id="rId27" Type="http://schemas.openxmlformats.org/officeDocument/2006/relationships/hyperlink" Target="http://school.xvatit.com/images/5/55/Bes21.jpeg" TargetMode="External"/><Relationship Id="rId30" Type="http://schemas.openxmlformats.org/officeDocument/2006/relationships/hyperlink" Target="http://www.repas96.ru/user_files/eshopimage/tovary/huge/54268286.pn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13" Type="http://schemas.openxmlformats.org/officeDocument/2006/relationships/tags" Target="../tags/tag84.xml"/><Relationship Id="rId18" Type="http://schemas.openxmlformats.org/officeDocument/2006/relationships/tags" Target="../tags/tag89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74.xml"/><Relationship Id="rId21" Type="http://schemas.openxmlformats.org/officeDocument/2006/relationships/tags" Target="../tags/tag92.xml"/><Relationship Id="rId7" Type="http://schemas.openxmlformats.org/officeDocument/2006/relationships/tags" Target="../tags/tag78.xml"/><Relationship Id="rId12" Type="http://schemas.openxmlformats.org/officeDocument/2006/relationships/tags" Target="../tags/tag83.xml"/><Relationship Id="rId17" Type="http://schemas.openxmlformats.org/officeDocument/2006/relationships/tags" Target="../tags/tag88.xml"/><Relationship Id="rId25" Type="http://schemas.openxmlformats.org/officeDocument/2006/relationships/tags" Target="../tags/tag96.xml"/><Relationship Id="rId2" Type="http://schemas.openxmlformats.org/officeDocument/2006/relationships/tags" Target="../tags/tag73.xml"/><Relationship Id="rId16" Type="http://schemas.openxmlformats.org/officeDocument/2006/relationships/tags" Target="../tags/tag87.xml"/><Relationship Id="rId20" Type="http://schemas.openxmlformats.org/officeDocument/2006/relationships/tags" Target="../tags/tag91.xml"/><Relationship Id="rId29" Type="http://schemas.openxmlformats.org/officeDocument/2006/relationships/slide" Target="slide16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tags" Target="../tags/tag82.xml"/><Relationship Id="rId24" Type="http://schemas.openxmlformats.org/officeDocument/2006/relationships/tags" Target="../tags/tag95.xml"/><Relationship Id="rId5" Type="http://schemas.openxmlformats.org/officeDocument/2006/relationships/tags" Target="../tags/tag76.xml"/><Relationship Id="rId15" Type="http://schemas.openxmlformats.org/officeDocument/2006/relationships/tags" Target="../tags/tag86.xml"/><Relationship Id="rId23" Type="http://schemas.openxmlformats.org/officeDocument/2006/relationships/tags" Target="../tags/tag94.xml"/><Relationship Id="rId28" Type="http://schemas.openxmlformats.org/officeDocument/2006/relationships/image" Target="../media/image1.png"/><Relationship Id="rId10" Type="http://schemas.openxmlformats.org/officeDocument/2006/relationships/tags" Target="../tags/tag81.xml"/><Relationship Id="rId19" Type="http://schemas.openxmlformats.org/officeDocument/2006/relationships/tags" Target="../tags/tag90.xml"/><Relationship Id="rId4" Type="http://schemas.openxmlformats.org/officeDocument/2006/relationships/tags" Target="../tags/tag75.xml"/><Relationship Id="rId9" Type="http://schemas.openxmlformats.org/officeDocument/2006/relationships/tags" Target="../tags/tag80.xml"/><Relationship Id="rId14" Type="http://schemas.openxmlformats.org/officeDocument/2006/relationships/tags" Target="../tags/tag85.xml"/><Relationship Id="rId22" Type="http://schemas.openxmlformats.org/officeDocument/2006/relationships/tags" Target="../tags/tag93.xml"/><Relationship Id="rId27" Type="http://schemas.openxmlformats.org/officeDocument/2006/relationships/notesSlide" Target="../notesSlides/notesSlide3.xml"/><Relationship Id="rId30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tags" Target="../tags/tag109.xml"/><Relationship Id="rId18" Type="http://schemas.openxmlformats.org/officeDocument/2006/relationships/tags" Target="../tags/tag114.xml"/><Relationship Id="rId26" Type="http://schemas.openxmlformats.org/officeDocument/2006/relationships/tags" Target="../tags/tag122.xml"/><Relationship Id="rId3" Type="http://schemas.openxmlformats.org/officeDocument/2006/relationships/tags" Target="../tags/tag99.xml"/><Relationship Id="rId21" Type="http://schemas.openxmlformats.org/officeDocument/2006/relationships/tags" Target="../tags/tag117.xml"/><Relationship Id="rId7" Type="http://schemas.openxmlformats.org/officeDocument/2006/relationships/tags" Target="../tags/tag103.xml"/><Relationship Id="rId12" Type="http://schemas.openxmlformats.org/officeDocument/2006/relationships/tags" Target="../tags/tag108.xml"/><Relationship Id="rId17" Type="http://schemas.openxmlformats.org/officeDocument/2006/relationships/tags" Target="../tags/tag113.xml"/><Relationship Id="rId25" Type="http://schemas.openxmlformats.org/officeDocument/2006/relationships/tags" Target="../tags/tag121.xml"/><Relationship Id="rId2" Type="http://schemas.openxmlformats.org/officeDocument/2006/relationships/tags" Target="../tags/tag98.xml"/><Relationship Id="rId16" Type="http://schemas.openxmlformats.org/officeDocument/2006/relationships/tags" Target="../tags/tag112.xml"/><Relationship Id="rId20" Type="http://schemas.openxmlformats.org/officeDocument/2006/relationships/tags" Target="../tags/tag116.xml"/><Relationship Id="rId29" Type="http://schemas.openxmlformats.org/officeDocument/2006/relationships/image" Target="../media/image1.png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tags" Target="../tags/tag107.xml"/><Relationship Id="rId24" Type="http://schemas.openxmlformats.org/officeDocument/2006/relationships/tags" Target="../tags/tag120.xml"/><Relationship Id="rId32" Type="http://schemas.openxmlformats.org/officeDocument/2006/relationships/slide" Target="slide2.xml"/><Relationship Id="rId5" Type="http://schemas.openxmlformats.org/officeDocument/2006/relationships/tags" Target="../tags/tag101.xml"/><Relationship Id="rId15" Type="http://schemas.openxmlformats.org/officeDocument/2006/relationships/tags" Target="../tags/tag111.xml"/><Relationship Id="rId23" Type="http://schemas.openxmlformats.org/officeDocument/2006/relationships/tags" Target="../tags/tag119.xml"/><Relationship Id="rId28" Type="http://schemas.openxmlformats.org/officeDocument/2006/relationships/notesSlide" Target="../notesSlides/notesSlide4.xml"/><Relationship Id="rId10" Type="http://schemas.openxmlformats.org/officeDocument/2006/relationships/tags" Target="../tags/tag106.xml"/><Relationship Id="rId19" Type="http://schemas.openxmlformats.org/officeDocument/2006/relationships/tags" Target="../tags/tag115.xml"/><Relationship Id="rId31" Type="http://schemas.openxmlformats.org/officeDocument/2006/relationships/slide" Target="slide17.xml"/><Relationship Id="rId4" Type="http://schemas.openxmlformats.org/officeDocument/2006/relationships/tags" Target="../tags/tag100.xml"/><Relationship Id="rId9" Type="http://schemas.openxmlformats.org/officeDocument/2006/relationships/tags" Target="../tags/tag105.xml"/><Relationship Id="rId14" Type="http://schemas.openxmlformats.org/officeDocument/2006/relationships/tags" Target="../tags/tag110.xml"/><Relationship Id="rId22" Type="http://schemas.openxmlformats.org/officeDocument/2006/relationships/tags" Target="../tags/tag118.xml"/><Relationship Id="rId27" Type="http://schemas.openxmlformats.org/officeDocument/2006/relationships/slideLayout" Target="../slideLayouts/slideLayout7.xml"/><Relationship Id="rId30" Type="http://schemas.openxmlformats.org/officeDocument/2006/relationships/slide" Target="slide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13" Type="http://schemas.openxmlformats.org/officeDocument/2006/relationships/tags" Target="../tags/tag135.xml"/><Relationship Id="rId18" Type="http://schemas.openxmlformats.org/officeDocument/2006/relationships/tags" Target="../tags/tag140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125.xml"/><Relationship Id="rId21" Type="http://schemas.openxmlformats.org/officeDocument/2006/relationships/tags" Target="../tags/tag143.xml"/><Relationship Id="rId7" Type="http://schemas.openxmlformats.org/officeDocument/2006/relationships/tags" Target="../tags/tag129.xml"/><Relationship Id="rId12" Type="http://schemas.openxmlformats.org/officeDocument/2006/relationships/tags" Target="../tags/tag134.xml"/><Relationship Id="rId17" Type="http://schemas.openxmlformats.org/officeDocument/2006/relationships/tags" Target="../tags/tag139.xml"/><Relationship Id="rId25" Type="http://schemas.openxmlformats.org/officeDocument/2006/relationships/tags" Target="../tags/tag147.xml"/><Relationship Id="rId2" Type="http://schemas.openxmlformats.org/officeDocument/2006/relationships/tags" Target="../tags/tag124.xml"/><Relationship Id="rId16" Type="http://schemas.openxmlformats.org/officeDocument/2006/relationships/tags" Target="../tags/tag138.xml"/><Relationship Id="rId20" Type="http://schemas.openxmlformats.org/officeDocument/2006/relationships/tags" Target="../tags/tag142.xml"/><Relationship Id="rId29" Type="http://schemas.openxmlformats.org/officeDocument/2006/relationships/slide" Target="slide18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tags" Target="../tags/tag133.xml"/><Relationship Id="rId24" Type="http://schemas.openxmlformats.org/officeDocument/2006/relationships/tags" Target="../tags/tag146.xml"/><Relationship Id="rId5" Type="http://schemas.openxmlformats.org/officeDocument/2006/relationships/tags" Target="../tags/tag127.xml"/><Relationship Id="rId15" Type="http://schemas.openxmlformats.org/officeDocument/2006/relationships/tags" Target="../tags/tag137.xml"/><Relationship Id="rId23" Type="http://schemas.openxmlformats.org/officeDocument/2006/relationships/tags" Target="../tags/tag145.xml"/><Relationship Id="rId28" Type="http://schemas.openxmlformats.org/officeDocument/2006/relationships/image" Target="../media/image1.png"/><Relationship Id="rId10" Type="http://schemas.openxmlformats.org/officeDocument/2006/relationships/tags" Target="../tags/tag132.xml"/><Relationship Id="rId19" Type="http://schemas.openxmlformats.org/officeDocument/2006/relationships/tags" Target="../tags/tag141.xml"/><Relationship Id="rId4" Type="http://schemas.openxmlformats.org/officeDocument/2006/relationships/tags" Target="../tags/tag126.xml"/><Relationship Id="rId9" Type="http://schemas.openxmlformats.org/officeDocument/2006/relationships/tags" Target="../tags/tag131.xml"/><Relationship Id="rId14" Type="http://schemas.openxmlformats.org/officeDocument/2006/relationships/tags" Target="../tags/tag136.xml"/><Relationship Id="rId22" Type="http://schemas.openxmlformats.org/officeDocument/2006/relationships/tags" Target="../tags/tag144.xml"/><Relationship Id="rId27" Type="http://schemas.openxmlformats.org/officeDocument/2006/relationships/notesSlide" Target="../notesSlides/notesSlide5.xml"/><Relationship Id="rId30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tags" Target="../tags/tag160.xml"/><Relationship Id="rId18" Type="http://schemas.openxmlformats.org/officeDocument/2006/relationships/tags" Target="../tags/tag165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150.xml"/><Relationship Id="rId21" Type="http://schemas.openxmlformats.org/officeDocument/2006/relationships/tags" Target="../tags/tag168.xml"/><Relationship Id="rId7" Type="http://schemas.openxmlformats.org/officeDocument/2006/relationships/tags" Target="../tags/tag154.xml"/><Relationship Id="rId12" Type="http://schemas.openxmlformats.org/officeDocument/2006/relationships/tags" Target="../tags/tag159.xml"/><Relationship Id="rId17" Type="http://schemas.openxmlformats.org/officeDocument/2006/relationships/tags" Target="../tags/tag164.xml"/><Relationship Id="rId25" Type="http://schemas.openxmlformats.org/officeDocument/2006/relationships/tags" Target="../tags/tag172.xml"/><Relationship Id="rId2" Type="http://schemas.openxmlformats.org/officeDocument/2006/relationships/tags" Target="../tags/tag149.xml"/><Relationship Id="rId16" Type="http://schemas.openxmlformats.org/officeDocument/2006/relationships/tags" Target="../tags/tag163.xml"/><Relationship Id="rId20" Type="http://schemas.openxmlformats.org/officeDocument/2006/relationships/tags" Target="../tags/tag167.xml"/><Relationship Id="rId29" Type="http://schemas.openxmlformats.org/officeDocument/2006/relationships/slide" Target="slide1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tags" Target="../tags/tag158.xml"/><Relationship Id="rId24" Type="http://schemas.openxmlformats.org/officeDocument/2006/relationships/tags" Target="../tags/tag171.xml"/><Relationship Id="rId5" Type="http://schemas.openxmlformats.org/officeDocument/2006/relationships/tags" Target="../tags/tag152.xml"/><Relationship Id="rId15" Type="http://schemas.openxmlformats.org/officeDocument/2006/relationships/tags" Target="../tags/tag162.xml"/><Relationship Id="rId23" Type="http://schemas.openxmlformats.org/officeDocument/2006/relationships/tags" Target="../tags/tag170.xml"/><Relationship Id="rId28" Type="http://schemas.openxmlformats.org/officeDocument/2006/relationships/image" Target="../media/image1.png"/><Relationship Id="rId10" Type="http://schemas.openxmlformats.org/officeDocument/2006/relationships/tags" Target="../tags/tag157.xml"/><Relationship Id="rId19" Type="http://schemas.openxmlformats.org/officeDocument/2006/relationships/tags" Target="../tags/tag166.xml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tags" Target="../tags/tag161.xml"/><Relationship Id="rId22" Type="http://schemas.openxmlformats.org/officeDocument/2006/relationships/tags" Target="../tags/tag169.xml"/><Relationship Id="rId27" Type="http://schemas.openxmlformats.org/officeDocument/2006/relationships/notesSlide" Target="../notesSlides/notesSlide6.xml"/><Relationship Id="rId30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80.xml"/><Relationship Id="rId13" Type="http://schemas.openxmlformats.org/officeDocument/2006/relationships/tags" Target="../tags/tag185.xml"/><Relationship Id="rId18" Type="http://schemas.openxmlformats.org/officeDocument/2006/relationships/tags" Target="../tags/tag190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175.xml"/><Relationship Id="rId21" Type="http://schemas.openxmlformats.org/officeDocument/2006/relationships/tags" Target="../tags/tag193.xml"/><Relationship Id="rId7" Type="http://schemas.openxmlformats.org/officeDocument/2006/relationships/tags" Target="../tags/tag179.xml"/><Relationship Id="rId12" Type="http://schemas.openxmlformats.org/officeDocument/2006/relationships/tags" Target="../tags/tag184.xml"/><Relationship Id="rId17" Type="http://schemas.openxmlformats.org/officeDocument/2006/relationships/tags" Target="../tags/tag189.xml"/><Relationship Id="rId25" Type="http://schemas.openxmlformats.org/officeDocument/2006/relationships/tags" Target="../tags/tag197.xml"/><Relationship Id="rId2" Type="http://schemas.openxmlformats.org/officeDocument/2006/relationships/tags" Target="../tags/tag174.xml"/><Relationship Id="rId16" Type="http://schemas.openxmlformats.org/officeDocument/2006/relationships/tags" Target="../tags/tag188.xml"/><Relationship Id="rId20" Type="http://schemas.openxmlformats.org/officeDocument/2006/relationships/tags" Target="../tags/tag192.xml"/><Relationship Id="rId29" Type="http://schemas.openxmlformats.org/officeDocument/2006/relationships/slide" Target="slide8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11" Type="http://schemas.openxmlformats.org/officeDocument/2006/relationships/tags" Target="../tags/tag183.xml"/><Relationship Id="rId24" Type="http://schemas.openxmlformats.org/officeDocument/2006/relationships/tags" Target="../tags/tag196.xml"/><Relationship Id="rId5" Type="http://schemas.openxmlformats.org/officeDocument/2006/relationships/tags" Target="../tags/tag177.xml"/><Relationship Id="rId15" Type="http://schemas.openxmlformats.org/officeDocument/2006/relationships/tags" Target="../tags/tag187.xml"/><Relationship Id="rId23" Type="http://schemas.openxmlformats.org/officeDocument/2006/relationships/tags" Target="../tags/tag195.xml"/><Relationship Id="rId28" Type="http://schemas.openxmlformats.org/officeDocument/2006/relationships/image" Target="../media/image1.png"/><Relationship Id="rId10" Type="http://schemas.openxmlformats.org/officeDocument/2006/relationships/tags" Target="../tags/tag182.xml"/><Relationship Id="rId19" Type="http://schemas.openxmlformats.org/officeDocument/2006/relationships/tags" Target="../tags/tag191.xml"/><Relationship Id="rId4" Type="http://schemas.openxmlformats.org/officeDocument/2006/relationships/tags" Target="../tags/tag176.xml"/><Relationship Id="rId9" Type="http://schemas.openxmlformats.org/officeDocument/2006/relationships/tags" Target="../tags/tag181.xml"/><Relationship Id="rId14" Type="http://schemas.openxmlformats.org/officeDocument/2006/relationships/tags" Target="../tags/tag186.xml"/><Relationship Id="rId22" Type="http://schemas.openxmlformats.org/officeDocument/2006/relationships/tags" Target="../tags/tag194.xml"/><Relationship Id="rId27" Type="http://schemas.openxmlformats.org/officeDocument/2006/relationships/notesSlide" Target="../notesSlides/notesSlide7.xml"/><Relationship Id="rId30" Type="http://schemas.openxmlformats.org/officeDocument/2006/relationships/slide" Target="slide2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05.xml"/><Relationship Id="rId13" Type="http://schemas.openxmlformats.org/officeDocument/2006/relationships/tags" Target="../tags/tag210.xml"/><Relationship Id="rId18" Type="http://schemas.openxmlformats.org/officeDocument/2006/relationships/tags" Target="../tags/tag215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200.xml"/><Relationship Id="rId21" Type="http://schemas.openxmlformats.org/officeDocument/2006/relationships/tags" Target="../tags/tag218.xml"/><Relationship Id="rId7" Type="http://schemas.openxmlformats.org/officeDocument/2006/relationships/tags" Target="../tags/tag204.xml"/><Relationship Id="rId12" Type="http://schemas.openxmlformats.org/officeDocument/2006/relationships/tags" Target="../tags/tag209.xml"/><Relationship Id="rId17" Type="http://schemas.openxmlformats.org/officeDocument/2006/relationships/tags" Target="../tags/tag214.xml"/><Relationship Id="rId25" Type="http://schemas.openxmlformats.org/officeDocument/2006/relationships/tags" Target="../tags/tag222.xml"/><Relationship Id="rId2" Type="http://schemas.openxmlformats.org/officeDocument/2006/relationships/tags" Target="../tags/tag199.xml"/><Relationship Id="rId16" Type="http://schemas.openxmlformats.org/officeDocument/2006/relationships/tags" Target="../tags/tag213.xml"/><Relationship Id="rId20" Type="http://schemas.openxmlformats.org/officeDocument/2006/relationships/tags" Target="../tags/tag217.xml"/><Relationship Id="rId29" Type="http://schemas.openxmlformats.org/officeDocument/2006/relationships/slide" Target="slide21.xml"/><Relationship Id="rId1" Type="http://schemas.openxmlformats.org/officeDocument/2006/relationships/tags" Target="../tags/tag198.xml"/><Relationship Id="rId6" Type="http://schemas.openxmlformats.org/officeDocument/2006/relationships/tags" Target="../tags/tag203.xml"/><Relationship Id="rId11" Type="http://schemas.openxmlformats.org/officeDocument/2006/relationships/tags" Target="../tags/tag208.xml"/><Relationship Id="rId24" Type="http://schemas.openxmlformats.org/officeDocument/2006/relationships/tags" Target="../tags/tag221.xml"/><Relationship Id="rId5" Type="http://schemas.openxmlformats.org/officeDocument/2006/relationships/tags" Target="../tags/tag202.xml"/><Relationship Id="rId15" Type="http://schemas.openxmlformats.org/officeDocument/2006/relationships/tags" Target="../tags/tag212.xml"/><Relationship Id="rId23" Type="http://schemas.openxmlformats.org/officeDocument/2006/relationships/tags" Target="../tags/tag220.xml"/><Relationship Id="rId28" Type="http://schemas.openxmlformats.org/officeDocument/2006/relationships/image" Target="../media/image1.png"/><Relationship Id="rId10" Type="http://schemas.openxmlformats.org/officeDocument/2006/relationships/tags" Target="../tags/tag207.xml"/><Relationship Id="rId19" Type="http://schemas.openxmlformats.org/officeDocument/2006/relationships/tags" Target="../tags/tag216.xml"/><Relationship Id="rId4" Type="http://schemas.openxmlformats.org/officeDocument/2006/relationships/tags" Target="../tags/tag201.xml"/><Relationship Id="rId9" Type="http://schemas.openxmlformats.org/officeDocument/2006/relationships/tags" Target="../tags/tag206.xml"/><Relationship Id="rId14" Type="http://schemas.openxmlformats.org/officeDocument/2006/relationships/tags" Target="../tags/tag211.xml"/><Relationship Id="rId22" Type="http://schemas.openxmlformats.org/officeDocument/2006/relationships/tags" Target="../tags/tag219.xml"/><Relationship Id="rId27" Type="http://schemas.openxmlformats.org/officeDocument/2006/relationships/notesSlide" Target="../notesSlides/notesSlide8.xml"/><Relationship Id="rId30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30.xml"/><Relationship Id="rId13" Type="http://schemas.openxmlformats.org/officeDocument/2006/relationships/tags" Target="../tags/tag235.xml"/><Relationship Id="rId18" Type="http://schemas.openxmlformats.org/officeDocument/2006/relationships/tags" Target="../tags/tag240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225.xml"/><Relationship Id="rId21" Type="http://schemas.openxmlformats.org/officeDocument/2006/relationships/tags" Target="../tags/tag243.xml"/><Relationship Id="rId7" Type="http://schemas.openxmlformats.org/officeDocument/2006/relationships/tags" Target="../tags/tag229.xml"/><Relationship Id="rId12" Type="http://schemas.openxmlformats.org/officeDocument/2006/relationships/tags" Target="../tags/tag234.xml"/><Relationship Id="rId17" Type="http://schemas.openxmlformats.org/officeDocument/2006/relationships/tags" Target="../tags/tag239.xml"/><Relationship Id="rId25" Type="http://schemas.openxmlformats.org/officeDocument/2006/relationships/tags" Target="../tags/tag247.xml"/><Relationship Id="rId2" Type="http://schemas.openxmlformats.org/officeDocument/2006/relationships/tags" Target="../tags/tag224.xml"/><Relationship Id="rId16" Type="http://schemas.openxmlformats.org/officeDocument/2006/relationships/tags" Target="../tags/tag238.xml"/><Relationship Id="rId20" Type="http://schemas.openxmlformats.org/officeDocument/2006/relationships/tags" Target="../tags/tag242.xml"/><Relationship Id="rId29" Type="http://schemas.openxmlformats.org/officeDocument/2006/relationships/slide" Target="slide22.xml"/><Relationship Id="rId1" Type="http://schemas.openxmlformats.org/officeDocument/2006/relationships/tags" Target="../tags/tag223.xml"/><Relationship Id="rId6" Type="http://schemas.openxmlformats.org/officeDocument/2006/relationships/tags" Target="../tags/tag228.xml"/><Relationship Id="rId11" Type="http://schemas.openxmlformats.org/officeDocument/2006/relationships/tags" Target="../tags/tag233.xml"/><Relationship Id="rId24" Type="http://schemas.openxmlformats.org/officeDocument/2006/relationships/tags" Target="../tags/tag246.xml"/><Relationship Id="rId5" Type="http://schemas.openxmlformats.org/officeDocument/2006/relationships/tags" Target="../tags/tag227.xml"/><Relationship Id="rId15" Type="http://schemas.openxmlformats.org/officeDocument/2006/relationships/tags" Target="../tags/tag237.xml"/><Relationship Id="rId23" Type="http://schemas.openxmlformats.org/officeDocument/2006/relationships/tags" Target="../tags/tag245.xml"/><Relationship Id="rId28" Type="http://schemas.openxmlformats.org/officeDocument/2006/relationships/slide" Target="slide2.xml"/><Relationship Id="rId10" Type="http://schemas.openxmlformats.org/officeDocument/2006/relationships/tags" Target="../tags/tag232.xml"/><Relationship Id="rId19" Type="http://schemas.openxmlformats.org/officeDocument/2006/relationships/tags" Target="../tags/tag241.xml"/><Relationship Id="rId4" Type="http://schemas.openxmlformats.org/officeDocument/2006/relationships/tags" Target="../tags/tag226.xml"/><Relationship Id="rId9" Type="http://schemas.openxmlformats.org/officeDocument/2006/relationships/tags" Target="../tags/tag231.xml"/><Relationship Id="rId14" Type="http://schemas.openxmlformats.org/officeDocument/2006/relationships/tags" Target="../tags/tag236.xml"/><Relationship Id="rId22" Type="http://schemas.openxmlformats.org/officeDocument/2006/relationships/tags" Target="../tags/tag244.xml"/><Relationship Id="rId27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2"/>
            </p:custDataLst>
          </p:nvPr>
        </p:nvSpPr>
        <p:spPr>
          <a:xfrm>
            <a:off x="642910" y="1857364"/>
            <a:ext cx="7962436" cy="2123658"/>
          </a:xfrm>
          <a:prstGeom prst="rect">
            <a:avLst/>
          </a:prstGeom>
          <a:noFill/>
        </p:spPr>
        <p:txBody>
          <a:bodyPr wrap="none">
            <a:prstTxWarp prst="textCanUp">
              <a:avLst>
                <a:gd name="adj" fmla="val 81528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/>
                <a:solidFill>
                  <a:srgbClr val="006600"/>
                </a:solidFill>
                <a:latin typeface="Monotype Corsiva" pitchFamily="66" charset="0"/>
              </a:rPr>
              <a:t>Тренажёр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/>
                <a:solidFill>
                  <a:srgbClr val="006600"/>
                </a:solidFill>
                <a:latin typeface="Monotype Corsiva" pitchFamily="66" charset="0"/>
              </a:rPr>
              <a:t>«Имя существительное»</a:t>
            </a:r>
          </a:p>
        </p:txBody>
      </p:sp>
      <p:sp>
        <p:nvSpPr>
          <p:cNvPr id="2052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22775" y="5786438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ru-RU" sz="200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>
            <p:custDataLst>
              <p:tags r:id="rId4"/>
            </p:custDataLst>
          </p:nvPr>
        </p:nvSpPr>
        <p:spPr>
          <a:xfrm>
            <a:off x="4000496" y="3857628"/>
            <a:ext cx="1127233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/>
                <a:solidFill>
                  <a:srgbClr val="006600"/>
                </a:solidFill>
                <a:latin typeface="Monotype Corsiva" pitchFamily="66" charset="0"/>
              </a:rPr>
              <a:t>3 класс</a:t>
            </a:r>
          </a:p>
        </p:txBody>
      </p:sp>
      <p:sp>
        <p:nvSpPr>
          <p:cNvPr id="7" name="TextBox 6"/>
          <p:cNvSpPr txBox="1"/>
          <p:nvPr>
            <p:custDataLst>
              <p:tags r:id="rId5"/>
            </p:custDataLst>
          </p:nvPr>
        </p:nvSpPr>
        <p:spPr>
          <a:xfrm>
            <a:off x="3071802" y="4500570"/>
            <a:ext cx="3049233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/>
                <a:solidFill>
                  <a:srgbClr val="006600"/>
                </a:solidFill>
                <a:latin typeface="Monotype Corsiva" pitchFamily="66" charset="0"/>
              </a:rPr>
              <a:t>УМК  «Школа 2100»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8625" y="285750"/>
            <a:ext cx="8356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Щёлкни по  словам, которые, на твой взгляд, </a:t>
            </a:r>
          </a:p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являются именами существительными мужского рода.</a:t>
            </a:r>
          </a:p>
        </p:txBody>
      </p:sp>
      <p:grpSp>
        <p:nvGrpSpPr>
          <p:cNvPr id="2" name="Группа 2"/>
          <p:cNvGrpSpPr/>
          <p:nvPr>
            <p:custDataLst>
              <p:tags r:id="rId3"/>
            </p:custDataLst>
          </p:nvPr>
        </p:nvGrpSpPr>
        <p:grpSpPr>
          <a:xfrm>
            <a:off x="1214414" y="1285860"/>
            <a:ext cx="6715172" cy="4071966"/>
            <a:chOff x="857224" y="1500174"/>
            <a:chExt cx="7429552" cy="4286280"/>
          </a:xfrm>
          <a:solidFill>
            <a:schemeClr val="accent3">
              <a:lumMod val="75000"/>
              <a:alpha val="46000"/>
            </a:schemeClr>
          </a:solidFill>
        </p:grpSpPr>
        <p:sp>
          <p:nvSpPr>
            <p:cNvPr id="4" name="Прямоугольник 3"/>
            <p:cNvSpPr/>
            <p:nvPr/>
          </p:nvSpPr>
          <p:spPr>
            <a:xfrm>
              <a:off x="857224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14612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572000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29388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57224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57224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57224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714612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572000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572000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714612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714612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429388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572000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429388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429388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" name="TextBox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28750" y="1500188"/>
            <a:ext cx="1179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 кино</a:t>
            </a: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28750" y="2571750"/>
            <a:ext cx="1350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на коне</a:t>
            </a:r>
          </a:p>
        </p:txBody>
      </p:sp>
      <p:sp>
        <p:nvSpPr>
          <p:cNvPr id="22" name="TextBox 2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85875" y="3571875"/>
            <a:ext cx="15859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до двери</a:t>
            </a:r>
          </a:p>
        </p:txBody>
      </p:sp>
      <p:sp>
        <p:nvSpPr>
          <p:cNvPr id="23" name="TextBox 2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14438" y="4572000"/>
            <a:ext cx="1638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на гвозде</a:t>
            </a:r>
          </a:p>
        </p:txBody>
      </p:sp>
      <p:sp>
        <p:nvSpPr>
          <p:cNvPr id="24" name="TextBox 2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71813" y="1500188"/>
            <a:ext cx="1252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у стола</a:t>
            </a:r>
          </a:p>
        </p:txBody>
      </p:sp>
      <p:sp>
        <p:nvSpPr>
          <p:cNvPr id="25" name="TextBox 2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43438" y="1500188"/>
            <a:ext cx="164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за стулом</a:t>
            </a:r>
          </a:p>
        </p:txBody>
      </p:sp>
      <p:sp>
        <p:nvSpPr>
          <p:cNvPr id="26" name="TextBox 2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429375" y="1500188"/>
            <a:ext cx="1452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до дома</a:t>
            </a: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071813" y="2571750"/>
            <a:ext cx="1457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 мамой</a:t>
            </a:r>
          </a:p>
        </p:txBody>
      </p:sp>
      <p:sp>
        <p:nvSpPr>
          <p:cNvPr id="28" name="TextBox 2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786313" y="2571750"/>
            <a:ext cx="135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 цирке</a:t>
            </a:r>
          </a:p>
        </p:txBody>
      </p:sp>
      <p:sp>
        <p:nvSpPr>
          <p:cNvPr id="29" name="TextBox 2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500813" y="2571750"/>
            <a:ext cx="1128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о лете</a:t>
            </a:r>
          </a:p>
        </p:txBody>
      </p:sp>
      <p:sp>
        <p:nvSpPr>
          <p:cNvPr id="30" name="TextBox 2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857500" y="3571875"/>
            <a:ext cx="1817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под полом</a:t>
            </a:r>
          </a:p>
        </p:txBody>
      </p:sp>
      <p:sp>
        <p:nvSpPr>
          <p:cNvPr id="31" name="TextBox 3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714875" y="3571875"/>
            <a:ext cx="1517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 сумкой</a:t>
            </a:r>
          </a:p>
        </p:txBody>
      </p:sp>
      <p:sp>
        <p:nvSpPr>
          <p:cNvPr id="32" name="TextBox 3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286500" y="3571875"/>
            <a:ext cx="16970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 шарфом</a:t>
            </a:r>
          </a:p>
        </p:txBody>
      </p:sp>
      <p:sp>
        <p:nvSpPr>
          <p:cNvPr id="33" name="TextBox 3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000375" y="4572000"/>
            <a:ext cx="1528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за селом</a:t>
            </a:r>
          </a:p>
        </p:txBody>
      </p:sp>
      <p:sp>
        <p:nvSpPr>
          <p:cNvPr id="34" name="TextBox 3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786313" y="4572000"/>
            <a:ext cx="1358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 замок</a:t>
            </a:r>
          </a:p>
        </p:txBody>
      </p:sp>
      <p:sp>
        <p:nvSpPr>
          <p:cNvPr id="35" name="TextBox 3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500813" y="4572000"/>
            <a:ext cx="1217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у воды</a:t>
            </a:r>
          </a:p>
        </p:txBody>
      </p:sp>
      <p:grpSp>
        <p:nvGrpSpPr>
          <p:cNvPr id="3" name="Группа 23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714375" y="5643563"/>
            <a:ext cx="2357438" cy="714375"/>
            <a:chOff x="714348" y="5643578"/>
            <a:chExt cx="2357454" cy="714380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714348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328" name="TextBox 22"/>
            <p:cNvSpPr txBox="1">
              <a:spLocks noChangeArrowheads="1"/>
            </p:cNvSpPr>
            <p:nvPr/>
          </p:nvSpPr>
          <p:spPr bwMode="auto">
            <a:xfrm>
              <a:off x="857224" y="5715016"/>
              <a:ext cx="200407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Проверь себя</a:t>
              </a:r>
            </a:p>
          </p:txBody>
        </p:sp>
      </p:grpSp>
      <p:grpSp>
        <p:nvGrpSpPr>
          <p:cNvPr id="11285" name="Группа 44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3786188" y="5643563"/>
            <a:ext cx="2357437" cy="714375"/>
            <a:chOff x="3786182" y="5643578"/>
            <a:chExt cx="2357454" cy="714380"/>
          </a:xfrm>
        </p:grpSpPr>
        <p:sp>
          <p:nvSpPr>
            <p:cNvPr id="50" name="Прямоугольник 49"/>
            <p:cNvSpPr/>
            <p:nvPr/>
          </p:nvSpPr>
          <p:spPr>
            <a:xfrm>
              <a:off x="3786182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324" name="TextBox 26"/>
            <p:cNvSpPr txBox="1">
              <a:spLocks noChangeArrowheads="1"/>
            </p:cNvSpPr>
            <p:nvPr/>
          </p:nvSpPr>
          <p:spPr bwMode="auto">
            <a:xfrm>
              <a:off x="3786182" y="5715016"/>
              <a:ext cx="235122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Напоминалочка</a:t>
              </a:r>
            </a:p>
          </p:txBody>
        </p:sp>
      </p:grpSp>
      <p:grpSp>
        <p:nvGrpSpPr>
          <p:cNvPr id="11286" name="Группа 47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6786563" y="5643563"/>
            <a:ext cx="776287" cy="723900"/>
            <a:chOff x="6786563" y="5643563"/>
            <a:chExt cx="776287" cy="723900"/>
          </a:xfrm>
        </p:grpSpPr>
        <p:sp>
          <p:nvSpPr>
            <p:cNvPr id="53" name="Прямоугольник 52"/>
            <p:cNvSpPr/>
            <p:nvPr/>
          </p:nvSpPr>
          <p:spPr bwMode="auto">
            <a:xfrm>
              <a:off x="6786563" y="5643563"/>
              <a:ext cx="776287" cy="7239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4" name="Стрелка вправо 53"/>
            <p:cNvSpPr/>
            <p:nvPr/>
          </p:nvSpPr>
          <p:spPr>
            <a:xfrm>
              <a:off x="6929438" y="5857875"/>
              <a:ext cx="500062" cy="285750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56" name="Прямоугольник 55">
            <a:hlinkClick r:id="rId29" action="ppaction://hlinksldjump"/>
          </p:cNvPr>
          <p:cNvSpPr/>
          <p:nvPr>
            <p:custDataLst>
              <p:tags r:id="rId23"/>
            </p:custDataLst>
          </p:nvPr>
        </p:nvSpPr>
        <p:spPr>
          <a:xfrm>
            <a:off x="6786563" y="5643563"/>
            <a:ext cx="785812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7" name="Прямоугольник 56">
            <a:hlinkClick r:id="rId30" action="ppaction://hlinksldjump"/>
          </p:cNvPr>
          <p:cNvSpPr/>
          <p:nvPr>
            <p:custDataLst>
              <p:tags r:id="rId24"/>
            </p:custDataLst>
          </p:nvPr>
        </p:nvSpPr>
        <p:spPr>
          <a:xfrm>
            <a:off x="6786563" y="5643563"/>
            <a:ext cx="714375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5" name="Скругленный прямоугольник 54">
            <a:hlinkClick r:id="rId31" action="ppaction://hlinksldjump"/>
          </p:cNvPr>
          <p:cNvSpPr/>
          <p:nvPr>
            <p:custDataLst>
              <p:tags r:id="rId25"/>
            </p:custDataLst>
          </p:nvPr>
        </p:nvSpPr>
        <p:spPr>
          <a:xfrm>
            <a:off x="3786188" y="5643563"/>
            <a:ext cx="2357437" cy="714375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51" name="Таблица 50"/>
          <p:cNvGraphicFramePr>
            <a:graphicFrameLocks noGrp="1"/>
          </p:cNvGraphicFramePr>
          <p:nvPr>
            <p:custDataLst>
              <p:tags r:id="rId26"/>
            </p:custDataLst>
          </p:nvPr>
        </p:nvGraphicFramePr>
        <p:xfrm>
          <a:off x="1214438" y="1285875"/>
          <a:ext cx="6715176" cy="40719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678794"/>
                <a:gridCol w="1678794"/>
                <a:gridCol w="1678794"/>
                <a:gridCol w="1678794"/>
              </a:tblGrid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8625" y="285750"/>
            <a:ext cx="83105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Щёлкни по  словам, которые, на твой взгляд, </a:t>
            </a:r>
          </a:p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являются именами существительными женского рода.</a:t>
            </a:r>
          </a:p>
        </p:txBody>
      </p:sp>
      <p:grpSp>
        <p:nvGrpSpPr>
          <p:cNvPr id="2" name="Группа 2"/>
          <p:cNvGrpSpPr/>
          <p:nvPr>
            <p:custDataLst>
              <p:tags r:id="rId3"/>
            </p:custDataLst>
          </p:nvPr>
        </p:nvGrpSpPr>
        <p:grpSpPr>
          <a:xfrm>
            <a:off x="1214414" y="1285860"/>
            <a:ext cx="6715172" cy="4071966"/>
            <a:chOff x="857224" y="1500174"/>
            <a:chExt cx="7429552" cy="4286280"/>
          </a:xfrm>
          <a:solidFill>
            <a:schemeClr val="accent3">
              <a:lumMod val="75000"/>
              <a:alpha val="46000"/>
            </a:schemeClr>
          </a:solidFill>
        </p:grpSpPr>
        <p:sp>
          <p:nvSpPr>
            <p:cNvPr id="4" name="Прямоугольник 3"/>
            <p:cNvSpPr/>
            <p:nvPr/>
          </p:nvSpPr>
          <p:spPr>
            <a:xfrm>
              <a:off x="857224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14612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572000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29388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57224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57224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57224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714612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572000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572000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714612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714612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429388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572000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429388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429388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" name="TextBox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57313" y="1500188"/>
            <a:ext cx="1539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на арене</a:t>
            </a: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57313" y="2571750"/>
            <a:ext cx="1365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у метро</a:t>
            </a:r>
          </a:p>
        </p:txBody>
      </p:sp>
      <p:sp>
        <p:nvSpPr>
          <p:cNvPr id="22" name="TextBox 2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57313" y="3571875"/>
            <a:ext cx="1592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за рыбой</a:t>
            </a:r>
          </a:p>
        </p:txBody>
      </p:sp>
      <p:sp>
        <p:nvSpPr>
          <p:cNvPr id="23" name="TextBox 2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57313" y="4572000"/>
            <a:ext cx="1555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у берёзы</a:t>
            </a:r>
          </a:p>
        </p:txBody>
      </p:sp>
      <p:sp>
        <p:nvSpPr>
          <p:cNvPr id="24" name="TextBox 2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928938" y="1500188"/>
            <a:ext cx="1528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за репой</a:t>
            </a:r>
          </a:p>
        </p:txBody>
      </p:sp>
      <p:sp>
        <p:nvSpPr>
          <p:cNvPr id="25" name="TextBox 2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43438" y="1500188"/>
            <a:ext cx="13541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по льду</a:t>
            </a:r>
          </a:p>
        </p:txBody>
      </p:sp>
      <p:sp>
        <p:nvSpPr>
          <p:cNvPr id="26" name="TextBox 2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429375" y="1500188"/>
            <a:ext cx="1428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из снега</a:t>
            </a: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000375" y="2571750"/>
            <a:ext cx="1431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на леща</a:t>
            </a:r>
          </a:p>
        </p:txBody>
      </p:sp>
      <p:sp>
        <p:nvSpPr>
          <p:cNvPr id="28" name="TextBox 2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572000" y="2571750"/>
            <a:ext cx="1782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про школу</a:t>
            </a:r>
          </a:p>
        </p:txBody>
      </p:sp>
      <p:sp>
        <p:nvSpPr>
          <p:cNvPr id="29" name="TextBox 2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500813" y="2571750"/>
            <a:ext cx="1193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о беде</a:t>
            </a:r>
          </a:p>
        </p:txBody>
      </p:sp>
      <p:sp>
        <p:nvSpPr>
          <p:cNvPr id="30" name="TextBox 2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071813" y="3571875"/>
            <a:ext cx="1457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 овраге</a:t>
            </a:r>
          </a:p>
        </p:txBody>
      </p:sp>
      <p:sp>
        <p:nvSpPr>
          <p:cNvPr id="31" name="TextBox 3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714875" y="3571875"/>
            <a:ext cx="1500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на сопке</a:t>
            </a:r>
          </a:p>
        </p:txBody>
      </p:sp>
      <p:sp>
        <p:nvSpPr>
          <p:cNvPr id="32" name="TextBox 3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357938" y="3571875"/>
            <a:ext cx="1535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 братом</a:t>
            </a:r>
          </a:p>
        </p:txBody>
      </p:sp>
      <p:sp>
        <p:nvSpPr>
          <p:cNvPr id="33" name="TextBox 3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928938" y="4572000"/>
            <a:ext cx="1679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 шишкой</a:t>
            </a:r>
          </a:p>
        </p:txBody>
      </p:sp>
      <p:sp>
        <p:nvSpPr>
          <p:cNvPr id="34" name="TextBox 3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929188" y="4572000"/>
            <a:ext cx="977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о сне</a:t>
            </a:r>
          </a:p>
        </p:txBody>
      </p:sp>
      <p:sp>
        <p:nvSpPr>
          <p:cNvPr id="35" name="TextBox 3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429375" y="4572000"/>
            <a:ext cx="1487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 шилом</a:t>
            </a:r>
          </a:p>
        </p:txBody>
      </p:sp>
      <p:grpSp>
        <p:nvGrpSpPr>
          <p:cNvPr id="3" name="Группа 23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714375" y="5643563"/>
            <a:ext cx="2357438" cy="714375"/>
            <a:chOff x="714348" y="5643578"/>
            <a:chExt cx="2357454" cy="714380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714348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352" name="TextBox 22"/>
            <p:cNvSpPr txBox="1">
              <a:spLocks noChangeArrowheads="1"/>
            </p:cNvSpPr>
            <p:nvPr/>
          </p:nvSpPr>
          <p:spPr bwMode="auto">
            <a:xfrm>
              <a:off x="857224" y="5715016"/>
              <a:ext cx="200407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Проверь себя</a:t>
              </a:r>
            </a:p>
          </p:txBody>
        </p:sp>
      </p:grpSp>
      <p:grpSp>
        <p:nvGrpSpPr>
          <p:cNvPr id="12309" name="Группа 44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3786188" y="5643563"/>
            <a:ext cx="2357437" cy="714375"/>
            <a:chOff x="3786182" y="5643578"/>
            <a:chExt cx="2357454" cy="714380"/>
          </a:xfrm>
        </p:grpSpPr>
        <p:sp>
          <p:nvSpPr>
            <p:cNvPr id="50" name="Прямоугольник 49"/>
            <p:cNvSpPr/>
            <p:nvPr/>
          </p:nvSpPr>
          <p:spPr>
            <a:xfrm>
              <a:off x="3786182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348" name="TextBox 26"/>
            <p:cNvSpPr txBox="1">
              <a:spLocks noChangeArrowheads="1"/>
            </p:cNvSpPr>
            <p:nvPr/>
          </p:nvSpPr>
          <p:spPr bwMode="auto">
            <a:xfrm>
              <a:off x="3786182" y="5715016"/>
              <a:ext cx="235122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Напоминалочка</a:t>
              </a:r>
            </a:p>
          </p:txBody>
        </p:sp>
      </p:grpSp>
      <p:grpSp>
        <p:nvGrpSpPr>
          <p:cNvPr id="12310" name="Группа 47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6786563" y="5643563"/>
            <a:ext cx="776287" cy="723900"/>
            <a:chOff x="6786563" y="5643563"/>
            <a:chExt cx="776287" cy="723900"/>
          </a:xfrm>
        </p:grpSpPr>
        <p:sp>
          <p:nvSpPr>
            <p:cNvPr id="53" name="Прямоугольник 52"/>
            <p:cNvSpPr/>
            <p:nvPr/>
          </p:nvSpPr>
          <p:spPr bwMode="auto">
            <a:xfrm>
              <a:off x="6786563" y="5643563"/>
              <a:ext cx="776287" cy="7239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4" name="Стрелка вправо 53"/>
            <p:cNvSpPr/>
            <p:nvPr/>
          </p:nvSpPr>
          <p:spPr>
            <a:xfrm>
              <a:off x="6929438" y="5857875"/>
              <a:ext cx="500062" cy="285750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56" name="Прямоугольник 55">
            <a:hlinkClick r:id="rId29" action="ppaction://hlinksldjump"/>
          </p:cNvPr>
          <p:cNvSpPr/>
          <p:nvPr>
            <p:custDataLst>
              <p:tags r:id="rId23"/>
            </p:custDataLst>
          </p:nvPr>
        </p:nvSpPr>
        <p:spPr>
          <a:xfrm>
            <a:off x="6786563" y="5643563"/>
            <a:ext cx="785812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7" name="Прямоугольник 56">
            <a:hlinkClick r:id="rId30" action="ppaction://hlinksldjump"/>
          </p:cNvPr>
          <p:cNvSpPr/>
          <p:nvPr>
            <p:custDataLst>
              <p:tags r:id="rId24"/>
            </p:custDataLst>
          </p:nvPr>
        </p:nvSpPr>
        <p:spPr>
          <a:xfrm>
            <a:off x="6786563" y="5643563"/>
            <a:ext cx="714375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5" name="Скругленный прямоугольник 54">
            <a:hlinkClick r:id="rId31" action="ppaction://hlinksldjump"/>
          </p:cNvPr>
          <p:cNvSpPr/>
          <p:nvPr>
            <p:custDataLst>
              <p:tags r:id="rId25"/>
            </p:custDataLst>
          </p:nvPr>
        </p:nvSpPr>
        <p:spPr>
          <a:xfrm>
            <a:off x="3786188" y="5643563"/>
            <a:ext cx="2357437" cy="714375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49" name="Таблица 48"/>
          <p:cNvGraphicFramePr>
            <a:graphicFrameLocks noGrp="1"/>
          </p:cNvGraphicFramePr>
          <p:nvPr>
            <p:custDataLst>
              <p:tags r:id="rId26"/>
            </p:custDataLst>
          </p:nvPr>
        </p:nvGraphicFramePr>
        <p:xfrm>
          <a:off x="1214438" y="1285875"/>
          <a:ext cx="6715176" cy="40719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678794"/>
                <a:gridCol w="1678794"/>
                <a:gridCol w="1678794"/>
                <a:gridCol w="1678794"/>
              </a:tblGrid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8625" y="285750"/>
            <a:ext cx="82819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Щёлкни по  словам, которые, на твой взгляд, </a:t>
            </a:r>
          </a:p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являются именами существительными среднего рода.</a:t>
            </a:r>
          </a:p>
        </p:txBody>
      </p:sp>
      <p:grpSp>
        <p:nvGrpSpPr>
          <p:cNvPr id="2" name="Группа 2"/>
          <p:cNvGrpSpPr/>
          <p:nvPr>
            <p:custDataLst>
              <p:tags r:id="rId3"/>
            </p:custDataLst>
          </p:nvPr>
        </p:nvGrpSpPr>
        <p:grpSpPr>
          <a:xfrm>
            <a:off x="1214414" y="1285860"/>
            <a:ext cx="6715172" cy="4071966"/>
            <a:chOff x="857224" y="1500174"/>
            <a:chExt cx="7429552" cy="4286280"/>
          </a:xfrm>
          <a:solidFill>
            <a:schemeClr val="accent3">
              <a:lumMod val="75000"/>
              <a:alpha val="46000"/>
            </a:schemeClr>
          </a:solidFill>
        </p:grpSpPr>
        <p:sp>
          <p:nvSpPr>
            <p:cNvPr id="4" name="Прямоугольник 3"/>
            <p:cNvSpPr/>
            <p:nvPr/>
          </p:nvSpPr>
          <p:spPr>
            <a:xfrm>
              <a:off x="857224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14612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572000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29388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57224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57224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57224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714612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572000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572000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714612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714612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429388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572000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429388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429388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" name="TextBox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57313" y="1500188"/>
            <a:ext cx="1422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о школе</a:t>
            </a: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57313" y="2571750"/>
            <a:ext cx="1366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 отцом</a:t>
            </a:r>
          </a:p>
        </p:txBody>
      </p:sp>
      <p:sp>
        <p:nvSpPr>
          <p:cNvPr id="22" name="TextBox 2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57313" y="3571875"/>
            <a:ext cx="1506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 стремя</a:t>
            </a:r>
          </a:p>
        </p:txBody>
      </p:sp>
      <p:sp>
        <p:nvSpPr>
          <p:cNvPr id="23" name="TextBox 2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14438" y="4572000"/>
            <a:ext cx="1787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за добром</a:t>
            </a:r>
          </a:p>
        </p:txBody>
      </p:sp>
      <p:sp>
        <p:nvSpPr>
          <p:cNvPr id="24" name="TextBox 2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00375" y="1500188"/>
            <a:ext cx="14430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у столба</a:t>
            </a:r>
          </a:p>
        </p:txBody>
      </p:sp>
      <p:sp>
        <p:nvSpPr>
          <p:cNvPr id="25" name="TextBox 2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43438" y="1500188"/>
            <a:ext cx="1535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про дитя</a:t>
            </a:r>
          </a:p>
        </p:txBody>
      </p:sp>
      <p:sp>
        <p:nvSpPr>
          <p:cNvPr id="26" name="TextBox 2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286500" y="1500188"/>
            <a:ext cx="1584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на пламя</a:t>
            </a: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143250" y="2571750"/>
            <a:ext cx="11223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 селе</a:t>
            </a:r>
          </a:p>
        </p:txBody>
      </p:sp>
      <p:sp>
        <p:nvSpPr>
          <p:cNvPr id="28" name="TextBox 2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714875" y="2571750"/>
            <a:ext cx="1522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на белье</a:t>
            </a:r>
          </a:p>
        </p:txBody>
      </p:sp>
      <p:sp>
        <p:nvSpPr>
          <p:cNvPr id="29" name="TextBox 2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357938" y="2571750"/>
            <a:ext cx="1509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у дороги</a:t>
            </a:r>
          </a:p>
        </p:txBody>
      </p:sp>
      <p:sp>
        <p:nvSpPr>
          <p:cNvPr id="30" name="TextBox 2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000375" y="3571875"/>
            <a:ext cx="1360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на поле</a:t>
            </a:r>
          </a:p>
        </p:txBody>
      </p:sp>
      <p:sp>
        <p:nvSpPr>
          <p:cNvPr id="31" name="TextBox 3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786313" y="3571875"/>
            <a:ext cx="1228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на юлу</a:t>
            </a:r>
          </a:p>
        </p:txBody>
      </p:sp>
      <p:sp>
        <p:nvSpPr>
          <p:cNvPr id="32" name="TextBox 3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429375" y="3571875"/>
            <a:ext cx="1163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на лбу</a:t>
            </a:r>
          </a:p>
        </p:txBody>
      </p:sp>
      <p:sp>
        <p:nvSpPr>
          <p:cNvPr id="33" name="TextBox 3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071813" y="4572000"/>
            <a:ext cx="1357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 дупло</a:t>
            </a:r>
          </a:p>
        </p:txBody>
      </p:sp>
      <p:sp>
        <p:nvSpPr>
          <p:cNvPr id="34" name="TextBox 3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786313" y="4572000"/>
            <a:ext cx="130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о друге</a:t>
            </a:r>
          </a:p>
        </p:txBody>
      </p:sp>
      <p:sp>
        <p:nvSpPr>
          <p:cNvPr id="35" name="TextBox 3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286500" y="4572000"/>
            <a:ext cx="17510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у знамени</a:t>
            </a:r>
          </a:p>
        </p:txBody>
      </p:sp>
      <p:grpSp>
        <p:nvGrpSpPr>
          <p:cNvPr id="3" name="Группа 23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714375" y="5643563"/>
            <a:ext cx="2357438" cy="714375"/>
            <a:chOff x="714348" y="5643578"/>
            <a:chExt cx="2357454" cy="714380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714348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375" name="TextBox 22"/>
            <p:cNvSpPr txBox="1">
              <a:spLocks noChangeArrowheads="1"/>
            </p:cNvSpPr>
            <p:nvPr/>
          </p:nvSpPr>
          <p:spPr bwMode="auto">
            <a:xfrm>
              <a:off x="857224" y="5715016"/>
              <a:ext cx="200407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Проверь себя</a:t>
              </a:r>
            </a:p>
          </p:txBody>
        </p:sp>
      </p:grpSp>
      <p:grpSp>
        <p:nvGrpSpPr>
          <p:cNvPr id="13333" name="Группа 44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3786188" y="5643563"/>
            <a:ext cx="2357437" cy="714375"/>
            <a:chOff x="3786182" y="5643578"/>
            <a:chExt cx="2357454" cy="714380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3786182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371" name="TextBox 26"/>
            <p:cNvSpPr txBox="1">
              <a:spLocks noChangeArrowheads="1"/>
            </p:cNvSpPr>
            <p:nvPr/>
          </p:nvSpPr>
          <p:spPr bwMode="auto">
            <a:xfrm>
              <a:off x="3786182" y="5715016"/>
              <a:ext cx="235122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Напоминалочка</a:t>
              </a:r>
            </a:p>
          </p:txBody>
        </p:sp>
      </p:grpSp>
      <p:grpSp>
        <p:nvGrpSpPr>
          <p:cNvPr id="13334" name="Группа 71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6786563" y="5643563"/>
            <a:ext cx="776287" cy="723900"/>
            <a:chOff x="6786578" y="5643578"/>
            <a:chExt cx="776294" cy="723904"/>
          </a:xfrm>
        </p:grpSpPr>
        <p:sp>
          <p:nvSpPr>
            <p:cNvPr id="59" name="Прямоугольник 58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0" name="Выгнутая вниз стрелка 59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61" name="Прямоугольник 60">
            <a:hlinkClick r:id="rId28" action="ppaction://hlinksldjump"/>
          </p:cNvPr>
          <p:cNvSpPr/>
          <p:nvPr>
            <p:custDataLst>
              <p:tags r:id="rId23"/>
            </p:custDataLst>
          </p:nvPr>
        </p:nvSpPr>
        <p:spPr>
          <a:xfrm>
            <a:off x="6786563" y="5643563"/>
            <a:ext cx="714375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Скругленный прямоугольник 55">
            <a:hlinkClick r:id="rId29" action="ppaction://hlinksldjump"/>
          </p:cNvPr>
          <p:cNvSpPr/>
          <p:nvPr>
            <p:custDataLst>
              <p:tags r:id="rId24"/>
            </p:custDataLst>
          </p:nvPr>
        </p:nvSpPr>
        <p:spPr>
          <a:xfrm>
            <a:off x="3786188" y="5643563"/>
            <a:ext cx="2357437" cy="714375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50" name="Таблица 49"/>
          <p:cNvGraphicFramePr>
            <a:graphicFrameLocks noGrp="1"/>
          </p:cNvGraphicFramePr>
          <p:nvPr>
            <p:custDataLst>
              <p:tags r:id="rId25"/>
            </p:custDataLst>
          </p:nvPr>
        </p:nvGraphicFramePr>
        <p:xfrm>
          <a:off x="1214438" y="1285875"/>
          <a:ext cx="6715176" cy="40719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678794"/>
                <a:gridCol w="1678794"/>
                <a:gridCol w="1678794"/>
                <a:gridCol w="1678794"/>
              </a:tblGrid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8625" y="285750"/>
            <a:ext cx="8356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 Щёлкни по  словам, которые, на твой взгляд, </a:t>
            </a:r>
          </a:p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являются именами существительными мужского рода.</a:t>
            </a:r>
          </a:p>
        </p:txBody>
      </p:sp>
      <p:grpSp>
        <p:nvGrpSpPr>
          <p:cNvPr id="2" name="Группа 2"/>
          <p:cNvGrpSpPr/>
          <p:nvPr>
            <p:custDataLst>
              <p:tags r:id="rId3"/>
            </p:custDataLst>
          </p:nvPr>
        </p:nvGrpSpPr>
        <p:grpSpPr>
          <a:xfrm>
            <a:off x="1214414" y="1285860"/>
            <a:ext cx="6715172" cy="4071966"/>
            <a:chOff x="857224" y="1500174"/>
            <a:chExt cx="7429552" cy="4286280"/>
          </a:xfrm>
          <a:solidFill>
            <a:schemeClr val="accent3">
              <a:lumMod val="75000"/>
              <a:alpha val="46000"/>
            </a:schemeClr>
          </a:solidFill>
        </p:grpSpPr>
        <p:sp>
          <p:nvSpPr>
            <p:cNvPr id="4" name="Прямоугольник 3"/>
            <p:cNvSpPr/>
            <p:nvPr/>
          </p:nvSpPr>
          <p:spPr>
            <a:xfrm>
              <a:off x="857224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14612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572000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29388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57224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57224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57224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714612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572000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572000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714612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714612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429388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572000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429388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429388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" name="TextBox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00188" y="1500188"/>
            <a:ext cx="954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суши</a:t>
            </a: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85875" y="2571750"/>
            <a:ext cx="16938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фламинго</a:t>
            </a:r>
          </a:p>
        </p:txBody>
      </p:sp>
      <p:sp>
        <p:nvSpPr>
          <p:cNvPr id="22" name="TextBox 2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71625" y="3571875"/>
            <a:ext cx="9350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леди</a:t>
            </a:r>
          </a:p>
        </p:txBody>
      </p:sp>
      <p:sp>
        <p:nvSpPr>
          <p:cNvPr id="23" name="TextBox 2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57313" y="4572000"/>
            <a:ext cx="1479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колибри</a:t>
            </a:r>
          </a:p>
        </p:txBody>
      </p:sp>
      <p:sp>
        <p:nvSpPr>
          <p:cNvPr id="24" name="TextBox 2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71813" y="1500188"/>
            <a:ext cx="1350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кенгуру</a:t>
            </a:r>
          </a:p>
        </p:txBody>
      </p:sp>
      <p:sp>
        <p:nvSpPr>
          <p:cNvPr id="25" name="TextBox 2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786313" y="1500188"/>
            <a:ext cx="1149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кашне</a:t>
            </a:r>
          </a:p>
        </p:txBody>
      </p:sp>
      <p:sp>
        <p:nvSpPr>
          <p:cNvPr id="26" name="TextBox 2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429375" y="1500188"/>
            <a:ext cx="1209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какаду</a:t>
            </a: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214688" y="2571750"/>
            <a:ext cx="1011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точка</a:t>
            </a:r>
          </a:p>
        </p:txBody>
      </p:sp>
      <p:sp>
        <p:nvSpPr>
          <p:cNvPr id="28" name="TextBox 2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572000" y="2571750"/>
            <a:ext cx="17637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шимпанзе</a:t>
            </a:r>
          </a:p>
        </p:txBody>
      </p:sp>
      <p:sp>
        <p:nvSpPr>
          <p:cNvPr id="29" name="TextBox 2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500813" y="2571750"/>
            <a:ext cx="1133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время</a:t>
            </a:r>
          </a:p>
        </p:txBody>
      </p:sp>
      <p:sp>
        <p:nvSpPr>
          <p:cNvPr id="30" name="TextBox 2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214688" y="3571875"/>
            <a:ext cx="947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пони</a:t>
            </a:r>
          </a:p>
        </p:txBody>
      </p:sp>
      <p:sp>
        <p:nvSpPr>
          <p:cNvPr id="31" name="TextBox 3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786313" y="3571875"/>
            <a:ext cx="1120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метро</a:t>
            </a:r>
          </a:p>
        </p:txBody>
      </p:sp>
      <p:sp>
        <p:nvSpPr>
          <p:cNvPr id="32" name="TextBox 3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572250" y="3571875"/>
            <a:ext cx="938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кофе</a:t>
            </a:r>
          </a:p>
        </p:txBody>
      </p:sp>
      <p:sp>
        <p:nvSpPr>
          <p:cNvPr id="33" name="TextBox 3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286125" y="4572000"/>
            <a:ext cx="923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мисс</a:t>
            </a:r>
          </a:p>
        </p:txBody>
      </p:sp>
      <p:sp>
        <p:nvSpPr>
          <p:cNvPr id="34" name="TextBox 3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714875" y="4572000"/>
            <a:ext cx="1554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декольте</a:t>
            </a:r>
          </a:p>
        </p:txBody>
      </p:sp>
      <p:sp>
        <p:nvSpPr>
          <p:cNvPr id="35" name="TextBox 3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572250" y="4572000"/>
            <a:ext cx="942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иней</a:t>
            </a:r>
          </a:p>
        </p:txBody>
      </p:sp>
      <p:cxnSp>
        <p:nvCxnSpPr>
          <p:cNvPr id="37" name="Прямая соединительная линия 36"/>
          <p:cNvCxnSpPr/>
          <p:nvPr>
            <p:custDataLst>
              <p:tags r:id="rId20"/>
            </p:custDataLst>
          </p:nvPr>
        </p:nvCxnSpPr>
        <p:spPr>
          <a:xfrm rot="16200000" flipH="1" flipV="1">
            <a:off x="1845469" y="1512094"/>
            <a:ext cx="142875" cy="1190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3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2357438" y="5643563"/>
            <a:ext cx="2357437" cy="714375"/>
            <a:chOff x="714348" y="5643578"/>
            <a:chExt cx="2357454" cy="714380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714348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395" name="TextBox 22"/>
            <p:cNvSpPr txBox="1">
              <a:spLocks noChangeArrowheads="1"/>
            </p:cNvSpPr>
            <p:nvPr/>
          </p:nvSpPr>
          <p:spPr bwMode="auto">
            <a:xfrm>
              <a:off x="857224" y="5715016"/>
              <a:ext cx="200407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Проверь себя</a:t>
              </a:r>
            </a:p>
          </p:txBody>
        </p:sp>
      </p:grpSp>
      <p:sp>
        <p:nvSpPr>
          <p:cNvPr id="57" name="Прямоугольник 56">
            <a:hlinkClick r:id="rId28" action="ppaction://hlinksldjump"/>
          </p:cNvPr>
          <p:cNvSpPr/>
          <p:nvPr>
            <p:custDataLst>
              <p:tags r:id="rId22"/>
            </p:custDataLst>
          </p:nvPr>
        </p:nvSpPr>
        <p:spPr>
          <a:xfrm>
            <a:off x="6715125" y="5143500"/>
            <a:ext cx="857250" cy="78581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4359" name="Группа 71"/>
          <p:cNvGrpSpPr>
            <a:grpSpLocks/>
          </p:cNvGrpSpPr>
          <p:nvPr>
            <p:custDataLst>
              <p:tags r:id="rId23"/>
            </p:custDataLst>
          </p:nvPr>
        </p:nvGrpSpPr>
        <p:grpSpPr bwMode="auto">
          <a:xfrm>
            <a:off x="5214938" y="5643563"/>
            <a:ext cx="776287" cy="723900"/>
            <a:chOff x="6786578" y="5643578"/>
            <a:chExt cx="776294" cy="723904"/>
          </a:xfrm>
        </p:grpSpPr>
        <p:sp>
          <p:nvSpPr>
            <p:cNvPr id="59" name="Прямоугольник 58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0" name="Выгнутая вниз стрелка 59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61" name="Прямоугольник 60">
            <a:hlinkClick r:id="rId29" action="ppaction://hlinksldjump"/>
          </p:cNvPr>
          <p:cNvSpPr/>
          <p:nvPr>
            <p:custDataLst>
              <p:tags r:id="rId24"/>
            </p:custDataLst>
          </p:nvPr>
        </p:nvSpPr>
        <p:spPr>
          <a:xfrm>
            <a:off x="5214938" y="5643563"/>
            <a:ext cx="785812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7" name="Таблица 46"/>
          <p:cNvGraphicFramePr>
            <a:graphicFrameLocks noGrp="1"/>
          </p:cNvGraphicFramePr>
          <p:nvPr>
            <p:custDataLst>
              <p:tags r:id="rId25"/>
            </p:custDataLst>
          </p:nvPr>
        </p:nvGraphicFramePr>
        <p:xfrm>
          <a:off x="1214438" y="1285875"/>
          <a:ext cx="6715176" cy="40719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678794"/>
                <a:gridCol w="1678794"/>
                <a:gridCol w="1678794"/>
                <a:gridCol w="1678794"/>
              </a:tblGrid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>
            <p:custDataLst>
              <p:tags r:id="rId2"/>
            </p:custDataLst>
          </p:nvPr>
        </p:nvGrpSpPr>
        <p:grpSpPr>
          <a:xfrm>
            <a:off x="1214414" y="1285860"/>
            <a:ext cx="6715172" cy="4071966"/>
            <a:chOff x="857224" y="1500174"/>
            <a:chExt cx="7429552" cy="4286280"/>
          </a:xfrm>
          <a:solidFill>
            <a:schemeClr val="accent3">
              <a:lumMod val="75000"/>
              <a:alpha val="46000"/>
            </a:schemeClr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857224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714612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572000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6429388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857224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57224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57224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714612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572000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572000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714612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714612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6429388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572000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429388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429388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9" name="TextBox 1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00188" y="1500188"/>
            <a:ext cx="1231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прятки</a:t>
            </a:r>
          </a:p>
        </p:txBody>
      </p:sp>
      <p:sp>
        <p:nvSpPr>
          <p:cNvPr id="20" name="TextBox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00188" y="2571750"/>
            <a:ext cx="10652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покос</a:t>
            </a: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71625" y="3571875"/>
            <a:ext cx="903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очки</a:t>
            </a:r>
          </a:p>
        </p:txBody>
      </p:sp>
      <p:sp>
        <p:nvSpPr>
          <p:cNvPr id="22" name="TextBox 2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28750" y="4572000"/>
            <a:ext cx="107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носки</a:t>
            </a:r>
          </a:p>
        </p:txBody>
      </p:sp>
      <p:sp>
        <p:nvSpPr>
          <p:cNvPr id="23" name="TextBox 2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000375" y="1500188"/>
            <a:ext cx="1562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шахматы</a:t>
            </a:r>
          </a:p>
        </p:txBody>
      </p:sp>
      <p:sp>
        <p:nvSpPr>
          <p:cNvPr id="24" name="TextBox 2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857750" y="1500188"/>
            <a:ext cx="1111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сырьё</a:t>
            </a:r>
          </a:p>
        </p:txBody>
      </p:sp>
      <p:sp>
        <p:nvSpPr>
          <p:cNvPr id="25" name="TextBox 2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500813" y="1500188"/>
            <a:ext cx="1246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сливки</a:t>
            </a:r>
          </a:p>
        </p:txBody>
      </p:sp>
      <p:sp>
        <p:nvSpPr>
          <p:cNvPr id="26" name="TextBox 2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71813" y="2571750"/>
            <a:ext cx="1466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сумерки</a:t>
            </a: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714875" y="2571750"/>
            <a:ext cx="1463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хлопоты</a:t>
            </a:r>
          </a:p>
        </p:txBody>
      </p:sp>
      <p:sp>
        <p:nvSpPr>
          <p:cNvPr id="28" name="TextBox 2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357938" y="2571750"/>
            <a:ext cx="1504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времена</a:t>
            </a:r>
          </a:p>
        </p:txBody>
      </p:sp>
      <p:sp>
        <p:nvSpPr>
          <p:cNvPr id="29" name="TextBox 2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143250" y="3571875"/>
            <a:ext cx="12430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отруби</a:t>
            </a:r>
          </a:p>
        </p:txBody>
      </p:sp>
      <p:sp>
        <p:nvSpPr>
          <p:cNvPr id="30" name="TextBox 2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714875" y="3571875"/>
            <a:ext cx="1446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поленья</a:t>
            </a:r>
          </a:p>
        </p:txBody>
      </p:sp>
      <p:sp>
        <p:nvSpPr>
          <p:cNvPr id="31" name="TextBox 3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572250" y="3571875"/>
            <a:ext cx="998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сутки</a:t>
            </a:r>
          </a:p>
        </p:txBody>
      </p:sp>
      <p:sp>
        <p:nvSpPr>
          <p:cNvPr id="32" name="TextBox 3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000375" y="4572000"/>
            <a:ext cx="1628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ножницы</a:t>
            </a:r>
          </a:p>
        </p:txBody>
      </p:sp>
      <p:sp>
        <p:nvSpPr>
          <p:cNvPr id="33" name="TextBox 3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643438" y="4572000"/>
            <a:ext cx="1643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каникулы</a:t>
            </a:r>
          </a:p>
        </p:txBody>
      </p:sp>
      <p:sp>
        <p:nvSpPr>
          <p:cNvPr id="34" name="TextBox 3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500813" y="4572000"/>
            <a:ext cx="1217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звенья</a:t>
            </a:r>
          </a:p>
        </p:txBody>
      </p:sp>
      <p:sp>
        <p:nvSpPr>
          <p:cNvPr id="15379" name="TextBox 3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071563" y="285750"/>
            <a:ext cx="70294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Щёлкни по  словам, которые, на твой взгляд, </a:t>
            </a:r>
          </a:p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имеют только форму множественного числа.</a:t>
            </a:r>
          </a:p>
        </p:txBody>
      </p:sp>
      <p:grpSp>
        <p:nvGrpSpPr>
          <p:cNvPr id="35" name="Группа 23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2286000" y="5643563"/>
            <a:ext cx="2357438" cy="714375"/>
            <a:chOff x="714348" y="5643578"/>
            <a:chExt cx="2357454" cy="714380"/>
          </a:xfrm>
        </p:grpSpPr>
        <p:sp>
          <p:nvSpPr>
            <p:cNvPr id="49" name="Прямоугольник 48"/>
            <p:cNvSpPr/>
            <p:nvPr/>
          </p:nvSpPr>
          <p:spPr>
            <a:xfrm>
              <a:off x="714348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417" name="TextBox 22"/>
            <p:cNvSpPr txBox="1">
              <a:spLocks noChangeArrowheads="1"/>
            </p:cNvSpPr>
            <p:nvPr/>
          </p:nvSpPr>
          <p:spPr bwMode="auto">
            <a:xfrm>
              <a:off x="857224" y="5715016"/>
              <a:ext cx="200407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Проверь себя</a:t>
              </a:r>
            </a:p>
          </p:txBody>
        </p:sp>
      </p:grpSp>
      <p:grpSp>
        <p:nvGrpSpPr>
          <p:cNvPr id="15381" name="Группа 47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5072063" y="5643563"/>
            <a:ext cx="776287" cy="723900"/>
            <a:chOff x="6786563" y="5643563"/>
            <a:chExt cx="776287" cy="723900"/>
          </a:xfrm>
        </p:grpSpPr>
        <p:sp>
          <p:nvSpPr>
            <p:cNvPr id="55" name="Прямоугольник 54"/>
            <p:cNvSpPr/>
            <p:nvPr/>
          </p:nvSpPr>
          <p:spPr bwMode="auto">
            <a:xfrm>
              <a:off x="6786563" y="5643563"/>
              <a:ext cx="776287" cy="7239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6" name="Стрелка вправо 55"/>
            <p:cNvSpPr/>
            <p:nvPr/>
          </p:nvSpPr>
          <p:spPr>
            <a:xfrm>
              <a:off x="6929438" y="5857875"/>
              <a:ext cx="500062" cy="285750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58" name="Прямоугольник 57">
            <a:hlinkClick r:id="rId26" action="ppaction://hlinksldjump"/>
          </p:cNvPr>
          <p:cNvSpPr/>
          <p:nvPr>
            <p:custDataLst>
              <p:tags r:id="rId22"/>
            </p:custDataLst>
          </p:nvPr>
        </p:nvSpPr>
        <p:spPr>
          <a:xfrm>
            <a:off x="5072063" y="5643563"/>
            <a:ext cx="714375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4" name="Таблица 43"/>
          <p:cNvGraphicFramePr>
            <a:graphicFrameLocks noGrp="1"/>
          </p:cNvGraphicFramePr>
          <p:nvPr>
            <p:custDataLst>
              <p:tags r:id="rId23"/>
            </p:custDataLst>
          </p:nvPr>
        </p:nvGraphicFramePr>
        <p:xfrm>
          <a:off x="1214438" y="1285875"/>
          <a:ext cx="6715176" cy="40719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678794"/>
                <a:gridCol w="1678794"/>
                <a:gridCol w="1678794"/>
                <a:gridCol w="1678794"/>
              </a:tblGrid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43000" y="285750"/>
            <a:ext cx="70294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Щёлкни по  словам, которые, на твой взгляд, </a:t>
            </a:r>
          </a:p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имеют только форму единственного числа.</a:t>
            </a:r>
          </a:p>
        </p:txBody>
      </p:sp>
      <p:grpSp>
        <p:nvGrpSpPr>
          <p:cNvPr id="2" name="Группа 2"/>
          <p:cNvGrpSpPr/>
          <p:nvPr>
            <p:custDataLst>
              <p:tags r:id="rId3"/>
            </p:custDataLst>
          </p:nvPr>
        </p:nvGrpSpPr>
        <p:grpSpPr>
          <a:xfrm>
            <a:off x="1214414" y="1285860"/>
            <a:ext cx="6715172" cy="4071966"/>
            <a:chOff x="857224" y="1500174"/>
            <a:chExt cx="7429552" cy="4286280"/>
          </a:xfrm>
          <a:solidFill>
            <a:schemeClr val="accent3">
              <a:lumMod val="75000"/>
              <a:alpha val="46000"/>
            </a:schemeClr>
          </a:solidFill>
        </p:grpSpPr>
        <p:sp>
          <p:nvSpPr>
            <p:cNvPr id="4" name="Прямоугольник 3"/>
            <p:cNvSpPr/>
            <p:nvPr/>
          </p:nvSpPr>
          <p:spPr>
            <a:xfrm>
              <a:off x="857224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14612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572000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29388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57224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57224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57224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714612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572000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572000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714612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714612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429388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572000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429388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429388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" name="TextBox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57313" y="1500188"/>
            <a:ext cx="14398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белизна</a:t>
            </a: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00188" y="2571750"/>
            <a:ext cx="947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обои</a:t>
            </a:r>
          </a:p>
        </p:txBody>
      </p:sp>
      <p:sp>
        <p:nvSpPr>
          <p:cNvPr id="22" name="TextBox 2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28750" y="3571875"/>
            <a:ext cx="13319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молоко</a:t>
            </a:r>
          </a:p>
        </p:txBody>
      </p:sp>
      <p:sp>
        <p:nvSpPr>
          <p:cNvPr id="23" name="TextBox 2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28750" y="4572000"/>
            <a:ext cx="1276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всходы</a:t>
            </a:r>
          </a:p>
        </p:txBody>
      </p:sp>
      <p:sp>
        <p:nvSpPr>
          <p:cNvPr id="24" name="TextBox 2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14688" y="1500188"/>
            <a:ext cx="1184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брюки</a:t>
            </a:r>
          </a:p>
        </p:txBody>
      </p:sp>
      <p:sp>
        <p:nvSpPr>
          <p:cNvPr id="25" name="TextBox 2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929188" y="1500188"/>
            <a:ext cx="1060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счёты</a:t>
            </a:r>
          </a:p>
        </p:txBody>
      </p:sp>
      <p:sp>
        <p:nvSpPr>
          <p:cNvPr id="26" name="TextBox 2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357938" y="1500188"/>
            <a:ext cx="1538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ловкость</a:t>
            </a: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071813" y="2571750"/>
            <a:ext cx="1419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детвора</a:t>
            </a:r>
          </a:p>
        </p:txBody>
      </p:sp>
      <p:sp>
        <p:nvSpPr>
          <p:cNvPr id="28" name="TextBox 2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786313" y="2571750"/>
            <a:ext cx="11953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листва</a:t>
            </a:r>
          </a:p>
        </p:txBody>
      </p:sp>
      <p:sp>
        <p:nvSpPr>
          <p:cNvPr id="29" name="TextBox 2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572250" y="2571750"/>
            <a:ext cx="1022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горох</a:t>
            </a:r>
          </a:p>
        </p:txBody>
      </p:sp>
      <p:sp>
        <p:nvSpPr>
          <p:cNvPr id="30" name="TextBox 2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286125" y="3571875"/>
            <a:ext cx="781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мел</a:t>
            </a:r>
          </a:p>
        </p:txBody>
      </p:sp>
      <p:sp>
        <p:nvSpPr>
          <p:cNvPr id="31" name="TextBox 3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714875" y="3571875"/>
            <a:ext cx="1460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чернила</a:t>
            </a:r>
          </a:p>
        </p:txBody>
      </p:sp>
      <p:sp>
        <p:nvSpPr>
          <p:cNvPr id="32" name="TextBox 3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500813" y="3571875"/>
            <a:ext cx="1108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будни</a:t>
            </a:r>
          </a:p>
        </p:txBody>
      </p:sp>
      <p:sp>
        <p:nvSpPr>
          <p:cNvPr id="33" name="TextBox 3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143250" y="4572000"/>
            <a:ext cx="1373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фарфор</a:t>
            </a:r>
          </a:p>
        </p:txBody>
      </p:sp>
      <p:sp>
        <p:nvSpPr>
          <p:cNvPr id="34" name="TextBox 3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929188" y="4572000"/>
            <a:ext cx="993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тоска</a:t>
            </a:r>
          </a:p>
        </p:txBody>
      </p:sp>
      <p:sp>
        <p:nvSpPr>
          <p:cNvPr id="35" name="TextBox 3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286500" y="4572000"/>
            <a:ext cx="1562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свежесть</a:t>
            </a:r>
          </a:p>
        </p:txBody>
      </p:sp>
      <p:grpSp>
        <p:nvGrpSpPr>
          <p:cNvPr id="3" name="Группа 23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2357438" y="5643563"/>
            <a:ext cx="2357437" cy="714375"/>
            <a:chOff x="714348" y="5643578"/>
            <a:chExt cx="2357454" cy="714380"/>
          </a:xfrm>
        </p:grpSpPr>
        <p:sp>
          <p:nvSpPr>
            <p:cNvPr id="49" name="Прямоугольник 48"/>
            <p:cNvSpPr/>
            <p:nvPr/>
          </p:nvSpPr>
          <p:spPr>
            <a:xfrm>
              <a:off x="714348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441" name="TextBox 22"/>
            <p:cNvSpPr txBox="1">
              <a:spLocks noChangeArrowheads="1"/>
            </p:cNvSpPr>
            <p:nvPr/>
          </p:nvSpPr>
          <p:spPr bwMode="auto">
            <a:xfrm>
              <a:off x="857224" y="5715016"/>
              <a:ext cx="200407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Проверь себя</a:t>
              </a:r>
            </a:p>
          </p:txBody>
        </p:sp>
      </p:grpSp>
      <p:grpSp>
        <p:nvGrpSpPr>
          <p:cNvPr id="16405" name="Группа 71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5286375" y="5643563"/>
            <a:ext cx="776288" cy="723900"/>
            <a:chOff x="6786578" y="5643578"/>
            <a:chExt cx="776294" cy="723904"/>
          </a:xfrm>
        </p:grpSpPr>
        <p:sp>
          <p:nvSpPr>
            <p:cNvPr id="58" name="Прямоугольник 57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9" name="Выгнутая вниз стрелка 58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60" name="Прямоугольник 59">
            <a:hlinkClick r:id="rId26" action="ppaction://hlinksldjump"/>
          </p:cNvPr>
          <p:cNvSpPr/>
          <p:nvPr>
            <p:custDataLst>
              <p:tags r:id="rId22"/>
            </p:custDataLst>
          </p:nvPr>
        </p:nvSpPr>
        <p:spPr>
          <a:xfrm>
            <a:off x="5286375" y="5643563"/>
            <a:ext cx="714375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4" name="Таблица 43"/>
          <p:cNvGraphicFramePr>
            <a:graphicFrameLocks noGrp="1"/>
          </p:cNvGraphicFramePr>
          <p:nvPr>
            <p:custDataLst>
              <p:tags r:id="rId23"/>
            </p:custDataLst>
          </p:nvPr>
        </p:nvGraphicFramePr>
        <p:xfrm>
          <a:off x="1214438" y="1285875"/>
          <a:ext cx="6715176" cy="40719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678794"/>
                <a:gridCol w="1678794"/>
                <a:gridCol w="1678794"/>
                <a:gridCol w="1678794"/>
              </a:tblGrid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4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3643313" y="1428750"/>
            <a:ext cx="4376737" cy="3724275"/>
            <a:chOff x="3940440" y="2520349"/>
            <a:chExt cx="4376932" cy="3724096"/>
          </a:xfrm>
        </p:grpSpPr>
        <p:sp>
          <p:nvSpPr>
            <p:cNvPr id="16" name="Прямоугольник 15"/>
            <p:cNvSpPr/>
            <p:nvPr/>
          </p:nvSpPr>
          <p:spPr>
            <a:xfrm rot="632805">
              <a:off x="3940440" y="2591784"/>
              <a:ext cx="4376932" cy="284466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427" name="TextBox 16"/>
            <p:cNvSpPr txBox="1">
              <a:spLocks noChangeArrowheads="1"/>
            </p:cNvSpPr>
            <p:nvPr/>
          </p:nvSpPr>
          <p:spPr bwMode="auto">
            <a:xfrm rot="673019">
              <a:off x="4194188" y="2520349"/>
              <a:ext cx="3708067" cy="3724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800" b="1">
                  <a:solidFill>
                    <a:srgbClr val="FF0000"/>
                  </a:solidFill>
                  <a:latin typeface="Calibri" pitchFamily="34" charset="0"/>
                </a:rPr>
                <a:t>Кто?</a:t>
              </a:r>
            </a:p>
            <a:p>
              <a:pPr algn="ctr"/>
              <a:r>
                <a:rPr lang="ru-RU" sz="2800" b="1">
                  <a:latin typeface="Calibri" pitchFamily="34" charset="0"/>
                </a:rPr>
                <a:t>Петух, щенок, утёнок,</a:t>
              </a:r>
            </a:p>
            <a:p>
              <a:pPr algn="ctr"/>
              <a:r>
                <a:rPr lang="ru-RU" sz="2800" b="1">
                  <a:latin typeface="Calibri" pitchFamily="34" charset="0"/>
                </a:rPr>
                <a:t>цыплёнок, поросёнок.</a:t>
              </a:r>
            </a:p>
            <a:p>
              <a:pPr algn="ctr"/>
              <a:r>
                <a:rPr lang="ru-RU" sz="3600" b="1">
                  <a:solidFill>
                    <a:srgbClr val="C00000"/>
                  </a:solidFill>
                  <a:latin typeface="Monotype Corsiva" pitchFamily="66" charset="0"/>
                </a:rPr>
                <a:t>Одушевлённые</a:t>
              </a:r>
            </a:p>
            <a:p>
              <a:pPr algn="ctr"/>
              <a:r>
                <a:rPr lang="ru-RU" sz="3600" b="1">
                  <a:solidFill>
                    <a:srgbClr val="C00000"/>
                  </a:solidFill>
                  <a:latin typeface="Monotype Corsiva" pitchFamily="66" charset="0"/>
                </a:rPr>
                <a:t>имена</a:t>
              </a:r>
            </a:p>
            <a:p>
              <a:pPr algn="ctr"/>
              <a:r>
                <a:rPr lang="ru-RU" sz="3600" b="1">
                  <a:solidFill>
                    <a:srgbClr val="C00000"/>
                  </a:solidFill>
                  <a:latin typeface="Monotype Corsiva" pitchFamily="66" charset="0"/>
                </a:rPr>
                <a:t>существительные</a:t>
              </a:r>
            </a:p>
            <a:p>
              <a:pPr algn="ctr"/>
              <a:endParaRPr lang="ru-RU" sz="4400" b="1">
                <a:solidFill>
                  <a:srgbClr val="C00000"/>
                </a:solidFill>
                <a:latin typeface="Monotype Corsiva" pitchFamily="66" charset="0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 rot="651515">
            <a:off x="3592513" y="1462088"/>
            <a:ext cx="4425950" cy="291941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/>
          <a:srcRect t="15997" r="42421"/>
          <a:stretch>
            <a:fillRect/>
          </a:stretch>
        </p:blipFill>
        <p:spPr bwMode="auto">
          <a:xfrm>
            <a:off x="571500" y="2895600"/>
            <a:ext cx="3286125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>
            <p:custDataLst>
              <p:tags r:id="rId5"/>
            </p:custDataLst>
          </p:nvPr>
        </p:nvSpPr>
        <p:spPr>
          <a:xfrm>
            <a:off x="8001024" y="5715016"/>
            <a:ext cx="714380" cy="7143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339933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9" name="3.wav">
            <a:hlinkClick r:id="" action="ppaction://media"/>
          </p:cNvPr>
          <p:cNvPicPr>
            <a:picLocks noRot="1" noChangeAspect="1"/>
          </p:cNvPicPr>
          <p:nvPr>
            <a:wavAudioFile r:embed="rId6" name="3.wav"/>
            <p:custDataLst>
              <p:tags r:id="rId7"/>
            </p:custDataLst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8143875" y="5857875"/>
            <a:ext cx="428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>
            <p:custDataLst>
              <p:tags r:id="rId8"/>
            </p:custDataLst>
          </p:nvPr>
        </p:nvSpPr>
        <p:spPr>
          <a:xfrm>
            <a:off x="7858125" y="5643563"/>
            <a:ext cx="857250" cy="842962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7418" name="Группа 25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7143750" y="5715000"/>
            <a:ext cx="776288" cy="723900"/>
            <a:chOff x="6786578" y="5643578"/>
            <a:chExt cx="776294" cy="723904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Выгнутая вниз стрелка 11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339933"/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3" name="Прямоугольник 12">
            <a:hlinkClick r:id="rId17" action="ppaction://hlinksldjump"/>
          </p:cNvPr>
          <p:cNvSpPr/>
          <p:nvPr>
            <p:custDataLst>
              <p:tags r:id="rId10"/>
            </p:custDataLst>
          </p:nvPr>
        </p:nvSpPr>
        <p:spPr>
          <a:xfrm>
            <a:off x="7143750" y="5715000"/>
            <a:ext cx="785813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100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55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3643313" y="1428750"/>
            <a:ext cx="4376737" cy="3724275"/>
            <a:chOff x="3940440" y="2520349"/>
            <a:chExt cx="4376932" cy="3724096"/>
          </a:xfrm>
        </p:grpSpPr>
        <p:sp>
          <p:nvSpPr>
            <p:cNvPr id="8" name="Прямоугольник 7"/>
            <p:cNvSpPr/>
            <p:nvPr/>
          </p:nvSpPr>
          <p:spPr>
            <a:xfrm rot="632805">
              <a:off x="3940440" y="2591784"/>
              <a:ext cx="4376932" cy="284466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451" name="TextBox 8"/>
            <p:cNvSpPr txBox="1">
              <a:spLocks noChangeArrowheads="1"/>
            </p:cNvSpPr>
            <p:nvPr/>
          </p:nvSpPr>
          <p:spPr bwMode="auto">
            <a:xfrm rot="673019">
              <a:off x="4407387" y="2520349"/>
              <a:ext cx="3281668" cy="3724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800" b="1">
                  <a:solidFill>
                    <a:srgbClr val="FF0000"/>
                  </a:solidFill>
                  <a:latin typeface="Calibri" pitchFamily="34" charset="0"/>
                </a:rPr>
                <a:t>Что?</a:t>
              </a:r>
            </a:p>
            <a:p>
              <a:pPr algn="ctr"/>
              <a:r>
                <a:rPr lang="ru-RU" sz="2800" b="1">
                  <a:latin typeface="Calibri" pitchFamily="34" charset="0"/>
                </a:rPr>
                <a:t>Игрушка, шар,</a:t>
              </a:r>
            </a:p>
            <a:p>
              <a:pPr algn="ctr"/>
              <a:r>
                <a:rPr lang="ru-RU" sz="2800" b="1">
                  <a:latin typeface="Calibri" pitchFamily="34" charset="0"/>
                </a:rPr>
                <a:t>пирамидка, мяч.</a:t>
              </a:r>
            </a:p>
            <a:p>
              <a:pPr algn="ctr"/>
              <a:r>
                <a:rPr lang="ru-RU" sz="3600" b="1">
                  <a:solidFill>
                    <a:srgbClr val="C00000"/>
                  </a:solidFill>
                  <a:latin typeface="Monotype Corsiva" pitchFamily="66" charset="0"/>
                </a:rPr>
                <a:t>Неодушевлённые</a:t>
              </a:r>
            </a:p>
            <a:p>
              <a:pPr algn="ctr"/>
              <a:r>
                <a:rPr lang="ru-RU" sz="3600" b="1">
                  <a:solidFill>
                    <a:srgbClr val="C00000"/>
                  </a:solidFill>
                  <a:latin typeface="Monotype Corsiva" pitchFamily="66" charset="0"/>
                </a:rPr>
                <a:t>имена</a:t>
              </a:r>
            </a:p>
            <a:p>
              <a:pPr algn="ctr"/>
              <a:r>
                <a:rPr lang="ru-RU" sz="3600" b="1">
                  <a:solidFill>
                    <a:srgbClr val="C00000"/>
                  </a:solidFill>
                  <a:latin typeface="Monotype Corsiva" pitchFamily="66" charset="0"/>
                </a:rPr>
                <a:t>существительные</a:t>
              </a:r>
            </a:p>
            <a:p>
              <a:pPr algn="ctr"/>
              <a:endParaRPr lang="ru-RU" sz="4400" b="1">
                <a:solidFill>
                  <a:srgbClr val="C00000"/>
                </a:solidFill>
                <a:latin typeface="Monotype Corsiva" pitchFamily="66" charset="0"/>
              </a:endParaRPr>
            </a:p>
          </p:txBody>
        </p:sp>
      </p:grpSp>
      <p:sp>
        <p:nvSpPr>
          <p:cNvPr id="11" name="Прямоугольник 10"/>
          <p:cNvSpPr/>
          <p:nvPr>
            <p:custDataLst>
              <p:tags r:id="rId3"/>
            </p:custDataLst>
          </p:nvPr>
        </p:nvSpPr>
        <p:spPr>
          <a:xfrm>
            <a:off x="8001024" y="5715016"/>
            <a:ext cx="714380" cy="7143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339933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2..wav">
            <a:hlinkClick r:id="" action="ppaction://media"/>
          </p:cNvPr>
          <p:cNvPicPr>
            <a:picLocks noRot="1" noChangeAspect="1"/>
          </p:cNvPicPr>
          <p:nvPr>
            <a:wavAudioFile r:embed="rId4" name="2..wav"/>
            <p:custDataLst>
              <p:tags r:id="rId5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8143875" y="5857875"/>
            <a:ext cx="4476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>
            <p:custDataLst>
              <p:tags r:id="rId6"/>
            </p:custDataLst>
          </p:nvPr>
        </p:nvSpPr>
        <p:spPr>
          <a:xfrm>
            <a:off x="7929563" y="5643563"/>
            <a:ext cx="857250" cy="842962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Рисунок 5" descr="28.jp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rcRect/>
          <a:stretch>
            <a:fillRect/>
          </a:stretch>
        </p:blipFill>
        <p:spPr>
          <a:xfrm rot="635531">
            <a:off x="3718183" y="1521601"/>
            <a:ext cx="4376737" cy="2774950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8441" name="Picture 4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6"/>
          <a:srcRect t="15997" r="42421"/>
          <a:stretch>
            <a:fillRect/>
          </a:stretch>
        </p:blipFill>
        <p:spPr bwMode="auto">
          <a:xfrm>
            <a:off x="571500" y="2895600"/>
            <a:ext cx="3286125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42" name="Группа 25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7143750" y="5715000"/>
            <a:ext cx="776288" cy="723900"/>
            <a:chOff x="6786578" y="5643578"/>
            <a:chExt cx="776294" cy="723904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Выгнутая вниз стрелка 12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339933"/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6" name="Прямоугольник 15">
            <a:hlinkClick r:id="rId17" action="ppaction://hlinksldjump"/>
          </p:cNvPr>
          <p:cNvSpPr/>
          <p:nvPr>
            <p:custDataLst>
              <p:tags r:id="rId10"/>
            </p:custDataLst>
          </p:nvPr>
        </p:nvSpPr>
        <p:spPr>
          <a:xfrm>
            <a:off x="7143750" y="5715000"/>
            <a:ext cx="785813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90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55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3643313" y="1500188"/>
            <a:ext cx="4376737" cy="2844800"/>
            <a:chOff x="3940440" y="2591520"/>
            <a:chExt cx="4376932" cy="2844567"/>
          </a:xfrm>
        </p:grpSpPr>
        <p:sp>
          <p:nvSpPr>
            <p:cNvPr id="8" name="Прямоугольник 7"/>
            <p:cNvSpPr/>
            <p:nvPr/>
          </p:nvSpPr>
          <p:spPr>
            <a:xfrm rot="632805">
              <a:off x="3940440" y="2591520"/>
              <a:ext cx="4376932" cy="284456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475" name="TextBox 8"/>
            <p:cNvSpPr txBox="1">
              <a:spLocks noChangeArrowheads="1"/>
            </p:cNvSpPr>
            <p:nvPr/>
          </p:nvSpPr>
          <p:spPr bwMode="auto">
            <a:xfrm rot="613453">
              <a:off x="4017511" y="2863549"/>
              <a:ext cx="4288353" cy="2185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3200" b="1">
                  <a:latin typeface="Calibri" pitchFamily="34" charset="0"/>
                </a:rPr>
                <a:t>Домик    солнце</a:t>
              </a:r>
            </a:p>
            <a:p>
              <a:pPr algn="ctr"/>
              <a:r>
                <a:rPr lang="ru-RU" sz="3200" b="1">
                  <a:latin typeface="Calibri" pitchFamily="34" charset="0"/>
                </a:rPr>
                <a:t>речка   дерево  оконце</a:t>
              </a:r>
            </a:p>
            <a:p>
              <a:pPr algn="ctr"/>
              <a:endParaRPr lang="ru-RU" sz="2800" b="1">
                <a:latin typeface="Calibri" pitchFamily="34" charset="0"/>
              </a:endParaRPr>
            </a:p>
            <a:p>
              <a:pPr algn="ctr"/>
              <a:r>
                <a:rPr lang="ru-RU" sz="4400" b="1">
                  <a:solidFill>
                    <a:srgbClr val="C00000"/>
                  </a:solidFill>
                  <a:latin typeface="Monotype Corsiva" pitchFamily="66" charset="0"/>
                </a:rPr>
                <a:t>единственное число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 rot="557405">
              <a:off x="5019988" y="3375681"/>
              <a:ext cx="246073" cy="26350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 rot="557405">
              <a:off x="6091598" y="3089954"/>
              <a:ext cx="246074" cy="26350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 rot="557405">
              <a:off x="6520242" y="3661407"/>
              <a:ext cx="246074" cy="26509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 rot="557405">
              <a:off x="8020497" y="3875702"/>
              <a:ext cx="246073" cy="26509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 rot="557405">
              <a:off x="7448971" y="3304249"/>
              <a:ext cx="246073" cy="26350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 rot="658940">
            <a:off x="3729587" y="1533251"/>
            <a:ext cx="4368800" cy="282575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/>
          <a:srcRect t="15997" r="42421"/>
          <a:stretch>
            <a:fillRect/>
          </a:stretch>
        </p:blipFill>
        <p:spPr bwMode="auto">
          <a:xfrm>
            <a:off x="571500" y="2895600"/>
            <a:ext cx="3286125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>
            <p:custDataLst>
              <p:tags r:id="rId5"/>
            </p:custDataLst>
          </p:nvPr>
        </p:nvSpPr>
        <p:spPr>
          <a:xfrm>
            <a:off x="8001024" y="5715016"/>
            <a:ext cx="714380" cy="7143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339933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1.wav">
            <a:hlinkClick r:id="" action="ppaction://media"/>
          </p:cNvPr>
          <p:cNvPicPr>
            <a:picLocks noRot="1" noChangeAspect="1"/>
          </p:cNvPicPr>
          <p:nvPr>
            <a:wavAudioFile r:embed="rId6" name="1.wav"/>
            <p:custDataLst>
              <p:tags r:id="rId7"/>
            </p:custDataLst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8143875" y="5857875"/>
            <a:ext cx="5000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>
            <p:custDataLst>
              <p:tags r:id="rId8"/>
            </p:custDataLst>
          </p:nvPr>
        </p:nvSpPr>
        <p:spPr>
          <a:xfrm>
            <a:off x="7929563" y="5643563"/>
            <a:ext cx="857250" cy="842962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9466" name="Группа 25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7143750" y="5715000"/>
            <a:ext cx="776288" cy="723900"/>
            <a:chOff x="6786578" y="5643578"/>
            <a:chExt cx="776294" cy="723904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Выгнутая вниз стрелка 18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339933"/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0" name="Прямоугольник 19">
            <a:hlinkClick r:id="rId17" action="ppaction://hlinksldjump"/>
          </p:cNvPr>
          <p:cNvSpPr/>
          <p:nvPr>
            <p:custDataLst>
              <p:tags r:id="rId10"/>
            </p:custDataLst>
          </p:nvPr>
        </p:nvSpPr>
        <p:spPr>
          <a:xfrm>
            <a:off x="7143750" y="5715000"/>
            <a:ext cx="785813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42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55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3571875" y="1500188"/>
            <a:ext cx="4429125" cy="2849562"/>
            <a:chOff x="3940440" y="2586551"/>
            <a:chExt cx="4376932" cy="2849536"/>
          </a:xfrm>
        </p:grpSpPr>
        <p:sp>
          <p:nvSpPr>
            <p:cNvPr id="17" name="Прямоугольник 16"/>
            <p:cNvSpPr/>
            <p:nvPr/>
          </p:nvSpPr>
          <p:spPr>
            <a:xfrm rot="632805">
              <a:off x="3940440" y="2591313"/>
              <a:ext cx="4376932" cy="284477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503" name="TextBox 17"/>
            <p:cNvSpPr txBox="1">
              <a:spLocks noChangeArrowheads="1"/>
            </p:cNvSpPr>
            <p:nvPr/>
          </p:nvSpPr>
          <p:spPr bwMode="auto">
            <a:xfrm rot="613453">
              <a:off x="4368572" y="2586551"/>
              <a:ext cx="3586238" cy="2739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endParaRPr lang="ru-RU" sz="2800" b="1">
                <a:latin typeface="Calibri" pitchFamily="34" charset="0"/>
              </a:endParaRPr>
            </a:p>
            <a:p>
              <a:pPr algn="ctr"/>
              <a:r>
                <a:rPr lang="ru-RU" sz="2800" b="1">
                  <a:latin typeface="Calibri" pitchFamily="34" charset="0"/>
                </a:rPr>
                <a:t>Облака    цветы</a:t>
              </a:r>
            </a:p>
            <a:p>
              <a:pPr algn="ctr"/>
              <a:endParaRPr lang="ru-RU" sz="2800" b="1">
                <a:latin typeface="Calibri" pitchFamily="34" charset="0"/>
              </a:endParaRPr>
            </a:p>
            <a:p>
              <a:pPr algn="ctr"/>
              <a:r>
                <a:rPr lang="ru-RU" sz="4400" b="1">
                  <a:solidFill>
                    <a:srgbClr val="C00000"/>
                  </a:solidFill>
                  <a:latin typeface="Monotype Corsiva" pitchFamily="66" charset="0"/>
                </a:rPr>
                <a:t>множественное </a:t>
              </a:r>
            </a:p>
            <a:p>
              <a:pPr algn="ctr"/>
              <a:r>
                <a:rPr lang="ru-RU" sz="4400" b="1">
                  <a:solidFill>
                    <a:srgbClr val="C00000"/>
                  </a:solidFill>
                  <a:latin typeface="Monotype Corsiva" pitchFamily="66" charset="0"/>
                </a:rPr>
                <a:t>число</a:t>
              </a:r>
            </a:p>
          </p:txBody>
        </p:sp>
        <p:sp>
          <p:nvSpPr>
            <p:cNvPr id="19" name="Прямоугольник 18"/>
            <p:cNvSpPr/>
            <p:nvPr/>
          </p:nvSpPr>
          <p:spPr>
            <a:xfrm rot="557405">
              <a:off x="7206667" y="3391406"/>
              <a:ext cx="246301" cy="26352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 rot="557405">
              <a:off x="6031641" y="3181858"/>
              <a:ext cx="246300" cy="26352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4" name="Рисунок 3" descr="20.jp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email"/>
          <a:stretch>
            <a:fillRect/>
          </a:stretch>
        </p:blipFill>
        <p:spPr>
          <a:xfrm rot="628754">
            <a:off x="3573463" y="1524000"/>
            <a:ext cx="4445000" cy="2779713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grpSp>
        <p:nvGrpSpPr>
          <p:cNvPr id="3" name="Группа 9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3857625" y="1428750"/>
            <a:ext cx="1789113" cy="898525"/>
            <a:chOff x="3984867" y="1251151"/>
            <a:chExt cx="1868074" cy="1059374"/>
          </a:xfrm>
        </p:grpSpPr>
        <p:pic>
          <p:nvPicPr>
            <p:cNvPr id="20499" name="Picture 5"/>
            <p:cNvPicPr>
              <a:picLocks noChangeAspect="1" noChangeArrowheads="1"/>
            </p:cNvPicPr>
            <p:nvPr/>
          </p:nvPicPr>
          <p:blipFill>
            <a:blip r:embed="rId16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lum bright="70000" contrast="-70000"/>
            </a:blip>
            <a:srcRect/>
            <a:stretch>
              <a:fillRect/>
            </a:stretch>
          </p:blipFill>
          <p:spPr bwMode="auto">
            <a:xfrm rot="1425570">
              <a:off x="3984867" y="1251151"/>
              <a:ext cx="969723" cy="6306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0" name="Picture 5"/>
            <p:cNvPicPr>
              <a:picLocks noChangeAspect="1" noChangeArrowheads="1"/>
            </p:cNvPicPr>
            <p:nvPr/>
          </p:nvPicPr>
          <p:blipFill>
            <a:blip r:embed="rId17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lum bright="70000" contrast="-70000"/>
            </a:blip>
            <a:srcRect/>
            <a:stretch>
              <a:fillRect/>
            </a:stretch>
          </p:blipFill>
          <p:spPr bwMode="auto">
            <a:xfrm rot="1425570">
              <a:off x="4778849" y="1886692"/>
              <a:ext cx="651668" cy="4238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1" name="Picture 5"/>
            <p:cNvPicPr>
              <a:picLocks noChangeAspect="1" noChangeArrowheads="1"/>
            </p:cNvPicPr>
            <p:nvPr/>
          </p:nvPicPr>
          <p:blipFill>
            <a:blip r:embed="rId18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lum bright="70000" contrast="-70000"/>
            </a:blip>
            <a:srcRect/>
            <a:stretch>
              <a:fillRect/>
            </a:stretch>
          </p:blipFill>
          <p:spPr bwMode="auto">
            <a:xfrm rot="1425570">
              <a:off x="5201270" y="1470614"/>
              <a:ext cx="651671" cy="423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485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9"/>
          <a:srcRect t="15997" r="42421"/>
          <a:stretch>
            <a:fillRect/>
          </a:stretch>
        </p:blipFill>
        <p:spPr bwMode="auto">
          <a:xfrm>
            <a:off x="571500" y="2895600"/>
            <a:ext cx="3286125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>
            <p:custDataLst>
              <p:tags r:id="rId6"/>
            </p:custDataLst>
          </p:nvPr>
        </p:nvSpPr>
        <p:spPr>
          <a:xfrm>
            <a:off x="8001024" y="5715016"/>
            <a:ext cx="714380" cy="7143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339933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4.wav">
            <a:hlinkClick r:id="" action="ppaction://media"/>
          </p:cNvPr>
          <p:cNvPicPr>
            <a:picLocks noRot="1" noChangeAspect="1"/>
          </p:cNvPicPr>
          <p:nvPr>
            <a:wavAudioFile r:embed="rId7" name="4.wav"/>
            <p:custDataLst>
              <p:tags r:id="rId8"/>
            </p:custDataLst>
          </p:nvPr>
        </p:nvPicPr>
        <p:blipFill>
          <a:blip r:embed="rId20"/>
          <a:srcRect/>
          <a:stretch>
            <a:fillRect/>
          </a:stretch>
        </p:blipFill>
        <p:spPr bwMode="auto">
          <a:xfrm>
            <a:off x="8143875" y="5857875"/>
            <a:ext cx="428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Скругленный прямоугольник 15"/>
          <p:cNvSpPr/>
          <p:nvPr>
            <p:custDataLst>
              <p:tags r:id="rId9"/>
            </p:custDataLst>
          </p:nvPr>
        </p:nvSpPr>
        <p:spPr>
          <a:xfrm>
            <a:off x="7929563" y="5643563"/>
            <a:ext cx="857250" cy="842962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0491" name="Группа 25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7143750" y="5715000"/>
            <a:ext cx="776288" cy="723900"/>
            <a:chOff x="6786578" y="5643578"/>
            <a:chExt cx="776294" cy="723904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" name="Выгнутая вниз стрелка 21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339933"/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3" name="Прямоугольник 22">
            <a:hlinkClick r:id="rId21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7143750" y="5715000"/>
            <a:ext cx="785813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475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55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.00278 C 0.00955 -0.00115 0.01805 -0.00764 0.02847 -0.00856 C 0.0342 -0.00856 0.0401 -0.00856 0.04566 -0.00856 C 0.0533 -0.00648 0.05347 0.00486 0.05833 0.01204 C 0.06007 0.01968 0.06215 0.02269 0.06753 0.02685 C 0.08055 0.02662 0.09479 0.03172 0.10642 0.02292 C 0.10955 0.02107 0.11111 0.01597 0.11423 0.01412 C 0.11701 0.01204 0.12031 0.01065 0.12309 0.00972 C 0.125 0.00857 0.1283 0.00695 0.1283 0.00764 C 0.15069 0.00857 0.16337 0.00347 0.18038 0.0206 C 0.1842 0.02454 0.18889 0.02917 0.19166 0.03472 C 0.19288 0.03635 0.19288 0.03912 0.19479 0.04097 C 0.19739 0.04329 0.20364 0.0456 0.20364 0.04769 C 0.22257 0.04514 0.24375 0.04097 0.26389 0.04097 " pathEditMode="relative" rAng="0" ptsTypes="fffffffffffffA">
                                      <p:cBhvr>
                                        <p:cTn id="1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" y="1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1785918" y="285728"/>
            <a:ext cx="569098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/>
                <a:solidFill>
                  <a:srgbClr val="006600"/>
                </a:solidFill>
                <a:latin typeface="Monotype Corsiva" pitchFamily="66" charset="0"/>
              </a:rPr>
              <a:t>Выбери категорию</a:t>
            </a:r>
          </a:p>
        </p:txBody>
      </p:sp>
      <p:sp>
        <p:nvSpPr>
          <p:cNvPr id="4" name="Выгнутая вправо стрелка 3"/>
          <p:cNvSpPr/>
          <p:nvPr>
            <p:custDataLst>
              <p:tags r:id="rId3"/>
            </p:custDataLst>
          </p:nvPr>
        </p:nvSpPr>
        <p:spPr>
          <a:xfrm flipH="1">
            <a:off x="1000075" y="1214410"/>
            <a:ext cx="500066" cy="785818"/>
          </a:xfrm>
          <a:prstGeom prst="curvedLeftArrow">
            <a:avLst>
              <a:gd name="adj1" fmla="val 13872"/>
              <a:gd name="adj2" fmla="val 45520"/>
              <a:gd name="adj3" fmla="val 25000"/>
            </a:avLst>
          </a:prstGeom>
          <a:solidFill>
            <a:srgbClr val="006600"/>
          </a:solidFill>
          <a:ln>
            <a:solidFill>
              <a:srgbClr val="006600"/>
            </a:solidFill>
          </a:ln>
          <a:scene3d>
            <a:camera prst="obliqueBottom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6600"/>
              </a:solidFill>
            </a:endParaRPr>
          </a:p>
        </p:txBody>
      </p:sp>
      <p:grpSp>
        <p:nvGrpSpPr>
          <p:cNvPr id="3076" name="Группа 10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1571625" y="1285875"/>
            <a:ext cx="6472238" cy="954088"/>
            <a:chOff x="1357290" y="1643050"/>
            <a:chExt cx="6472550" cy="954107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357290" y="1643050"/>
              <a:ext cx="6429420" cy="928694"/>
            </a:xfrm>
            <a:prstGeom prst="roundRect">
              <a:avLst/>
            </a:prstGeom>
            <a:solidFill>
              <a:schemeClr val="accent3">
                <a:lumMod val="75000"/>
                <a:alpha val="71000"/>
              </a:schemeClr>
            </a:solidFill>
            <a:ln w="38100">
              <a:noFill/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126" name="TextBox 5"/>
            <p:cNvSpPr txBox="1">
              <a:spLocks noChangeArrowheads="1"/>
            </p:cNvSpPr>
            <p:nvPr/>
          </p:nvSpPr>
          <p:spPr bwMode="auto">
            <a:xfrm>
              <a:off x="1428728" y="1643050"/>
              <a:ext cx="6401112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800">
                  <a:latin typeface="Comic Sans MS" pitchFamily="66" charset="0"/>
                </a:rPr>
                <a:t>Одушевлённые и неодушевлённые</a:t>
              </a:r>
            </a:p>
            <a:p>
              <a:pPr algn="ctr"/>
              <a:r>
                <a:rPr lang="ru-RU" sz="2800">
                  <a:latin typeface="Comic Sans MS" pitchFamily="66" charset="0"/>
                </a:rPr>
                <a:t>имена существительные</a:t>
              </a:r>
            </a:p>
          </p:txBody>
        </p:sp>
      </p:grpSp>
      <p:grpSp>
        <p:nvGrpSpPr>
          <p:cNvPr id="3077" name="Группа 11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1571625" y="2357438"/>
            <a:ext cx="6429375" cy="928687"/>
            <a:chOff x="1500166" y="3571876"/>
            <a:chExt cx="6429420" cy="92869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1500166" y="3571876"/>
              <a:ext cx="6429420" cy="928694"/>
            </a:xfrm>
            <a:prstGeom prst="roundRect">
              <a:avLst/>
            </a:prstGeom>
            <a:solidFill>
              <a:schemeClr val="accent3">
                <a:lumMod val="75000"/>
                <a:alpha val="71000"/>
              </a:schemeClr>
            </a:solidFill>
            <a:ln w="38100">
              <a:noFill/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122" name="TextBox 8"/>
            <p:cNvSpPr txBox="1">
              <a:spLocks noChangeArrowheads="1"/>
            </p:cNvSpPr>
            <p:nvPr/>
          </p:nvSpPr>
          <p:spPr bwMode="auto">
            <a:xfrm>
              <a:off x="2000232" y="3714752"/>
              <a:ext cx="543931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800">
                  <a:latin typeface="Comic Sans MS" pitchFamily="66" charset="0"/>
                </a:rPr>
                <a:t>Род имени существительного</a:t>
              </a:r>
            </a:p>
          </p:txBody>
        </p:sp>
      </p:grpSp>
      <p:grpSp>
        <p:nvGrpSpPr>
          <p:cNvPr id="3078" name="Группа 12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1571625" y="4214813"/>
            <a:ext cx="6429375" cy="928687"/>
            <a:chOff x="1571604" y="5072074"/>
            <a:chExt cx="6429420" cy="928694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1571604" y="5072074"/>
              <a:ext cx="6429420" cy="928694"/>
            </a:xfrm>
            <a:prstGeom prst="roundRect">
              <a:avLst/>
            </a:prstGeom>
            <a:solidFill>
              <a:schemeClr val="accent3">
                <a:lumMod val="75000"/>
                <a:alpha val="71000"/>
              </a:schemeClr>
            </a:solidFill>
            <a:ln w="38100">
              <a:noFill/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118" name="TextBox 9"/>
            <p:cNvSpPr txBox="1">
              <a:spLocks noChangeArrowheads="1"/>
            </p:cNvSpPr>
            <p:nvPr/>
          </p:nvSpPr>
          <p:spPr bwMode="auto">
            <a:xfrm>
              <a:off x="1785918" y="5286388"/>
              <a:ext cx="590257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800">
                  <a:latin typeface="Comic Sans MS" pitchFamily="66" charset="0"/>
                </a:rPr>
                <a:t>Число имени существительного</a:t>
              </a:r>
            </a:p>
          </p:txBody>
        </p:sp>
      </p:grpSp>
      <p:sp>
        <p:nvSpPr>
          <p:cNvPr id="14" name="Выгнутая вправо стрелка 13"/>
          <p:cNvSpPr/>
          <p:nvPr>
            <p:custDataLst>
              <p:tags r:id="rId7"/>
            </p:custDataLst>
          </p:nvPr>
        </p:nvSpPr>
        <p:spPr>
          <a:xfrm flipH="1">
            <a:off x="1000100" y="4071942"/>
            <a:ext cx="500066" cy="785818"/>
          </a:xfrm>
          <a:prstGeom prst="curvedLeftArrow">
            <a:avLst>
              <a:gd name="adj1" fmla="val 13872"/>
              <a:gd name="adj2" fmla="val 45520"/>
              <a:gd name="adj3" fmla="val 25000"/>
            </a:avLst>
          </a:prstGeom>
          <a:solidFill>
            <a:srgbClr val="006600"/>
          </a:solidFill>
          <a:ln>
            <a:solidFill>
              <a:srgbClr val="006600"/>
            </a:solidFill>
          </a:ln>
          <a:scene3d>
            <a:camera prst="obliqueBottom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6600"/>
              </a:solidFill>
            </a:endParaRPr>
          </a:p>
        </p:txBody>
      </p:sp>
      <p:sp>
        <p:nvSpPr>
          <p:cNvPr id="15" name="Выгнутая вправо стрелка 14"/>
          <p:cNvSpPr/>
          <p:nvPr>
            <p:custDataLst>
              <p:tags r:id="rId8"/>
            </p:custDataLst>
          </p:nvPr>
        </p:nvSpPr>
        <p:spPr>
          <a:xfrm flipH="1">
            <a:off x="1000100" y="2285992"/>
            <a:ext cx="500089" cy="785815"/>
          </a:xfrm>
          <a:prstGeom prst="curvedLeftArrow">
            <a:avLst>
              <a:gd name="adj1" fmla="val 13872"/>
              <a:gd name="adj2" fmla="val 45520"/>
              <a:gd name="adj3" fmla="val 25000"/>
            </a:avLst>
          </a:prstGeom>
          <a:solidFill>
            <a:srgbClr val="006600"/>
          </a:solidFill>
          <a:ln>
            <a:solidFill>
              <a:srgbClr val="006600"/>
            </a:solidFill>
          </a:ln>
          <a:scene3d>
            <a:camera prst="obliqueBottom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6600"/>
              </a:solidFill>
            </a:endParaRPr>
          </a:p>
        </p:txBody>
      </p:sp>
      <p:sp>
        <p:nvSpPr>
          <p:cNvPr id="19" name="Управляющая кнопка: домой 18">
            <a:hlinkClick r:id="" action="ppaction://hlinkshowjump?jump=endshow" highlightClick="1"/>
          </p:cNvPr>
          <p:cNvSpPr/>
          <p:nvPr>
            <p:custDataLst>
              <p:tags r:id="rId9"/>
            </p:custDataLst>
          </p:nvPr>
        </p:nvSpPr>
        <p:spPr>
          <a:xfrm>
            <a:off x="6929454" y="5715016"/>
            <a:ext cx="714380" cy="714380"/>
          </a:xfrm>
          <a:prstGeom prst="actionButtonHome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Управляющая кнопка: документ 19">
            <a:hlinkClick r:id="rId32" action="ppaction://hlinksldjump" highlightClick="1"/>
          </p:cNvPr>
          <p:cNvSpPr/>
          <p:nvPr>
            <p:custDataLst>
              <p:tags r:id="rId10"/>
            </p:custDataLst>
          </p:nvPr>
        </p:nvSpPr>
        <p:spPr>
          <a:xfrm>
            <a:off x="1928794" y="5715016"/>
            <a:ext cx="785818" cy="714380"/>
          </a:xfrm>
          <a:prstGeom prst="actionButtonDocumen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D661"/>
              </a:solidFill>
            </a:endParaRPr>
          </a:p>
        </p:txBody>
      </p:sp>
      <p:sp>
        <p:nvSpPr>
          <p:cNvPr id="21" name="Скругленный прямоугольник 20"/>
          <p:cNvSpPr/>
          <p:nvPr>
            <p:custDataLst>
              <p:tags r:id="rId11"/>
            </p:custDataLst>
          </p:nvPr>
        </p:nvSpPr>
        <p:spPr bwMode="auto">
          <a:xfrm>
            <a:off x="1785917" y="3500438"/>
            <a:ext cx="1785951" cy="509586"/>
          </a:xfrm>
          <a:prstGeom prst="roundRect">
            <a:avLst/>
          </a:prstGeom>
          <a:solidFill>
            <a:schemeClr val="accent3">
              <a:lumMod val="75000"/>
              <a:alpha val="71000"/>
            </a:schemeClr>
          </a:solidFill>
          <a:ln w="38100"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90" name="TextBox 8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785938" y="3429000"/>
            <a:ext cx="1800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>
                <a:latin typeface="Comic Sans MS" pitchFamily="66" charset="0"/>
              </a:rPr>
              <a:t>1 уровень</a:t>
            </a:r>
          </a:p>
        </p:txBody>
      </p:sp>
      <p:sp>
        <p:nvSpPr>
          <p:cNvPr id="27" name="Скругленный прямоугольник 26"/>
          <p:cNvSpPr/>
          <p:nvPr>
            <p:custDataLst>
              <p:tags r:id="rId13"/>
            </p:custDataLst>
          </p:nvPr>
        </p:nvSpPr>
        <p:spPr bwMode="auto">
          <a:xfrm>
            <a:off x="3929058" y="3500438"/>
            <a:ext cx="1785951" cy="509586"/>
          </a:xfrm>
          <a:prstGeom prst="roundRect">
            <a:avLst/>
          </a:prstGeom>
          <a:solidFill>
            <a:schemeClr val="accent3">
              <a:lumMod val="75000"/>
              <a:alpha val="71000"/>
            </a:schemeClr>
          </a:solidFill>
          <a:ln w="38100"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>
            <p:custDataLst>
              <p:tags r:id="rId14"/>
            </p:custDataLst>
          </p:nvPr>
        </p:nvSpPr>
        <p:spPr bwMode="auto">
          <a:xfrm>
            <a:off x="6072198" y="3500438"/>
            <a:ext cx="1785951" cy="509586"/>
          </a:xfrm>
          <a:prstGeom prst="roundRect">
            <a:avLst/>
          </a:prstGeom>
          <a:solidFill>
            <a:schemeClr val="accent3">
              <a:lumMod val="75000"/>
              <a:alpha val="71000"/>
            </a:schemeClr>
          </a:solidFill>
          <a:ln w="38100"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97" name="TextBox 8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857625" y="3429000"/>
            <a:ext cx="1857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Comic Sans MS" pitchFamily="66" charset="0"/>
              </a:rPr>
              <a:t>2 уровень</a:t>
            </a:r>
          </a:p>
        </p:txBody>
      </p:sp>
      <p:sp>
        <p:nvSpPr>
          <p:cNvPr id="3098" name="TextBox 8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000750" y="3429000"/>
            <a:ext cx="1858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>
                <a:latin typeface="Comic Sans MS" pitchFamily="66" charset="0"/>
              </a:rPr>
              <a:t>3 уровень</a:t>
            </a:r>
          </a:p>
        </p:txBody>
      </p:sp>
      <p:sp>
        <p:nvSpPr>
          <p:cNvPr id="32" name="Скругленный прямоугольник 31"/>
          <p:cNvSpPr/>
          <p:nvPr>
            <p:custDataLst>
              <p:tags r:id="rId17"/>
            </p:custDataLst>
          </p:nvPr>
        </p:nvSpPr>
        <p:spPr bwMode="auto">
          <a:xfrm>
            <a:off x="2928926" y="5286388"/>
            <a:ext cx="1785951" cy="509586"/>
          </a:xfrm>
          <a:prstGeom prst="roundRect">
            <a:avLst/>
          </a:prstGeom>
          <a:solidFill>
            <a:schemeClr val="accent3">
              <a:lumMod val="75000"/>
              <a:alpha val="71000"/>
            </a:schemeClr>
          </a:solidFill>
          <a:ln w="38100"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Скругленный прямоугольник 32"/>
          <p:cNvSpPr/>
          <p:nvPr>
            <p:custDataLst>
              <p:tags r:id="rId18"/>
            </p:custDataLst>
          </p:nvPr>
        </p:nvSpPr>
        <p:spPr bwMode="auto">
          <a:xfrm>
            <a:off x="5000628" y="5286388"/>
            <a:ext cx="1785951" cy="509586"/>
          </a:xfrm>
          <a:prstGeom prst="roundRect">
            <a:avLst/>
          </a:prstGeom>
          <a:solidFill>
            <a:schemeClr val="accent3">
              <a:lumMod val="75000"/>
              <a:alpha val="71000"/>
            </a:schemeClr>
          </a:solidFill>
          <a:ln w="38100"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05" name="TextBox 8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928938" y="5214938"/>
            <a:ext cx="1800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>
                <a:latin typeface="Comic Sans MS" pitchFamily="66" charset="0"/>
              </a:rPr>
              <a:t>1 уровень</a:t>
            </a:r>
          </a:p>
        </p:txBody>
      </p:sp>
      <p:sp>
        <p:nvSpPr>
          <p:cNvPr id="3106" name="TextBox 8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929188" y="5214938"/>
            <a:ext cx="1858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>
                <a:latin typeface="Comic Sans MS" pitchFamily="66" charset="0"/>
              </a:rPr>
              <a:t>2 уровень</a:t>
            </a:r>
          </a:p>
        </p:txBody>
      </p:sp>
      <p:sp>
        <p:nvSpPr>
          <p:cNvPr id="29" name="Прямоугольник 28">
            <a:hlinkClick r:id="rId33" action="ppaction://hlinksldjump"/>
          </p:cNvPr>
          <p:cNvSpPr/>
          <p:nvPr>
            <p:custDataLst>
              <p:tags r:id="rId21"/>
            </p:custDataLst>
          </p:nvPr>
        </p:nvSpPr>
        <p:spPr>
          <a:xfrm>
            <a:off x="1571625" y="1214438"/>
            <a:ext cx="6429375" cy="10001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>
            <a:hlinkClick r:id="rId34" action="ppaction://hlinksldjump"/>
          </p:cNvPr>
          <p:cNvSpPr/>
          <p:nvPr>
            <p:custDataLst>
              <p:tags r:id="rId22"/>
            </p:custDataLst>
          </p:nvPr>
        </p:nvSpPr>
        <p:spPr>
          <a:xfrm>
            <a:off x="1571625" y="2357438"/>
            <a:ext cx="6429375" cy="92868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Прямоугольник 30">
            <a:hlinkClick r:id="rId35" action="ppaction://hlinksldjump"/>
          </p:cNvPr>
          <p:cNvSpPr/>
          <p:nvPr>
            <p:custDataLst>
              <p:tags r:id="rId23"/>
            </p:custDataLst>
          </p:nvPr>
        </p:nvSpPr>
        <p:spPr>
          <a:xfrm>
            <a:off x="1571625" y="4214813"/>
            <a:ext cx="6429375" cy="92868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Прямоугольник 33">
            <a:hlinkClick r:id="rId34" action="ppaction://hlinksldjump"/>
          </p:cNvPr>
          <p:cNvSpPr/>
          <p:nvPr>
            <p:custDataLst>
              <p:tags r:id="rId24"/>
            </p:custDataLst>
          </p:nvPr>
        </p:nvSpPr>
        <p:spPr>
          <a:xfrm>
            <a:off x="1714500" y="3500438"/>
            <a:ext cx="1857375" cy="50006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Прямоугольник 34">
            <a:hlinkClick r:id="rId36" action="ppaction://hlinksldjump"/>
          </p:cNvPr>
          <p:cNvSpPr/>
          <p:nvPr>
            <p:custDataLst>
              <p:tags r:id="rId25"/>
            </p:custDataLst>
          </p:nvPr>
        </p:nvSpPr>
        <p:spPr>
          <a:xfrm>
            <a:off x="3857625" y="3500438"/>
            <a:ext cx="1857375" cy="50006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" name="Прямоугольник 35">
            <a:hlinkClick r:id="rId35" action="ppaction://hlinksldjump"/>
          </p:cNvPr>
          <p:cNvSpPr/>
          <p:nvPr>
            <p:custDataLst>
              <p:tags r:id="rId26"/>
            </p:custDataLst>
          </p:nvPr>
        </p:nvSpPr>
        <p:spPr>
          <a:xfrm>
            <a:off x="2928938" y="5286375"/>
            <a:ext cx="1785937" cy="50006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Прямоугольник 36">
            <a:hlinkClick r:id="rId37" action="ppaction://hlinksldjump"/>
          </p:cNvPr>
          <p:cNvSpPr/>
          <p:nvPr>
            <p:custDataLst>
              <p:tags r:id="rId27"/>
            </p:custDataLst>
          </p:nvPr>
        </p:nvSpPr>
        <p:spPr>
          <a:xfrm>
            <a:off x="5000625" y="5286375"/>
            <a:ext cx="1785938" cy="50006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Прямоугольник 37">
            <a:hlinkClick r:id="rId38" action="ppaction://hlinksldjump"/>
          </p:cNvPr>
          <p:cNvSpPr/>
          <p:nvPr>
            <p:custDataLst>
              <p:tags r:id="rId28"/>
            </p:custDataLst>
          </p:nvPr>
        </p:nvSpPr>
        <p:spPr>
          <a:xfrm>
            <a:off x="6000750" y="3500438"/>
            <a:ext cx="1857375" cy="50006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3571875" y="1285875"/>
            <a:ext cx="4500563" cy="3143250"/>
            <a:chOff x="3571875" y="308593"/>
            <a:chExt cx="4376738" cy="2969595"/>
          </a:xfrm>
        </p:grpSpPr>
        <p:grpSp>
          <p:nvGrpSpPr>
            <p:cNvPr id="21533" name="Группа 14"/>
            <p:cNvGrpSpPr>
              <a:grpSpLocks/>
            </p:cNvGrpSpPr>
            <p:nvPr/>
          </p:nvGrpSpPr>
          <p:grpSpPr bwMode="auto">
            <a:xfrm>
              <a:off x="3571875" y="308593"/>
              <a:ext cx="4376738" cy="2969595"/>
              <a:chOff x="3940440" y="2466520"/>
              <a:chExt cx="4376932" cy="2969567"/>
            </a:xfrm>
          </p:grpSpPr>
          <p:sp>
            <p:nvSpPr>
              <p:cNvPr id="9" name="Прямоугольник 2"/>
              <p:cNvSpPr/>
              <p:nvPr/>
            </p:nvSpPr>
            <p:spPr>
              <a:xfrm rot="632805">
                <a:off x="3940440" y="2592502"/>
                <a:ext cx="4376932" cy="2843585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21536" name="TextBox 16"/>
              <p:cNvSpPr txBox="1">
                <a:spLocks noChangeArrowheads="1"/>
              </p:cNvSpPr>
              <p:nvPr/>
            </p:nvSpPr>
            <p:spPr bwMode="auto">
              <a:xfrm rot="613453">
                <a:off x="4518595" y="2466520"/>
                <a:ext cx="3584631" cy="12003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2800" b="1">
                  <a:latin typeface="Calibri" pitchFamily="34" charset="0"/>
                </a:endParaRPr>
              </a:p>
              <a:p>
                <a:pPr algn="ctr"/>
                <a:r>
                  <a:rPr lang="ru-RU" sz="4400" b="1">
                    <a:solidFill>
                      <a:srgbClr val="C00000"/>
                    </a:solidFill>
                    <a:latin typeface="Monotype Corsiva" pitchFamily="66" charset="0"/>
                  </a:rPr>
                  <a:t>Мужской  род</a:t>
                </a:r>
              </a:p>
            </p:txBody>
          </p:sp>
        </p:grpSp>
        <p:sp>
          <p:nvSpPr>
            <p:cNvPr id="21534" name="TextBox 7"/>
            <p:cNvSpPr txBox="1">
              <a:spLocks noChangeArrowheads="1"/>
            </p:cNvSpPr>
            <p:nvPr/>
          </p:nvSpPr>
          <p:spPr bwMode="auto">
            <a:xfrm rot="693086">
              <a:off x="3922469" y="1553406"/>
              <a:ext cx="3078088" cy="1446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8800" b="1">
                  <a:latin typeface="Monotype Corsiva" pitchFamily="66" charset="0"/>
                </a:rPr>
                <a:t>он мой</a:t>
              </a:r>
            </a:p>
          </p:txBody>
        </p:sp>
      </p:grpSp>
      <p:sp>
        <p:nvSpPr>
          <p:cNvPr id="3" name="Прямоугольник 2"/>
          <p:cNvSpPr/>
          <p:nvPr>
            <p:custDataLst>
              <p:tags r:id="rId3"/>
            </p:custDataLst>
          </p:nvPr>
        </p:nvSpPr>
        <p:spPr>
          <a:xfrm>
            <a:off x="8001024" y="5715016"/>
            <a:ext cx="714380" cy="7143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339933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" name="4.wav">
            <a:hlinkClick r:id="" action="ppaction://media"/>
          </p:cNvPr>
          <p:cNvPicPr>
            <a:picLocks noRot="1" noChangeAspect="1"/>
          </p:cNvPicPr>
          <p:nvPr>
            <a:wavAudioFile r:embed="rId4" name="4.wav"/>
            <p:custDataLst>
              <p:tags r:id="rId5"/>
            </p:custDataLst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8143875" y="5857875"/>
            <a:ext cx="428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>
            <p:custDataLst>
              <p:tags r:id="rId6"/>
            </p:custDataLst>
          </p:nvPr>
        </p:nvSpPr>
        <p:spPr>
          <a:xfrm>
            <a:off x="7929563" y="5643563"/>
            <a:ext cx="857250" cy="842962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" name="Picture 4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7"/>
          <a:srcRect/>
          <a:stretch>
            <a:fillRect/>
          </a:stretch>
        </p:blipFill>
        <p:spPr bwMode="auto">
          <a:xfrm rot="676270">
            <a:off x="3598863" y="1477963"/>
            <a:ext cx="4443412" cy="2905125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3" name="Picture 7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8"/>
          <a:srcRect/>
          <a:stretch>
            <a:fillRect/>
          </a:stretch>
        </p:blipFill>
        <p:spPr bwMode="auto">
          <a:xfrm rot="639871">
            <a:off x="3613150" y="1476375"/>
            <a:ext cx="4446588" cy="2919413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grpSp>
        <p:nvGrpSpPr>
          <p:cNvPr id="7" name="Группа 13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3571875" y="1428750"/>
            <a:ext cx="4502150" cy="3000375"/>
            <a:chOff x="795310" y="-222895"/>
            <a:chExt cx="4376738" cy="2844800"/>
          </a:xfrm>
        </p:grpSpPr>
        <p:sp>
          <p:nvSpPr>
            <p:cNvPr id="15" name="Прямоугольник 2"/>
            <p:cNvSpPr/>
            <p:nvPr/>
          </p:nvSpPr>
          <p:spPr bwMode="auto">
            <a:xfrm rot="632805">
              <a:off x="795310" y="-222895"/>
              <a:ext cx="4376738" cy="28448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pic>
          <p:nvPicPr>
            <p:cNvPr id="21532" name="Picture 8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 rot="863552">
              <a:off x="1641207" y="-113481"/>
              <a:ext cx="2286016" cy="25730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515" name="Группа 25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7143750" y="5715000"/>
            <a:ext cx="776288" cy="723900"/>
            <a:chOff x="6786578" y="5643578"/>
            <a:chExt cx="776294" cy="723904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Выгнутая вниз стрелка 17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339933"/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9" name="Прямоугольник 18">
            <a:hlinkClick r:id="rId20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7143750" y="5715000"/>
            <a:ext cx="785813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0" name="Группа 19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3571875" y="1428750"/>
            <a:ext cx="4470400" cy="2984500"/>
            <a:chOff x="505429" y="531361"/>
            <a:chExt cx="4470919" cy="2984083"/>
          </a:xfrm>
        </p:grpSpPr>
        <p:grpSp>
          <p:nvGrpSpPr>
            <p:cNvPr id="21519" name="Группа 12"/>
            <p:cNvGrpSpPr>
              <a:grpSpLocks/>
            </p:cNvGrpSpPr>
            <p:nvPr/>
          </p:nvGrpSpPr>
          <p:grpSpPr bwMode="auto">
            <a:xfrm>
              <a:off x="505429" y="531361"/>
              <a:ext cx="4470919" cy="2984083"/>
              <a:chOff x="433962" y="1674342"/>
              <a:chExt cx="4470920" cy="2983463"/>
            </a:xfrm>
          </p:grpSpPr>
          <p:sp>
            <p:nvSpPr>
              <p:cNvPr id="25" name="Прямоугольник 2"/>
              <p:cNvSpPr/>
              <p:nvPr/>
            </p:nvSpPr>
            <p:spPr bwMode="auto">
              <a:xfrm rot="632805">
                <a:off x="433962" y="1674342"/>
                <a:ext cx="4470920" cy="298346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21524" name="TextBox 7"/>
              <p:cNvSpPr txBox="1">
                <a:spLocks noChangeArrowheads="1"/>
              </p:cNvSpPr>
              <p:nvPr/>
            </p:nvSpPr>
            <p:spPr bwMode="auto">
              <a:xfrm rot="693086">
                <a:off x="1737644" y="2329405"/>
                <a:ext cx="2771861" cy="19385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4000" b="1">
                    <a:latin typeface="Monotype Corsiva" pitchFamily="66" charset="0"/>
                  </a:rPr>
                  <a:t>Сад </a:t>
                </a:r>
              </a:p>
              <a:p>
                <a:r>
                  <a:rPr lang="ru-RU" sz="4000" b="1">
                    <a:latin typeface="Monotype Corsiva" pitchFamily="66" charset="0"/>
                  </a:rPr>
                  <a:t>брат </a:t>
                </a:r>
              </a:p>
              <a:p>
                <a:r>
                  <a:rPr lang="ru-RU" sz="4000" b="1">
                    <a:latin typeface="Monotype Corsiva" pitchFamily="66" charset="0"/>
                  </a:rPr>
                  <a:t>стул</a:t>
                </a:r>
              </a:p>
            </p:txBody>
          </p:sp>
        </p:grpSp>
        <p:sp>
          <p:nvSpPr>
            <p:cNvPr id="22" name="Прямоугольник 21"/>
            <p:cNvSpPr/>
            <p:nvPr/>
          </p:nvSpPr>
          <p:spPr>
            <a:xfrm rot="844250">
              <a:off x="2823448" y="1326588"/>
              <a:ext cx="373106" cy="35396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 rot="844250">
              <a:off x="2966340" y="1969435"/>
              <a:ext cx="373106" cy="35396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 rot="844250">
              <a:off x="2823448" y="2540855"/>
              <a:ext cx="373106" cy="35396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21518" name="Picture 4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21"/>
          <a:srcRect t="15997" r="42421"/>
          <a:stretch>
            <a:fillRect/>
          </a:stretch>
        </p:blipFill>
        <p:spPr bwMode="auto">
          <a:xfrm>
            <a:off x="571500" y="2895600"/>
            <a:ext cx="3286125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05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55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>
            <p:custDataLst>
              <p:tags r:id="rId2"/>
            </p:custDataLst>
          </p:nvPr>
        </p:nvSpPr>
        <p:spPr>
          <a:xfrm>
            <a:off x="8001024" y="5715016"/>
            <a:ext cx="714380" cy="7143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339933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" name="6.wav">
            <a:hlinkClick r:id="" action="ppaction://media"/>
          </p:cNvPr>
          <p:cNvPicPr>
            <a:picLocks noRot="1" noChangeAspect="1"/>
          </p:cNvPicPr>
          <p:nvPr>
            <a:wavAudioFile r:embed="rId3" name="6.wav"/>
            <p:custDataLst>
              <p:tags r:id="rId4"/>
            </p:custData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8143875" y="5857875"/>
            <a:ext cx="4381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>
            <p:custDataLst>
              <p:tags r:id="rId5"/>
            </p:custDataLst>
          </p:nvPr>
        </p:nvSpPr>
        <p:spPr>
          <a:xfrm>
            <a:off x="7929563" y="5643563"/>
            <a:ext cx="857250" cy="842962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" name="Группа 11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3643313" y="1500188"/>
            <a:ext cx="4376737" cy="2844800"/>
            <a:chOff x="3929058" y="3143248"/>
            <a:chExt cx="4376738" cy="2844800"/>
          </a:xfrm>
        </p:grpSpPr>
        <p:sp>
          <p:nvSpPr>
            <p:cNvPr id="13" name="Прямоугольник 2"/>
            <p:cNvSpPr/>
            <p:nvPr/>
          </p:nvSpPr>
          <p:spPr bwMode="auto">
            <a:xfrm rot="632805">
              <a:off x="3929058" y="3143248"/>
              <a:ext cx="4376738" cy="28448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pic>
          <p:nvPicPr>
            <p:cNvPr id="22565" name="Picture 10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 rot="1368463">
              <a:off x="5395012" y="3388038"/>
              <a:ext cx="2128586" cy="2464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Группа 14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3643313" y="1500188"/>
            <a:ext cx="4376737" cy="2844800"/>
            <a:chOff x="2223615" y="1805260"/>
            <a:chExt cx="4376738" cy="2844800"/>
          </a:xfrm>
        </p:grpSpPr>
        <p:sp>
          <p:nvSpPr>
            <p:cNvPr id="16" name="Прямоугольник 2"/>
            <p:cNvSpPr/>
            <p:nvPr/>
          </p:nvSpPr>
          <p:spPr bwMode="auto">
            <a:xfrm rot="632805">
              <a:off x="2223615" y="1805260"/>
              <a:ext cx="4376738" cy="2844800"/>
            </a:xfrm>
            <a:prstGeom prst="rect">
              <a:avLst/>
            </a:prstGeom>
            <a:solidFill>
              <a:srgbClr val="CCECFF"/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pic>
          <p:nvPicPr>
            <p:cNvPr id="22563" name="Picture 12"/>
            <p:cNvPicPr>
              <a:picLocks noChangeAspect="1" noChangeArrowheads="1"/>
            </p:cNvPicPr>
            <p:nvPr/>
          </p:nvPicPr>
          <p:blipFill>
            <a:blip r:embed="rId20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494646">
              <a:off x="3068785" y="1979727"/>
              <a:ext cx="2879570" cy="2490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Группа 17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3643313" y="1500188"/>
            <a:ext cx="4376737" cy="2844800"/>
            <a:chOff x="2223615" y="1805260"/>
            <a:chExt cx="4376738" cy="2844800"/>
          </a:xfrm>
        </p:grpSpPr>
        <p:sp>
          <p:nvSpPr>
            <p:cNvPr id="19" name="Прямоугольник 2"/>
            <p:cNvSpPr/>
            <p:nvPr/>
          </p:nvSpPr>
          <p:spPr bwMode="auto">
            <a:xfrm rot="632805">
              <a:off x="2223615" y="1805260"/>
              <a:ext cx="4376738" cy="28448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pic>
          <p:nvPicPr>
            <p:cNvPr id="22561" name="Picture 14"/>
            <p:cNvPicPr>
              <a:picLocks noChangeAspect="1" noChangeArrowheads="1"/>
            </p:cNvPicPr>
            <p:nvPr/>
          </p:nvPicPr>
          <p:blipFill>
            <a:blip r:embed="rId21"/>
            <a:srcRect/>
            <a:stretch>
              <a:fillRect/>
            </a:stretch>
          </p:blipFill>
          <p:spPr bwMode="auto">
            <a:xfrm rot="727575">
              <a:off x="2898472" y="1826910"/>
              <a:ext cx="2719497" cy="2719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Группа 5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3643313" y="1357313"/>
            <a:ext cx="4376737" cy="2970212"/>
            <a:chOff x="428596" y="1643050"/>
            <a:chExt cx="4376738" cy="2969595"/>
          </a:xfrm>
        </p:grpSpPr>
        <p:grpSp>
          <p:nvGrpSpPr>
            <p:cNvPr id="22556" name="Группа 14"/>
            <p:cNvGrpSpPr>
              <a:grpSpLocks/>
            </p:cNvGrpSpPr>
            <p:nvPr/>
          </p:nvGrpSpPr>
          <p:grpSpPr bwMode="auto">
            <a:xfrm>
              <a:off x="428596" y="1643050"/>
              <a:ext cx="4376738" cy="2969595"/>
              <a:chOff x="3940440" y="2466520"/>
              <a:chExt cx="4376932" cy="2969567"/>
            </a:xfrm>
          </p:grpSpPr>
          <p:sp>
            <p:nvSpPr>
              <p:cNvPr id="9" name="Прямоугольник 2"/>
              <p:cNvSpPr/>
              <p:nvPr/>
            </p:nvSpPr>
            <p:spPr>
              <a:xfrm rot="632805">
                <a:off x="3940440" y="2591905"/>
                <a:ext cx="4376932" cy="284418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22559" name="TextBox 16"/>
              <p:cNvSpPr txBox="1">
                <a:spLocks noChangeArrowheads="1"/>
              </p:cNvSpPr>
              <p:nvPr/>
            </p:nvSpPr>
            <p:spPr bwMode="auto">
              <a:xfrm rot="613453">
                <a:off x="4518595" y="2466520"/>
                <a:ext cx="3584631" cy="12003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2800" b="1">
                  <a:latin typeface="Calibri" pitchFamily="34" charset="0"/>
                </a:endParaRPr>
              </a:p>
              <a:p>
                <a:pPr algn="ctr"/>
                <a:r>
                  <a:rPr lang="ru-RU" sz="4400" b="1">
                    <a:solidFill>
                      <a:srgbClr val="C00000"/>
                    </a:solidFill>
                    <a:latin typeface="Monotype Corsiva" pitchFamily="66" charset="0"/>
                  </a:rPr>
                  <a:t>Женский  род</a:t>
                </a:r>
              </a:p>
            </p:txBody>
          </p:sp>
        </p:grpSp>
        <p:sp>
          <p:nvSpPr>
            <p:cNvPr id="22557" name="TextBox 7"/>
            <p:cNvSpPr txBox="1">
              <a:spLocks noChangeArrowheads="1"/>
            </p:cNvSpPr>
            <p:nvPr/>
          </p:nvSpPr>
          <p:spPr bwMode="auto">
            <a:xfrm rot="693086">
              <a:off x="702750" y="3029046"/>
              <a:ext cx="3562195" cy="1446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8800" b="1">
                  <a:latin typeface="Monotype Corsiva" pitchFamily="66" charset="0"/>
                </a:rPr>
                <a:t>она моя</a:t>
              </a:r>
            </a:p>
          </p:txBody>
        </p:sp>
      </p:grpSp>
      <p:grpSp>
        <p:nvGrpSpPr>
          <p:cNvPr id="22539" name="Группа 25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7143750" y="5715000"/>
            <a:ext cx="776288" cy="723900"/>
            <a:chOff x="6786578" y="5643578"/>
            <a:chExt cx="776294" cy="723904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" name="Выгнутая вниз стрелка 21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339933"/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3" name="Прямоугольник 22">
            <a:hlinkClick r:id="rId22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5929313" y="5643563"/>
            <a:ext cx="785812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>
            <a:hlinkClick r:id="rId22" action="ppaction://hlinksldjump"/>
          </p:cNvPr>
          <p:cNvSpPr/>
          <p:nvPr>
            <p:custDataLst>
              <p:tags r:id="rId12"/>
            </p:custDataLst>
          </p:nvPr>
        </p:nvSpPr>
        <p:spPr>
          <a:xfrm>
            <a:off x="7072313" y="5715000"/>
            <a:ext cx="785812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2" name="Группа 25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3643313" y="1500188"/>
            <a:ext cx="4376737" cy="2844800"/>
            <a:chOff x="714348" y="1000108"/>
            <a:chExt cx="4376737" cy="2844800"/>
          </a:xfrm>
        </p:grpSpPr>
        <p:grpSp>
          <p:nvGrpSpPr>
            <p:cNvPr id="22544" name="Группа 12"/>
            <p:cNvGrpSpPr>
              <a:grpSpLocks/>
            </p:cNvGrpSpPr>
            <p:nvPr/>
          </p:nvGrpSpPr>
          <p:grpSpPr bwMode="auto">
            <a:xfrm>
              <a:off x="714348" y="1000108"/>
              <a:ext cx="4376737" cy="2844800"/>
              <a:chOff x="428596" y="1768436"/>
              <a:chExt cx="4376738" cy="2844209"/>
            </a:xfrm>
          </p:grpSpPr>
          <p:sp>
            <p:nvSpPr>
              <p:cNvPr id="31" name="Прямоугольник 2"/>
              <p:cNvSpPr/>
              <p:nvPr/>
            </p:nvSpPr>
            <p:spPr bwMode="auto">
              <a:xfrm rot="632805">
                <a:off x="428596" y="1768436"/>
                <a:ext cx="4376738" cy="284420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22549" name="TextBox 7"/>
              <p:cNvSpPr txBox="1">
                <a:spLocks noChangeArrowheads="1"/>
              </p:cNvSpPr>
              <p:nvPr/>
            </p:nvSpPr>
            <p:spPr bwMode="auto">
              <a:xfrm rot="693086">
                <a:off x="1019564" y="2205963"/>
                <a:ext cx="3139898" cy="19385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4000" b="1">
                    <a:latin typeface="Monotype Corsiva" pitchFamily="66" charset="0"/>
                  </a:rPr>
                  <a:t>Ручка</a:t>
                </a:r>
              </a:p>
              <a:p>
                <a:pPr algn="ctr"/>
                <a:r>
                  <a:rPr lang="ru-RU" sz="4000" b="1">
                    <a:latin typeface="Monotype Corsiva" pitchFamily="66" charset="0"/>
                  </a:rPr>
                  <a:t>тучка </a:t>
                </a:r>
              </a:p>
              <a:p>
                <a:pPr algn="ctr"/>
                <a:r>
                  <a:rPr lang="ru-RU" sz="4000" b="1">
                    <a:latin typeface="Monotype Corsiva" pitchFamily="66" charset="0"/>
                  </a:rPr>
                  <a:t>тетрадь</a:t>
                </a:r>
              </a:p>
            </p:txBody>
          </p:sp>
        </p:grpSp>
        <p:sp>
          <p:nvSpPr>
            <p:cNvPr id="28" name="Прямоугольник 27"/>
            <p:cNvSpPr/>
            <p:nvPr/>
          </p:nvSpPr>
          <p:spPr>
            <a:xfrm rot="844250">
              <a:off x="3384523" y="1809733"/>
              <a:ext cx="241300" cy="33178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 rot="844250">
              <a:off x="3608360" y="3024170"/>
              <a:ext cx="241300" cy="33178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844250">
              <a:off x="3251173" y="2381233"/>
              <a:ext cx="241300" cy="33178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22543" name="Picture 4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23"/>
          <a:srcRect t="15997" r="42421"/>
          <a:stretch>
            <a:fillRect/>
          </a:stretch>
        </p:blipFill>
        <p:spPr bwMode="auto">
          <a:xfrm>
            <a:off x="571500" y="2895600"/>
            <a:ext cx="3286125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20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55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>
            <p:custDataLst>
              <p:tags r:id="rId2"/>
            </p:custDataLst>
          </p:nvPr>
        </p:nvSpPr>
        <p:spPr>
          <a:xfrm>
            <a:off x="8001024" y="5715016"/>
            <a:ext cx="714380" cy="7143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339933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7.wav">
            <a:hlinkClick r:id="" action="ppaction://media"/>
          </p:cNvPr>
          <p:cNvPicPr>
            <a:picLocks noRot="1" noChangeAspect="1"/>
          </p:cNvPicPr>
          <p:nvPr>
            <a:wavAudioFile r:embed="rId3" name="7.wav"/>
            <p:custDataLst>
              <p:tags r:id="rId4"/>
            </p:custDataLst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8143875" y="5857875"/>
            <a:ext cx="428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>
            <p:custDataLst>
              <p:tags r:id="rId5"/>
            </p:custDataLst>
          </p:nvPr>
        </p:nvSpPr>
        <p:spPr>
          <a:xfrm>
            <a:off x="8001000" y="5643563"/>
            <a:ext cx="714375" cy="842962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" name="Группа 5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3643313" y="1500188"/>
            <a:ext cx="4376737" cy="2844800"/>
            <a:chOff x="2224088" y="1804988"/>
            <a:chExt cx="4376737" cy="2844800"/>
          </a:xfrm>
        </p:grpSpPr>
        <p:sp>
          <p:nvSpPr>
            <p:cNvPr id="7" name="Прямоугольник 2"/>
            <p:cNvSpPr/>
            <p:nvPr/>
          </p:nvSpPr>
          <p:spPr bwMode="auto">
            <a:xfrm rot="632805">
              <a:off x="2224088" y="1804988"/>
              <a:ext cx="4376737" cy="28448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pic>
          <p:nvPicPr>
            <p:cNvPr id="23582" name="Picture 13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 rot="600212">
              <a:off x="3273399" y="1952209"/>
              <a:ext cx="2134003" cy="2507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7"/>
          <a:srcRect/>
          <a:stretch>
            <a:fillRect/>
          </a:stretch>
        </p:blipFill>
        <p:spPr bwMode="auto">
          <a:xfrm rot="666833">
            <a:off x="3660775" y="1536700"/>
            <a:ext cx="4364038" cy="2830513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grpSp>
        <p:nvGrpSpPr>
          <p:cNvPr id="6" name="Группа 12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3643313" y="1357313"/>
            <a:ext cx="4429125" cy="3071812"/>
            <a:chOff x="428596" y="1643051"/>
            <a:chExt cx="4376738" cy="2969594"/>
          </a:xfrm>
        </p:grpSpPr>
        <p:grpSp>
          <p:nvGrpSpPr>
            <p:cNvPr id="23577" name="Группа 14"/>
            <p:cNvGrpSpPr>
              <a:grpSpLocks/>
            </p:cNvGrpSpPr>
            <p:nvPr/>
          </p:nvGrpSpPr>
          <p:grpSpPr bwMode="auto">
            <a:xfrm>
              <a:off x="428596" y="1643051"/>
              <a:ext cx="4376738" cy="2969594"/>
              <a:chOff x="3940440" y="2466521"/>
              <a:chExt cx="4376932" cy="2969566"/>
            </a:xfrm>
          </p:grpSpPr>
          <p:sp>
            <p:nvSpPr>
              <p:cNvPr id="13" name="Прямоугольник 2"/>
              <p:cNvSpPr/>
              <p:nvPr/>
            </p:nvSpPr>
            <p:spPr>
              <a:xfrm rot="632805">
                <a:off x="3940440" y="2592363"/>
                <a:ext cx="4376932" cy="2843724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23580" name="TextBox 16"/>
              <p:cNvSpPr txBox="1">
                <a:spLocks noChangeArrowheads="1"/>
              </p:cNvSpPr>
              <p:nvPr/>
            </p:nvSpPr>
            <p:spPr bwMode="auto">
              <a:xfrm rot="613453">
                <a:off x="4518595" y="2466521"/>
                <a:ext cx="3584631" cy="12003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2800" b="1">
                  <a:latin typeface="Calibri" pitchFamily="34" charset="0"/>
                </a:endParaRPr>
              </a:p>
              <a:p>
                <a:pPr algn="ctr"/>
                <a:r>
                  <a:rPr lang="ru-RU" sz="4400" b="1">
                    <a:solidFill>
                      <a:srgbClr val="C00000"/>
                    </a:solidFill>
                    <a:latin typeface="Monotype Corsiva" pitchFamily="66" charset="0"/>
                  </a:rPr>
                  <a:t>Средний  род</a:t>
                </a:r>
              </a:p>
            </p:txBody>
          </p:sp>
        </p:grpSp>
        <p:sp>
          <p:nvSpPr>
            <p:cNvPr id="23578" name="TextBox 7"/>
            <p:cNvSpPr txBox="1">
              <a:spLocks noChangeArrowheads="1"/>
            </p:cNvSpPr>
            <p:nvPr/>
          </p:nvSpPr>
          <p:spPr bwMode="auto">
            <a:xfrm rot="693086">
              <a:off x="806199" y="3052968"/>
              <a:ext cx="3355296" cy="1398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8800" b="1">
                  <a:latin typeface="Monotype Corsiva" pitchFamily="66" charset="0"/>
                </a:rPr>
                <a:t>оно моё</a:t>
              </a:r>
            </a:p>
          </p:txBody>
        </p:sp>
      </p:grpSp>
      <p:grpSp>
        <p:nvGrpSpPr>
          <p:cNvPr id="23562" name="Группа 25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7143750" y="5715000"/>
            <a:ext cx="776288" cy="723900"/>
            <a:chOff x="6786578" y="5643578"/>
            <a:chExt cx="776294" cy="723904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Выгнутая вниз стрелка 16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339933"/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8" name="Прямоугольник 17">
            <a:hlinkClick r:id="rId18" action="ppaction://hlinksldjump"/>
          </p:cNvPr>
          <p:cNvSpPr/>
          <p:nvPr>
            <p:custDataLst>
              <p:tags r:id="rId10"/>
            </p:custDataLst>
          </p:nvPr>
        </p:nvSpPr>
        <p:spPr>
          <a:xfrm>
            <a:off x="7072313" y="5715000"/>
            <a:ext cx="785812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1" name="Группа 18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3638550" y="1501775"/>
            <a:ext cx="4400550" cy="2894013"/>
            <a:chOff x="923971" y="1359075"/>
            <a:chExt cx="4400688" cy="2893858"/>
          </a:xfrm>
        </p:grpSpPr>
        <p:grpSp>
          <p:nvGrpSpPr>
            <p:cNvPr id="23566" name="Группа 12"/>
            <p:cNvGrpSpPr>
              <a:grpSpLocks/>
            </p:cNvGrpSpPr>
            <p:nvPr/>
          </p:nvGrpSpPr>
          <p:grpSpPr bwMode="auto">
            <a:xfrm>
              <a:off x="923971" y="1359075"/>
              <a:ext cx="4400688" cy="2893858"/>
              <a:chOff x="423905" y="1770213"/>
              <a:chExt cx="4400689" cy="2893257"/>
            </a:xfrm>
          </p:grpSpPr>
          <p:sp>
            <p:nvSpPr>
              <p:cNvPr id="23" name="Прямоугольник 2"/>
              <p:cNvSpPr/>
              <p:nvPr/>
            </p:nvSpPr>
            <p:spPr bwMode="auto">
              <a:xfrm rot="632805">
                <a:off x="423905" y="1770213"/>
                <a:ext cx="4400689" cy="2893257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23570" name="TextBox 7"/>
              <p:cNvSpPr txBox="1">
                <a:spLocks noChangeArrowheads="1"/>
              </p:cNvSpPr>
              <p:nvPr/>
            </p:nvSpPr>
            <p:spPr bwMode="auto">
              <a:xfrm rot="693086">
                <a:off x="1019564" y="2513675"/>
                <a:ext cx="3139898" cy="13231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4000" b="1">
                    <a:latin typeface="Monotype Corsiva" pitchFamily="66" charset="0"/>
                  </a:rPr>
                  <a:t>Село</a:t>
                </a:r>
              </a:p>
              <a:p>
                <a:pPr algn="ctr"/>
                <a:r>
                  <a:rPr lang="ru-RU" sz="4000" b="1">
                    <a:latin typeface="Monotype Corsiva" pitchFamily="66" charset="0"/>
                  </a:rPr>
                  <a:t>окно </a:t>
                </a:r>
              </a:p>
            </p:txBody>
          </p:sp>
        </p:grpSp>
        <p:sp>
          <p:nvSpPr>
            <p:cNvPr id="21" name="Прямоугольник 20"/>
            <p:cNvSpPr/>
            <p:nvPr/>
          </p:nvSpPr>
          <p:spPr>
            <a:xfrm rot="844250">
              <a:off x="3394198" y="2381370"/>
              <a:ext cx="241308" cy="33177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 rot="844250">
              <a:off x="3294183" y="3036973"/>
              <a:ext cx="242895" cy="31272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23565" name="Picture 4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9"/>
          <a:srcRect t="15997" r="42421"/>
          <a:stretch>
            <a:fillRect/>
          </a:stretch>
        </p:blipFill>
        <p:spPr bwMode="auto">
          <a:xfrm>
            <a:off x="571500" y="2895600"/>
            <a:ext cx="3286125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77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/>
          <a:srcRect l="-740" t="-392"/>
          <a:stretch>
            <a:fillRect/>
          </a:stretch>
        </p:blipFill>
        <p:spPr bwMode="auto">
          <a:xfrm rot="617615">
            <a:off x="3640138" y="1546225"/>
            <a:ext cx="4338637" cy="2760663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grpSp>
        <p:nvGrpSpPr>
          <p:cNvPr id="2" name="Группа 3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3429000" y="1214438"/>
            <a:ext cx="4702175" cy="3159125"/>
            <a:chOff x="346207" y="311690"/>
            <a:chExt cx="4702400" cy="3158563"/>
          </a:xfrm>
        </p:grpSpPr>
        <p:grpSp>
          <p:nvGrpSpPr>
            <p:cNvPr id="24594" name="Группа 14"/>
            <p:cNvGrpSpPr>
              <a:grpSpLocks/>
            </p:cNvGrpSpPr>
            <p:nvPr/>
          </p:nvGrpSpPr>
          <p:grpSpPr bwMode="auto">
            <a:xfrm>
              <a:off x="500034" y="311690"/>
              <a:ext cx="4548573" cy="3158563"/>
              <a:chOff x="3940440" y="2278209"/>
              <a:chExt cx="4548774" cy="3157878"/>
            </a:xfrm>
          </p:grpSpPr>
          <p:sp>
            <p:nvSpPr>
              <p:cNvPr id="7" name="Прямоугольник 2"/>
              <p:cNvSpPr/>
              <p:nvPr/>
            </p:nvSpPr>
            <p:spPr>
              <a:xfrm rot="632805">
                <a:off x="3940608" y="2592410"/>
                <a:ext cx="4377140" cy="2843677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24597" name="TextBox 16"/>
              <p:cNvSpPr txBox="1">
                <a:spLocks noChangeArrowheads="1"/>
              </p:cNvSpPr>
              <p:nvPr/>
            </p:nvSpPr>
            <p:spPr bwMode="auto">
              <a:xfrm rot="613453">
                <a:off x="4061015" y="2278209"/>
                <a:ext cx="4428199" cy="1877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2800" b="1">
                  <a:latin typeface="Calibri" pitchFamily="34" charset="0"/>
                </a:endParaRPr>
              </a:p>
              <a:p>
                <a:pPr algn="ctr"/>
                <a:r>
                  <a:rPr lang="ru-RU" sz="4400" b="1">
                    <a:latin typeface="Monotype Corsiva" pitchFamily="66" charset="0"/>
                  </a:rPr>
                  <a:t>Дети играют </a:t>
                </a:r>
              </a:p>
              <a:p>
                <a:pPr algn="ctr"/>
                <a:r>
                  <a:rPr lang="ru-RU" sz="4400" b="1">
                    <a:solidFill>
                      <a:srgbClr val="C00000"/>
                    </a:solidFill>
                    <a:latin typeface="Monotype Corsiva" pitchFamily="66" charset="0"/>
                  </a:rPr>
                  <a:t>с мячом</a:t>
                </a:r>
                <a:r>
                  <a:rPr lang="ru-RU" sz="4400" b="1">
                    <a:latin typeface="Monotype Corsiva" pitchFamily="66" charset="0"/>
                  </a:rPr>
                  <a:t>.</a:t>
                </a:r>
              </a:p>
            </p:txBody>
          </p:sp>
        </p:grpSp>
        <p:sp>
          <p:nvSpPr>
            <p:cNvPr id="24595" name="TextBox 16"/>
            <p:cNvSpPr txBox="1">
              <a:spLocks noChangeArrowheads="1"/>
            </p:cNvSpPr>
            <p:nvPr/>
          </p:nvSpPr>
          <p:spPr bwMode="auto">
            <a:xfrm rot="613453">
              <a:off x="346207" y="1648944"/>
              <a:ext cx="4370380" cy="175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ru-RU" sz="3600" b="1" i="1">
                <a:latin typeface="Calibri" pitchFamily="34" charset="0"/>
              </a:endParaRPr>
            </a:p>
            <a:p>
              <a:pPr algn="ctr"/>
              <a:r>
                <a:rPr lang="ru-RU" sz="3600" b="1">
                  <a:latin typeface="Monotype Corsiva" pitchFamily="66" charset="0"/>
                </a:rPr>
                <a:t>Н. ф. (что?)  </a:t>
              </a:r>
              <a:r>
                <a:rPr lang="ru-RU" sz="3600" b="1">
                  <a:solidFill>
                    <a:srgbClr val="C00000"/>
                  </a:solidFill>
                  <a:latin typeface="Monotype Corsiva" pitchFamily="66" charset="0"/>
                </a:rPr>
                <a:t>мяч</a:t>
              </a:r>
              <a:r>
                <a:rPr lang="ru-RU" sz="3600" b="1">
                  <a:latin typeface="Monotype Corsiva" pitchFamily="66" charset="0"/>
                </a:rPr>
                <a:t>  </a:t>
              </a:r>
            </a:p>
            <a:p>
              <a:pPr algn="ctr"/>
              <a:r>
                <a:rPr lang="ru-RU" sz="3600" b="1">
                  <a:latin typeface="Monotype Corsiva" pitchFamily="66" charset="0"/>
                </a:rPr>
                <a:t>(он  мой)  </a:t>
              </a:r>
              <a:r>
                <a:rPr lang="ru-RU" sz="3600" b="1">
                  <a:solidFill>
                    <a:srgbClr val="C00000"/>
                  </a:solidFill>
                  <a:latin typeface="Monotype Corsiva" pitchFamily="66" charset="0"/>
                </a:rPr>
                <a:t>м.р.</a:t>
              </a:r>
            </a:p>
          </p:txBody>
        </p:sp>
      </p:grpSp>
      <p:pic>
        <p:nvPicPr>
          <p:cNvPr id="24580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/>
          <a:srcRect t="15997" r="42421"/>
          <a:stretch>
            <a:fillRect/>
          </a:stretch>
        </p:blipFill>
        <p:spPr bwMode="auto">
          <a:xfrm>
            <a:off x="571500" y="2895600"/>
            <a:ext cx="3286125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>
            <p:custDataLst>
              <p:tags r:id="rId5"/>
            </p:custDataLst>
          </p:nvPr>
        </p:nvSpPr>
        <p:spPr>
          <a:xfrm>
            <a:off x="8001024" y="5715016"/>
            <a:ext cx="714380" cy="7143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339933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4584" name="Группа 25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7143750" y="5715000"/>
            <a:ext cx="776288" cy="723900"/>
            <a:chOff x="6786578" y="5643578"/>
            <a:chExt cx="776294" cy="723904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Выгнутая вниз стрелка 17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339933"/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0" name="Прямоугольник 19">
            <a:hlinkClick r:id="rId15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7072313" y="5715000"/>
            <a:ext cx="785812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1" name="1.wav">
            <a:hlinkClick r:id="" action="ppaction://media"/>
          </p:cNvPr>
          <p:cNvPicPr>
            <a:picLocks noRot="1" noChangeAspect="1"/>
          </p:cNvPicPr>
          <p:nvPr>
            <a:wavAudioFile r:embed="rId8" name="1.wav"/>
            <p:custDataLst>
              <p:tags r:id="rId9"/>
            </p:custDataLst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8143875" y="5857875"/>
            <a:ext cx="4476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Скругленный прямоугольник 18"/>
          <p:cNvSpPr/>
          <p:nvPr>
            <p:custDataLst>
              <p:tags r:id="rId10"/>
            </p:custDataLst>
          </p:nvPr>
        </p:nvSpPr>
        <p:spPr>
          <a:xfrm>
            <a:off x="7929563" y="5715000"/>
            <a:ext cx="785812" cy="700088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050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55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4" cstate="email"/>
          <a:srcRect/>
          <a:stretch>
            <a:fillRect/>
          </a:stretch>
        </p:blipFill>
        <p:spPr bwMode="auto">
          <a:xfrm rot="630457">
            <a:off x="3648075" y="1517650"/>
            <a:ext cx="4370388" cy="2811463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grpSp>
        <p:nvGrpSpPr>
          <p:cNvPr id="2" name="Группа 3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3571875" y="1214438"/>
            <a:ext cx="4572000" cy="3143250"/>
            <a:chOff x="467206" y="332581"/>
            <a:chExt cx="4581347" cy="3144032"/>
          </a:xfrm>
        </p:grpSpPr>
        <p:grpSp>
          <p:nvGrpSpPr>
            <p:cNvPr id="25618" name="Группа 14"/>
            <p:cNvGrpSpPr>
              <a:grpSpLocks/>
            </p:cNvGrpSpPr>
            <p:nvPr/>
          </p:nvGrpSpPr>
          <p:grpSpPr bwMode="auto">
            <a:xfrm>
              <a:off x="499446" y="332581"/>
              <a:ext cx="4549107" cy="3144032"/>
              <a:chOff x="3939852" y="2299095"/>
              <a:chExt cx="4549308" cy="3143350"/>
            </a:xfrm>
          </p:grpSpPr>
          <p:sp>
            <p:nvSpPr>
              <p:cNvPr id="7" name="Прямоугольник 2"/>
              <p:cNvSpPr/>
              <p:nvPr/>
            </p:nvSpPr>
            <p:spPr>
              <a:xfrm rot="632805">
                <a:off x="3939427" y="2597554"/>
                <a:ext cx="4446330" cy="2844891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25621" name="TextBox 16"/>
              <p:cNvSpPr txBox="1">
                <a:spLocks noChangeArrowheads="1"/>
              </p:cNvSpPr>
              <p:nvPr/>
            </p:nvSpPr>
            <p:spPr bwMode="auto">
              <a:xfrm rot="613453">
                <a:off x="4060961" y="2299095"/>
                <a:ext cx="4428199" cy="1877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2800" b="1">
                  <a:latin typeface="Calibri" pitchFamily="34" charset="0"/>
                </a:endParaRPr>
              </a:p>
              <a:p>
                <a:pPr algn="ctr"/>
                <a:r>
                  <a:rPr lang="ru-RU" sz="4400" b="1">
                    <a:latin typeface="Monotype Corsiva" pitchFamily="66" charset="0"/>
                  </a:rPr>
                  <a:t>Слонёнок  купается</a:t>
                </a:r>
              </a:p>
              <a:p>
                <a:pPr algn="ctr"/>
                <a:r>
                  <a:rPr lang="ru-RU" sz="4400" b="1">
                    <a:solidFill>
                      <a:srgbClr val="C00000"/>
                    </a:solidFill>
                    <a:latin typeface="Monotype Corsiva" pitchFamily="66" charset="0"/>
                  </a:rPr>
                  <a:t>в ванной</a:t>
                </a:r>
                <a:r>
                  <a:rPr lang="ru-RU" sz="4400" b="1">
                    <a:latin typeface="Monotype Corsiva" pitchFamily="66" charset="0"/>
                  </a:rPr>
                  <a:t>.</a:t>
                </a:r>
              </a:p>
            </p:txBody>
          </p:sp>
        </p:grpSp>
        <p:sp>
          <p:nvSpPr>
            <p:cNvPr id="25619" name="TextBox 16"/>
            <p:cNvSpPr txBox="1">
              <a:spLocks noChangeArrowheads="1"/>
            </p:cNvSpPr>
            <p:nvPr/>
          </p:nvSpPr>
          <p:spPr bwMode="auto">
            <a:xfrm rot="613453">
              <a:off x="467206" y="1614329"/>
              <a:ext cx="4370380" cy="175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ru-RU" sz="3600" b="1" i="1">
                <a:latin typeface="Calibri" pitchFamily="34" charset="0"/>
              </a:endParaRPr>
            </a:p>
            <a:p>
              <a:pPr algn="ctr"/>
              <a:r>
                <a:rPr lang="ru-RU" sz="3600" b="1">
                  <a:latin typeface="Monotype Corsiva" pitchFamily="66" charset="0"/>
                </a:rPr>
                <a:t>Н. ф. (что?)  </a:t>
              </a:r>
              <a:r>
                <a:rPr lang="ru-RU" sz="3600" b="1">
                  <a:solidFill>
                    <a:srgbClr val="C00000"/>
                  </a:solidFill>
                  <a:latin typeface="Monotype Corsiva" pitchFamily="66" charset="0"/>
                </a:rPr>
                <a:t>ванна</a:t>
              </a:r>
              <a:r>
                <a:rPr lang="ru-RU" sz="3600" b="1">
                  <a:latin typeface="Monotype Corsiva" pitchFamily="66" charset="0"/>
                </a:rPr>
                <a:t>  </a:t>
              </a:r>
            </a:p>
            <a:p>
              <a:pPr algn="ctr"/>
              <a:r>
                <a:rPr lang="ru-RU" sz="3600" b="1">
                  <a:latin typeface="Monotype Corsiva" pitchFamily="66" charset="0"/>
                </a:rPr>
                <a:t>(она моя)  </a:t>
              </a:r>
              <a:r>
                <a:rPr lang="ru-RU" sz="3600" b="1">
                  <a:solidFill>
                    <a:srgbClr val="C00000"/>
                  </a:solidFill>
                  <a:latin typeface="Monotype Corsiva" pitchFamily="66" charset="0"/>
                </a:rPr>
                <a:t>ж.р.</a:t>
              </a:r>
            </a:p>
          </p:txBody>
        </p:sp>
      </p:grpSp>
      <p:pic>
        <p:nvPicPr>
          <p:cNvPr id="25604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/>
          <a:srcRect t="15997" r="42421"/>
          <a:stretch>
            <a:fillRect/>
          </a:stretch>
        </p:blipFill>
        <p:spPr bwMode="auto">
          <a:xfrm>
            <a:off x="571500" y="2895600"/>
            <a:ext cx="3286125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>
            <p:custDataLst>
              <p:tags r:id="rId5"/>
            </p:custDataLst>
          </p:nvPr>
        </p:nvSpPr>
        <p:spPr>
          <a:xfrm>
            <a:off x="8001024" y="5715016"/>
            <a:ext cx="714380" cy="7143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339933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5608" name="Группа 25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7143750" y="5715000"/>
            <a:ext cx="776288" cy="723900"/>
            <a:chOff x="6786578" y="5643578"/>
            <a:chExt cx="776294" cy="723904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Выгнутая вниз стрелка 12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339933"/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5" name="Прямоугольник 14">
            <a:hlinkClick r:id="rId16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7072313" y="5715000"/>
            <a:ext cx="785812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6" name="2.wav">
            <a:hlinkClick r:id="" action="ppaction://media"/>
          </p:cNvPr>
          <p:cNvPicPr>
            <a:picLocks noRot="1" noChangeAspect="1"/>
          </p:cNvPicPr>
          <p:nvPr>
            <a:wavAudioFile r:embed="rId8" name="2.wav"/>
            <p:custDataLst>
              <p:tags r:id="rId9"/>
            </p:custDataLst>
          </p:nvPr>
        </p:nvPicPr>
        <p:blipFill>
          <a:blip r:embed="rId17"/>
          <a:srcRect/>
          <a:stretch>
            <a:fillRect/>
          </a:stretch>
        </p:blipFill>
        <p:spPr bwMode="auto">
          <a:xfrm>
            <a:off x="8143875" y="5857875"/>
            <a:ext cx="4476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кругленный прямоугольник 13"/>
          <p:cNvSpPr/>
          <p:nvPr>
            <p:custDataLst>
              <p:tags r:id="rId10"/>
            </p:custDataLst>
          </p:nvPr>
        </p:nvSpPr>
        <p:spPr>
          <a:xfrm>
            <a:off x="8001000" y="5715000"/>
            <a:ext cx="714375" cy="700088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150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55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 cstate="email"/>
          <a:srcRect/>
          <a:stretch>
            <a:fillRect/>
          </a:stretch>
        </p:blipFill>
        <p:spPr bwMode="auto">
          <a:xfrm rot="585603">
            <a:off x="3640138" y="1497013"/>
            <a:ext cx="4429125" cy="2867025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grpSp>
        <p:nvGrpSpPr>
          <p:cNvPr id="2" name="Группа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3571875" y="1357313"/>
            <a:ext cx="4705350" cy="3028950"/>
            <a:chOff x="403900" y="501723"/>
            <a:chExt cx="4705558" cy="3028525"/>
          </a:xfrm>
        </p:grpSpPr>
        <p:grpSp>
          <p:nvGrpSpPr>
            <p:cNvPr id="26642" name="Группа 14"/>
            <p:cNvGrpSpPr>
              <a:grpSpLocks/>
            </p:cNvGrpSpPr>
            <p:nvPr/>
          </p:nvGrpSpPr>
          <p:grpSpPr bwMode="auto">
            <a:xfrm>
              <a:off x="403900" y="501723"/>
              <a:ext cx="4705558" cy="3028525"/>
              <a:chOff x="3844302" y="2468201"/>
              <a:chExt cx="4705766" cy="3027868"/>
            </a:xfrm>
          </p:grpSpPr>
          <p:sp>
            <p:nvSpPr>
              <p:cNvPr id="8" name="Прямоугольник 2"/>
              <p:cNvSpPr/>
              <p:nvPr/>
            </p:nvSpPr>
            <p:spPr>
              <a:xfrm rot="632805">
                <a:off x="3844302" y="2587220"/>
                <a:ext cx="4512074" cy="290884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26645" name="TextBox 16"/>
              <p:cNvSpPr txBox="1">
                <a:spLocks noChangeArrowheads="1"/>
              </p:cNvSpPr>
              <p:nvPr/>
            </p:nvSpPr>
            <p:spPr bwMode="auto">
              <a:xfrm rot="613453">
                <a:off x="4121869" y="2468201"/>
                <a:ext cx="4428199" cy="12000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2800" b="1">
                  <a:latin typeface="Calibri" pitchFamily="34" charset="0"/>
                </a:endParaRPr>
              </a:p>
              <a:p>
                <a:pPr algn="ctr"/>
                <a:r>
                  <a:rPr lang="ru-RU" sz="4400" b="1">
                    <a:solidFill>
                      <a:srgbClr val="C00000"/>
                    </a:solidFill>
                    <a:latin typeface="Monotype Corsiva" pitchFamily="66" charset="0"/>
                  </a:rPr>
                  <a:t>За окном </a:t>
                </a:r>
                <a:r>
                  <a:rPr lang="ru-RU" sz="4400" b="1">
                    <a:latin typeface="Monotype Corsiva" pitchFamily="66" charset="0"/>
                  </a:rPr>
                  <a:t>зима.</a:t>
                </a:r>
              </a:p>
            </p:txBody>
          </p:sp>
        </p:grpSp>
        <p:sp>
          <p:nvSpPr>
            <p:cNvPr id="26643" name="TextBox 16"/>
            <p:cNvSpPr txBox="1">
              <a:spLocks noChangeArrowheads="1"/>
            </p:cNvSpPr>
            <p:nvPr/>
          </p:nvSpPr>
          <p:spPr bwMode="auto">
            <a:xfrm rot="613453">
              <a:off x="445329" y="1492342"/>
              <a:ext cx="4370380" cy="175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ru-RU" sz="3600" b="1" i="1">
                <a:latin typeface="Calibri" pitchFamily="34" charset="0"/>
              </a:endParaRPr>
            </a:p>
            <a:p>
              <a:pPr algn="ctr"/>
              <a:r>
                <a:rPr lang="ru-RU" sz="3600" b="1">
                  <a:latin typeface="Monotype Corsiva" pitchFamily="66" charset="0"/>
                </a:rPr>
                <a:t>Н. ф. (что?)  </a:t>
              </a:r>
              <a:r>
                <a:rPr lang="ru-RU" sz="3600" b="1">
                  <a:solidFill>
                    <a:srgbClr val="C00000"/>
                  </a:solidFill>
                  <a:latin typeface="Monotype Corsiva" pitchFamily="66" charset="0"/>
                </a:rPr>
                <a:t>окно</a:t>
              </a:r>
              <a:r>
                <a:rPr lang="ru-RU" sz="3600" b="1">
                  <a:latin typeface="Monotype Corsiva" pitchFamily="66" charset="0"/>
                </a:rPr>
                <a:t>  </a:t>
              </a:r>
            </a:p>
            <a:p>
              <a:pPr algn="ctr"/>
              <a:r>
                <a:rPr lang="ru-RU" sz="3600" b="1">
                  <a:latin typeface="Monotype Corsiva" pitchFamily="66" charset="0"/>
                </a:rPr>
                <a:t>(оно моё)  </a:t>
              </a:r>
              <a:r>
                <a:rPr lang="ru-RU" sz="3600" b="1">
                  <a:solidFill>
                    <a:srgbClr val="C00000"/>
                  </a:solidFill>
                  <a:latin typeface="Monotype Corsiva" pitchFamily="66" charset="0"/>
                </a:rPr>
                <a:t>ср.р.</a:t>
              </a:r>
            </a:p>
          </p:txBody>
        </p:sp>
      </p:grpSp>
      <p:pic>
        <p:nvPicPr>
          <p:cNvPr id="26628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/>
          <a:srcRect t="15997" r="42421"/>
          <a:stretch>
            <a:fillRect/>
          </a:stretch>
        </p:blipFill>
        <p:spPr bwMode="auto">
          <a:xfrm>
            <a:off x="571500" y="2895600"/>
            <a:ext cx="3286125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>
            <p:custDataLst>
              <p:tags r:id="rId5"/>
            </p:custDataLst>
          </p:nvPr>
        </p:nvSpPr>
        <p:spPr>
          <a:xfrm>
            <a:off x="8001024" y="5715016"/>
            <a:ext cx="714380" cy="7143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339933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6632" name="Группа 25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7143750" y="5715000"/>
            <a:ext cx="776288" cy="723900"/>
            <a:chOff x="6786578" y="5643578"/>
            <a:chExt cx="776294" cy="723904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Выгнутая вниз стрелка 12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339933"/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5" name="Прямоугольник 14">
            <a:hlinkClick r:id="rId15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7072313" y="5715000"/>
            <a:ext cx="785812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6" name="3.wav">
            <a:hlinkClick r:id="" action="ppaction://media"/>
          </p:cNvPr>
          <p:cNvPicPr>
            <a:picLocks noRot="1" noChangeAspect="1"/>
          </p:cNvPicPr>
          <p:nvPr>
            <a:wavAudioFile r:embed="rId8" name="3.wav"/>
            <p:custDataLst>
              <p:tags r:id="rId9"/>
            </p:custDataLst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8143875" y="5857875"/>
            <a:ext cx="4476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кругленный прямоугольник 13"/>
          <p:cNvSpPr/>
          <p:nvPr>
            <p:custDataLst>
              <p:tags r:id="rId10"/>
            </p:custDataLst>
          </p:nvPr>
        </p:nvSpPr>
        <p:spPr>
          <a:xfrm>
            <a:off x="8001000" y="5643563"/>
            <a:ext cx="714375" cy="714375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150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55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2786050" y="357166"/>
            <a:ext cx="3084499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solidFill>
                  <a:srgbClr val="00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Интернет – ресурсы:</a:t>
            </a:r>
          </a:p>
        </p:txBody>
      </p:sp>
      <p:sp>
        <p:nvSpPr>
          <p:cNvPr id="27651" name="TextBox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0063" y="928688"/>
            <a:ext cx="7545387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100"/>
              <a:t>Аствацатуров Г.О. Технологический прием «Трафарет» – </a:t>
            </a:r>
            <a:r>
              <a:rPr lang="en-US" sz="1100" u="sng">
                <a:hlinkClick r:id="rId8"/>
              </a:rPr>
              <a:t>http</a:t>
            </a:r>
            <a:r>
              <a:rPr lang="ru-RU" sz="1100" u="sng">
                <a:hlinkClick r:id="rId8"/>
              </a:rPr>
              <a:t>://</a:t>
            </a:r>
            <a:r>
              <a:rPr lang="en-US" sz="1100" u="sng">
                <a:hlinkClick r:id="rId8"/>
              </a:rPr>
              <a:t>www</a:t>
            </a:r>
            <a:r>
              <a:rPr lang="ru-RU" sz="1100" u="sng">
                <a:hlinkClick r:id="rId8"/>
              </a:rPr>
              <a:t>.</a:t>
            </a:r>
            <a:r>
              <a:rPr lang="en-US" sz="1100" u="sng">
                <a:hlinkClick r:id="rId8"/>
              </a:rPr>
              <a:t>it</a:t>
            </a:r>
            <a:r>
              <a:rPr lang="ru-RU" sz="1100" u="sng">
                <a:hlinkClick r:id="rId8"/>
              </a:rPr>
              <a:t>-</a:t>
            </a:r>
            <a:r>
              <a:rPr lang="en-US" sz="1100" u="sng">
                <a:hlinkClick r:id="rId8"/>
              </a:rPr>
              <a:t>n</a:t>
            </a:r>
            <a:r>
              <a:rPr lang="ru-RU" sz="1100" u="sng">
                <a:hlinkClick r:id="rId8"/>
              </a:rPr>
              <a:t>.</a:t>
            </a:r>
            <a:r>
              <a:rPr lang="en-US" sz="1100" u="sng">
                <a:hlinkClick r:id="rId8"/>
              </a:rPr>
              <a:t>ru</a:t>
            </a:r>
            <a:r>
              <a:rPr lang="ru-RU" sz="1100" u="sng">
                <a:hlinkClick r:id="rId8"/>
              </a:rPr>
              <a:t>/</a:t>
            </a:r>
            <a:r>
              <a:rPr lang="en-US" sz="1100" u="sng">
                <a:hlinkClick r:id="rId8"/>
              </a:rPr>
              <a:t>communities</a:t>
            </a:r>
            <a:r>
              <a:rPr lang="ru-RU" sz="1100" u="sng">
                <a:hlinkClick r:id="rId8"/>
              </a:rPr>
              <a:t>.</a:t>
            </a:r>
            <a:r>
              <a:rPr lang="en-US" sz="1100" u="sng">
                <a:hlinkClick r:id="rId8"/>
              </a:rPr>
              <a:t>aspx</a:t>
            </a:r>
            <a:r>
              <a:rPr lang="ru-RU" sz="1100" u="sng">
                <a:hlinkClick r:id="rId8"/>
              </a:rPr>
              <a:t>?</a:t>
            </a:r>
            <a:r>
              <a:rPr lang="en-US" sz="1100" u="sng">
                <a:hlinkClick r:id="rId8"/>
              </a:rPr>
              <a:t>cat</a:t>
            </a:r>
            <a:r>
              <a:rPr lang="ru-RU" sz="1100" u="sng">
                <a:hlinkClick r:id="rId8"/>
              </a:rPr>
              <a:t>_</a:t>
            </a:r>
            <a:r>
              <a:rPr lang="en-US" sz="1100" u="sng">
                <a:hlinkClick r:id="rId8"/>
              </a:rPr>
              <a:t>no</a:t>
            </a:r>
            <a:r>
              <a:rPr lang="ru-RU" sz="1100" u="sng">
                <a:hlinkClick r:id="rId8"/>
              </a:rPr>
              <a:t>=13748&amp;</a:t>
            </a:r>
            <a:r>
              <a:rPr lang="en-US" sz="1100" u="sng">
                <a:hlinkClick r:id="rId8"/>
              </a:rPr>
              <a:t>d</a:t>
            </a:r>
            <a:r>
              <a:rPr lang="ru-RU" sz="1100" u="sng">
                <a:hlinkClick r:id="rId8"/>
              </a:rPr>
              <a:t>_</a:t>
            </a:r>
            <a:r>
              <a:rPr lang="en-US" sz="1100" u="sng">
                <a:hlinkClick r:id="rId8"/>
              </a:rPr>
              <a:t>n</a:t>
            </a:r>
            <a:endParaRPr lang="ru-RU" sz="1100" u="sng">
              <a:hlinkClick r:id="rId8"/>
            </a:endParaRPr>
          </a:p>
          <a:p>
            <a:r>
              <a:rPr lang="en-US" sz="1100" u="sng">
                <a:hlinkClick r:id="rId8"/>
              </a:rPr>
              <a:t>o</a:t>
            </a:r>
            <a:r>
              <a:rPr lang="ru-RU" sz="1100" u="sng">
                <a:hlinkClick r:id="rId8"/>
              </a:rPr>
              <a:t>=227952&amp;</a:t>
            </a:r>
            <a:r>
              <a:rPr lang="en-US" sz="1100" u="sng">
                <a:hlinkClick r:id="rId8"/>
              </a:rPr>
              <a:t>ext</a:t>
            </a:r>
            <a:r>
              <a:rPr lang="ru-RU" sz="1100" u="sng">
                <a:hlinkClick r:id="rId8"/>
              </a:rPr>
              <a:t> =</a:t>
            </a:r>
            <a:r>
              <a:rPr lang="en-US" sz="1100" u="sng">
                <a:hlinkClick r:id="rId8"/>
              </a:rPr>
              <a:t>Attachment</a:t>
            </a:r>
            <a:r>
              <a:rPr lang="ru-RU" sz="1100" u="sng">
                <a:hlinkClick r:id="rId8"/>
              </a:rPr>
              <a:t>.</a:t>
            </a:r>
            <a:r>
              <a:rPr lang="en-US" sz="1100" u="sng">
                <a:hlinkClick r:id="rId8"/>
              </a:rPr>
              <a:t>aspx</a:t>
            </a:r>
            <a:r>
              <a:rPr lang="ru-RU" sz="1100" u="sng">
                <a:hlinkClick r:id="rId8"/>
              </a:rPr>
              <a:t>?</a:t>
            </a:r>
            <a:r>
              <a:rPr lang="en-US" sz="1100" u="sng">
                <a:hlinkClick r:id="rId8"/>
              </a:rPr>
              <a:t>Id</a:t>
            </a:r>
            <a:r>
              <a:rPr lang="ru-RU" sz="1100" u="sng">
                <a:hlinkClick r:id="rId8"/>
              </a:rPr>
              <a:t>=100498</a:t>
            </a:r>
            <a:r>
              <a:rPr lang="ru-RU" sz="1100"/>
              <a:t> </a:t>
            </a:r>
          </a:p>
          <a:p>
            <a:r>
              <a:rPr lang="ru-RU" sz="1100" b="1"/>
              <a:t>Стихи.</a:t>
            </a:r>
          </a:p>
          <a:p>
            <a:r>
              <a:rPr lang="ru-RU" sz="1100"/>
              <a:t>Стихотворение о родах имени существительного.  Волина В.В. Учимся играя. -  М. : Новая школа, 1994.</a:t>
            </a:r>
          </a:p>
          <a:p>
            <a:r>
              <a:rPr lang="ru-RU" sz="1100"/>
              <a:t>Остальные стихи авторские.</a:t>
            </a:r>
          </a:p>
          <a:p>
            <a:r>
              <a:rPr lang="ru-RU" sz="1100" b="1"/>
              <a:t>Картинки.</a:t>
            </a:r>
            <a:endParaRPr lang="ru-RU" sz="1100" b="1">
              <a:hlinkClick r:id="rId9"/>
            </a:endParaRPr>
          </a:p>
          <a:p>
            <a:r>
              <a:rPr lang="ru-RU" sz="1100" u="sng">
                <a:hlinkClick r:id="rId9"/>
              </a:rPr>
              <a:t>http://www.0lik.ru/uploads/posts/2009-06/1245405230_0lik.ru_ramochka-dlja-foto-letnijj-domik-kopija.jpg</a:t>
            </a:r>
            <a:r>
              <a:rPr lang="ru-RU" sz="1100"/>
              <a:t> картинка </a:t>
            </a:r>
          </a:p>
          <a:p>
            <a:r>
              <a:rPr lang="ru-RU" sz="1100"/>
              <a:t>для рамки</a:t>
            </a:r>
          </a:p>
          <a:p>
            <a:r>
              <a:rPr lang="ru-RU" sz="1100" u="sng">
                <a:hlinkClick r:id="rId10"/>
              </a:rPr>
              <a:t>http://i082.radikal.ru/0809/96/0fc14bdb2ee5.png</a:t>
            </a:r>
            <a:r>
              <a:rPr lang="ru-RU" sz="1100"/>
              <a:t> виньетка</a:t>
            </a:r>
          </a:p>
          <a:p>
            <a:r>
              <a:rPr lang="ru-RU" sz="1100" u="sng">
                <a:hlinkClick r:id="rId11"/>
              </a:rPr>
              <a:t>http://i035.radikal.ru/0808/e9/58fd468ca972.png</a:t>
            </a:r>
            <a:r>
              <a:rPr lang="ru-RU" sz="1100"/>
              <a:t> доска</a:t>
            </a:r>
          </a:p>
          <a:p>
            <a:r>
              <a:rPr lang="ru-RU" sz="1100" u="sng">
                <a:hlinkClick r:id="rId12"/>
              </a:rPr>
              <a:t>http://blog.yaymicro.com/wp-content/uploads/2009/08/yay-1255245.jpg</a:t>
            </a:r>
            <a:r>
              <a:rPr lang="ru-RU" sz="1100"/>
              <a:t> сова</a:t>
            </a:r>
          </a:p>
          <a:p>
            <a:r>
              <a:rPr lang="ru-RU" sz="1100" u="sng">
                <a:hlinkClick r:id="rId13"/>
              </a:rPr>
              <a:t>http://s15.radikal.ru/i188/1002/0f/12cd79dab7e2.png</a:t>
            </a:r>
            <a:r>
              <a:rPr lang="ru-RU" sz="1100"/>
              <a:t> цветы и стрекоза</a:t>
            </a:r>
          </a:p>
          <a:p>
            <a:r>
              <a:rPr lang="ru-RU" sz="1100" u="sng">
                <a:hlinkClick r:id="rId14"/>
              </a:rPr>
              <a:t>http://o6oi.ru/main.php/68078-2/image_069.jpg</a:t>
            </a:r>
            <a:r>
              <a:rPr lang="ru-RU" sz="1100"/>
              <a:t> река</a:t>
            </a:r>
          </a:p>
          <a:p>
            <a:r>
              <a:rPr lang="ru-RU" sz="1100" u="sng">
                <a:hlinkClick r:id="rId15"/>
              </a:rPr>
              <a:t>http://i030.radikal.ru/0804/ed/4e4afb732dca.png</a:t>
            </a:r>
            <a:r>
              <a:rPr lang="ru-RU" sz="1100"/>
              <a:t> дерево</a:t>
            </a:r>
          </a:p>
          <a:p>
            <a:r>
              <a:rPr lang="ru-RU" sz="1100" u="sng">
                <a:hlinkClick r:id="rId16"/>
              </a:rPr>
              <a:t>http://www.clker.com/cliparts/c/4/8/6/1194989224979028198sole_ezechiele_01.svg.hi.png</a:t>
            </a:r>
            <a:r>
              <a:rPr lang="ru-RU" sz="1100"/>
              <a:t> солнце</a:t>
            </a:r>
          </a:p>
          <a:p>
            <a:r>
              <a:rPr lang="ru-RU" sz="1100" u="sng">
                <a:hlinkClick r:id="rId17"/>
              </a:rPr>
              <a:t>http://img0.liveinternet.ru/images/attach/c/0/47/79/47079280_44996295_0d9e322aefad.png</a:t>
            </a:r>
            <a:r>
              <a:rPr lang="ru-RU" sz="1100"/>
              <a:t> цветы</a:t>
            </a:r>
          </a:p>
          <a:p>
            <a:r>
              <a:rPr lang="ru-RU" sz="1100" u="sng">
                <a:hlinkClick r:id="rId18"/>
              </a:rPr>
              <a:t>http://i046.radikal.ru/0910/25/696b1c404b84.png</a:t>
            </a:r>
            <a:r>
              <a:rPr lang="ru-RU" sz="1100"/>
              <a:t> цветы</a:t>
            </a:r>
          </a:p>
          <a:p>
            <a:r>
              <a:rPr lang="ru-RU" sz="1100" u="sng">
                <a:hlinkClick r:id="rId19"/>
              </a:rPr>
              <a:t>http://img1.liveinternet.ru/images/attach/c/1/62/183/62183222_1280605129_1.png</a:t>
            </a:r>
            <a:r>
              <a:rPr lang="ru-RU" sz="1100"/>
              <a:t> цветы</a:t>
            </a:r>
          </a:p>
          <a:p>
            <a:r>
              <a:rPr lang="ru-RU" sz="1100" u="sng">
                <a:hlinkClick r:id="rId20"/>
              </a:rPr>
              <a:t>http://www.clker.com/cliparts/b/b/7/0/1229694642157532496kattekrab_Clouds.svg.hi.png</a:t>
            </a:r>
            <a:r>
              <a:rPr lang="ru-RU" sz="1100"/>
              <a:t> облако</a:t>
            </a:r>
          </a:p>
          <a:p>
            <a:r>
              <a:rPr lang="ru-RU" sz="1100" u="sng">
                <a:hlinkClick r:id="rId21"/>
              </a:rPr>
              <a:t>http://s015.radikal.ru/i331/1010/93/b34b559f7c8a.png</a:t>
            </a:r>
            <a:r>
              <a:rPr lang="ru-RU" sz="1100"/>
              <a:t> ребёнок</a:t>
            </a:r>
          </a:p>
          <a:p>
            <a:r>
              <a:rPr lang="ru-RU" sz="1100" u="sng">
                <a:hlinkClick r:id="rId22"/>
              </a:rPr>
              <a:t>http://s55.radikal.ru/i148/0808/e3/a04e95fd0469.png</a:t>
            </a:r>
            <a:r>
              <a:rPr lang="ru-RU" sz="1100"/>
              <a:t> игрушки</a:t>
            </a:r>
          </a:p>
          <a:p>
            <a:r>
              <a:rPr lang="ru-RU" sz="1100" u="sng">
                <a:hlinkClick r:id="rId23"/>
              </a:rPr>
              <a:t>http://o6oi.ru/main.php/67953-2/image_044.jpg</a:t>
            </a:r>
            <a:r>
              <a:rPr lang="ru-RU" sz="1100"/>
              <a:t> село</a:t>
            </a:r>
          </a:p>
          <a:p>
            <a:r>
              <a:rPr lang="ru-RU" sz="1100" u="sng">
                <a:hlinkClick r:id="rId24"/>
              </a:rPr>
              <a:t>http://www.art-wallpaper.com/22423/Sisley+Alfred/Orchard+in+spring-1024x768-22423.jpg</a:t>
            </a:r>
            <a:r>
              <a:rPr lang="ru-RU" sz="1100"/>
              <a:t> сад</a:t>
            </a:r>
          </a:p>
          <a:p>
            <a:r>
              <a:rPr lang="ru-RU" sz="1100" u="sng">
                <a:hlinkClick r:id="rId25"/>
              </a:rPr>
              <a:t>http://images03.olx.ru/ui/9/27/64/1288079926_120912364_1----D--1288079926.jpg</a:t>
            </a:r>
            <a:r>
              <a:rPr lang="ru-RU" sz="1100"/>
              <a:t> дети</a:t>
            </a:r>
          </a:p>
          <a:p>
            <a:r>
              <a:rPr lang="ru-RU" sz="1100" u="sng">
                <a:hlinkClick r:id="rId26"/>
              </a:rPr>
              <a:t>http://s44.radikal.ru/i106/0810/56/18d8db7ab4a1.png</a:t>
            </a:r>
            <a:r>
              <a:rPr lang="ru-RU" sz="1100"/>
              <a:t> стул</a:t>
            </a:r>
          </a:p>
          <a:p>
            <a:r>
              <a:rPr lang="ru-RU" sz="1100" u="sng">
                <a:hlinkClick r:id="rId27"/>
              </a:rPr>
              <a:t>http://school.xvatit.com/images/5/55/Bes21.jpeg</a:t>
            </a:r>
            <a:r>
              <a:rPr lang="ru-RU" sz="1100"/>
              <a:t> ручка</a:t>
            </a:r>
          </a:p>
          <a:p>
            <a:r>
              <a:rPr lang="ru-RU" sz="1100" u="sng">
                <a:hlinkClick r:id="rId28"/>
              </a:rPr>
              <a:t>http://www.clker.com/cliparts/4/d/1/f/1228428552958093118sivvus_weather_symbols_6.svg.hi.png</a:t>
            </a:r>
            <a:r>
              <a:rPr lang="ru-RU" sz="1100"/>
              <a:t> тучка</a:t>
            </a:r>
          </a:p>
          <a:p>
            <a:r>
              <a:rPr lang="ru-RU" sz="1100" u="sng">
                <a:hlinkClick r:id="rId29"/>
              </a:rPr>
              <a:t>http://i003.radikal.ru/1003/0e/9db4eb3e9fee.png</a:t>
            </a:r>
            <a:r>
              <a:rPr lang="ru-RU" sz="1100"/>
              <a:t> окно</a:t>
            </a:r>
          </a:p>
          <a:p>
            <a:r>
              <a:rPr lang="ru-RU" sz="1100" u="sng">
                <a:hlinkClick r:id="rId30"/>
              </a:rPr>
              <a:t>http://www.repas96.ru/user_files/eshopimage/tovary/huge/54268286.png</a:t>
            </a:r>
            <a:r>
              <a:rPr lang="ru-RU" sz="1100"/>
              <a:t> тетрадь</a:t>
            </a:r>
          </a:p>
          <a:p>
            <a:r>
              <a:rPr lang="en-US" sz="1100">
                <a:hlinkClick r:id="rId31"/>
              </a:rPr>
              <a:t>http://86ds1-nyagan.edusite.ru/images/c49b96c36047.png</a:t>
            </a:r>
            <a:r>
              <a:rPr lang="ru-RU" sz="1100"/>
              <a:t> дети играют</a:t>
            </a:r>
          </a:p>
          <a:p>
            <a:r>
              <a:rPr lang="en-US" sz="1100">
                <a:hlinkClick r:id="rId32"/>
              </a:rPr>
              <a:t>http://www.coollady.ru/puc/3/slon/9_1.jpg</a:t>
            </a:r>
            <a:r>
              <a:rPr lang="ru-RU" sz="1100"/>
              <a:t> слонёнок в ванной</a:t>
            </a:r>
          </a:p>
          <a:p>
            <a:r>
              <a:rPr lang="en-US" sz="1100">
                <a:hlinkClick r:id="rId33"/>
              </a:rPr>
              <a:t>http://www.otpisok.net/_ld/15/62047.jpg</a:t>
            </a:r>
            <a:r>
              <a:rPr lang="ru-RU" sz="1100"/>
              <a:t> зима за окном</a:t>
            </a:r>
          </a:p>
          <a:p>
            <a:endParaRPr lang="ru-RU" sz="1100"/>
          </a:p>
          <a:p>
            <a:endParaRPr lang="ru-RU" sz="1100"/>
          </a:p>
        </p:txBody>
      </p:sp>
      <p:grpSp>
        <p:nvGrpSpPr>
          <p:cNvPr id="27652" name="Группа 25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7858125" y="3000375"/>
            <a:ext cx="776288" cy="723900"/>
            <a:chOff x="6786578" y="5643578"/>
            <a:chExt cx="776294" cy="72390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Выгнутая вниз стрелка 5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339933"/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7" name="Прямоугольник 6">
            <a:hlinkClick r:id="rId34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7929563" y="3000375"/>
            <a:ext cx="714375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5750" y="357188"/>
            <a:ext cx="86233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Щёлкни по словам, которые, на твой взгляд,</a:t>
            </a:r>
          </a:p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являются одушевлёнными именами существительными.</a:t>
            </a:r>
          </a:p>
        </p:txBody>
      </p:sp>
      <p:grpSp>
        <p:nvGrpSpPr>
          <p:cNvPr id="2" name="Группа 2"/>
          <p:cNvGrpSpPr/>
          <p:nvPr>
            <p:custDataLst>
              <p:tags r:id="rId3"/>
            </p:custDataLst>
          </p:nvPr>
        </p:nvGrpSpPr>
        <p:grpSpPr>
          <a:xfrm>
            <a:off x="1214414" y="1285860"/>
            <a:ext cx="6715172" cy="4071966"/>
            <a:chOff x="857224" y="1500174"/>
            <a:chExt cx="7429552" cy="4286280"/>
          </a:xfrm>
          <a:solidFill>
            <a:schemeClr val="accent3">
              <a:lumMod val="75000"/>
              <a:alpha val="46000"/>
            </a:schemeClr>
          </a:solidFill>
        </p:grpSpPr>
        <p:sp>
          <p:nvSpPr>
            <p:cNvPr id="4" name="Прямоугольник 3"/>
            <p:cNvSpPr/>
            <p:nvPr/>
          </p:nvSpPr>
          <p:spPr>
            <a:xfrm>
              <a:off x="857224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14612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572000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29388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57224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57224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57224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714612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572000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572000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714612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714612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429388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572000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429388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429388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" name="Группа 23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714375" y="5643563"/>
            <a:ext cx="2357438" cy="714375"/>
            <a:chOff x="714348" y="5643578"/>
            <a:chExt cx="2357454" cy="71438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714348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159" name="TextBox 22"/>
            <p:cNvSpPr txBox="1">
              <a:spLocks noChangeArrowheads="1"/>
            </p:cNvSpPr>
            <p:nvPr/>
          </p:nvSpPr>
          <p:spPr bwMode="auto">
            <a:xfrm>
              <a:off x="857224" y="5715016"/>
              <a:ext cx="200407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Проверь себя</a:t>
              </a:r>
            </a:p>
          </p:txBody>
        </p:sp>
      </p:grpSp>
      <p:grpSp>
        <p:nvGrpSpPr>
          <p:cNvPr id="4101" name="Группа 44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3786188" y="5643563"/>
            <a:ext cx="2357437" cy="714375"/>
            <a:chOff x="3786182" y="5643578"/>
            <a:chExt cx="2357454" cy="714380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3786182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155" name="TextBox 26"/>
            <p:cNvSpPr txBox="1">
              <a:spLocks noChangeArrowheads="1"/>
            </p:cNvSpPr>
            <p:nvPr/>
          </p:nvSpPr>
          <p:spPr bwMode="auto">
            <a:xfrm>
              <a:off x="3786182" y="5715016"/>
              <a:ext cx="235122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Напоминалочка</a:t>
              </a:r>
            </a:p>
          </p:txBody>
        </p:sp>
      </p:grpSp>
      <p:sp>
        <p:nvSpPr>
          <p:cNvPr id="28" name="TextBox 2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57313" y="1500188"/>
            <a:ext cx="1220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собака</a:t>
            </a:r>
          </a:p>
        </p:txBody>
      </p:sp>
      <p:sp>
        <p:nvSpPr>
          <p:cNvPr id="29" name="TextBox 2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57313" y="2571750"/>
            <a:ext cx="12874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дерево</a:t>
            </a:r>
          </a:p>
        </p:txBody>
      </p:sp>
      <p:sp>
        <p:nvSpPr>
          <p:cNvPr id="30" name="TextBox 2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428750" y="3571875"/>
            <a:ext cx="1033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кукла</a:t>
            </a:r>
          </a:p>
        </p:txBody>
      </p:sp>
      <p:sp>
        <p:nvSpPr>
          <p:cNvPr id="31" name="TextBox 3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85875" y="4572000"/>
            <a:ext cx="1412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человек</a:t>
            </a:r>
          </a:p>
        </p:txBody>
      </p:sp>
      <p:sp>
        <p:nvSpPr>
          <p:cNvPr id="32" name="TextBox 3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928938" y="1500188"/>
            <a:ext cx="1528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расчёска</a:t>
            </a:r>
          </a:p>
        </p:txBody>
      </p:sp>
      <p:sp>
        <p:nvSpPr>
          <p:cNvPr id="33" name="TextBox 3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643438" y="1500188"/>
            <a:ext cx="15128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медведь</a:t>
            </a:r>
          </a:p>
        </p:txBody>
      </p:sp>
      <p:sp>
        <p:nvSpPr>
          <p:cNvPr id="34" name="TextBox 3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572250" y="1500188"/>
            <a:ext cx="884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река</a:t>
            </a:r>
          </a:p>
        </p:txBody>
      </p:sp>
      <p:sp>
        <p:nvSpPr>
          <p:cNvPr id="35" name="TextBox 3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143250" y="2571750"/>
            <a:ext cx="974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рыба</a:t>
            </a:r>
          </a:p>
        </p:txBody>
      </p:sp>
      <p:sp>
        <p:nvSpPr>
          <p:cNvPr id="36" name="TextBox 3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929188" y="2571750"/>
            <a:ext cx="812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дом</a:t>
            </a:r>
          </a:p>
        </p:txBody>
      </p:sp>
      <p:sp>
        <p:nvSpPr>
          <p:cNvPr id="37" name="TextBox 3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500813" y="2571750"/>
            <a:ext cx="1071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птица</a:t>
            </a:r>
          </a:p>
        </p:txBody>
      </p:sp>
      <p:sp>
        <p:nvSpPr>
          <p:cNvPr id="38" name="TextBox 3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143250" y="3571875"/>
            <a:ext cx="1031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книга</a:t>
            </a:r>
          </a:p>
        </p:txBody>
      </p:sp>
      <p:sp>
        <p:nvSpPr>
          <p:cNvPr id="39" name="TextBox 38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857750" y="3571875"/>
            <a:ext cx="869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паук</a:t>
            </a:r>
          </a:p>
        </p:txBody>
      </p:sp>
      <p:sp>
        <p:nvSpPr>
          <p:cNvPr id="40" name="TextBox 3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429375" y="3571875"/>
            <a:ext cx="1246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ученик</a:t>
            </a:r>
          </a:p>
        </p:txBody>
      </p:sp>
      <p:sp>
        <p:nvSpPr>
          <p:cNvPr id="41" name="TextBox 40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143250" y="4572000"/>
            <a:ext cx="1011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мама</a:t>
            </a:r>
          </a:p>
        </p:txBody>
      </p:sp>
      <p:sp>
        <p:nvSpPr>
          <p:cNvPr id="42" name="TextBox 41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714875" y="4572000"/>
            <a:ext cx="1366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тетрадь</a:t>
            </a:r>
          </a:p>
        </p:txBody>
      </p:sp>
      <p:sp>
        <p:nvSpPr>
          <p:cNvPr id="44" name="TextBox 43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572250" y="4572000"/>
            <a:ext cx="1008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класс</a:t>
            </a:r>
          </a:p>
        </p:txBody>
      </p:sp>
      <p:sp>
        <p:nvSpPr>
          <p:cNvPr id="46" name="Скругленный прямоугольник 45">
            <a:hlinkClick r:id="rId29" action="ppaction://hlinksldjump"/>
          </p:cNvPr>
          <p:cNvSpPr/>
          <p:nvPr>
            <p:custDataLst>
              <p:tags r:id="rId22"/>
            </p:custDataLst>
          </p:nvPr>
        </p:nvSpPr>
        <p:spPr>
          <a:xfrm>
            <a:off x="3786188" y="5643563"/>
            <a:ext cx="2357437" cy="714375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4119" name="Группа 47"/>
          <p:cNvGrpSpPr>
            <a:grpSpLocks/>
          </p:cNvGrpSpPr>
          <p:nvPr>
            <p:custDataLst>
              <p:tags r:id="rId23"/>
            </p:custDataLst>
          </p:nvPr>
        </p:nvGrpSpPr>
        <p:grpSpPr bwMode="auto">
          <a:xfrm>
            <a:off x="6786563" y="5643563"/>
            <a:ext cx="776287" cy="723900"/>
            <a:chOff x="6786563" y="5643563"/>
            <a:chExt cx="776287" cy="723900"/>
          </a:xfrm>
        </p:grpSpPr>
        <p:sp>
          <p:nvSpPr>
            <p:cNvPr id="22" name="Прямоугольник 21"/>
            <p:cNvSpPr/>
            <p:nvPr/>
          </p:nvSpPr>
          <p:spPr bwMode="auto">
            <a:xfrm>
              <a:off x="6786563" y="5643563"/>
              <a:ext cx="776287" cy="7239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7" name="Стрелка вправо 46"/>
            <p:cNvSpPr/>
            <p:nvPr/>
          </p:nvSpPr>
          <p:spPr>
            <a:xfrm>
              <a:off x="6929438" y="5857875"/>
              <a:ext cx="500062" cy="285750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50" name="Прямоугольник 49">
            <a:hlinkClick r:id="rId30" action="ppaction://hlinksldjump"/>
          </p:cNvPr>
          <p:cNvSpPr/>
          <p:nvPr>
            <p:custDataLst>
              <p:tags r:id="rId24"/>
            </p:custDataLst>
          </p:nvPr>
        </p:nvSpPr>
        <p:spPr>
          <a:xfrm>
            <a:off x="6715125" y="5572125"/>
            <a:ext cx="857250" cy="78581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9" name="Таблица 48"/>
          <p:cNvGraphicFramePr>
            <a:graphicFrameLocks noGrp="1"/>
          </p:cNvGraphicFramePr>
          <p:nvPr>
            <p:custDataLst>
              <p:tags r:id="rId25"/>
            </p:custDataLst>
          </p:nvPr>
        </p:nvGraphicFramePr>
        <p:xfrm>
          <a:off x="1214438" y="1285875"/>
          <a:ext cx="6715172" cy="407196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678793"/>
                <a:gridCol w="1678793"/>
                <a:gridCol w="1678793"/>
                <a:gridCol w="1678793"/>
              </a:tblGrid>
              <a:tr h="10179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101799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5463" y="285750"/>
            <a:ext cx="86185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Щёлкни по словам, которые, на твой взгляд, являются</a:t>
            </a:r>
          </a:p>
          <a:p>
            <a:pPr algn="just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      неодушевлёнными именами существительными.</a:t>
            </a:r>
          </a:p>
        </p:txBody>
      </p:sp>
      <p:grpSp>
        <p:nvGrpSpPr>
          <p:cNvPr id="2" name="Группа 2"/>
          <p:cNvGrpSpPr/>
          <p:nvPr>
            <p:custDataLst>
              <p:tags r:id="rId3"/>
            </p:custDataLst>
          </p:nvPr>
        </p:nvGrpSpPr>
        <p:grpSpPr>
          <a:xfrm>
            <a:off x="1214414" y="1285860"/>
            <a:ext cx="6715172" cy="4071966"/>
            <a:chOff x="857224" y="1500174"/>
            <a:chExt cx="7429552" cy="4286280"/>
          </a:xfrm>
          <a:solidFill>
            <a:schemeClr val="accent3">
              <a:lumMod val="75000"/>
              <a:alpha val="46000"/>
            </a:schemeClr>
          </a:solidFill>
        </p:grpSpPr>
        <p:sp>
          <p:nvSpPr>
            <p:cNvPr id="4" name="Прямоугольник 3"/>
            <p:cNvSpPr/>
            <p:nvPr/>
          </p:nvSpPr>
          <p:spPr>
            <a:xfrm>
              <a:off x="857224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14612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572000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29388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57224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57224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57224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714612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572000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572000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714612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714612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429388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572000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429388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429388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" name="TextBox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57313" y="1500188"/>
            <a:ext cx="1328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капуста</a:t>
            </a: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28750" y="2571750"/>
            <a:ext cx="1176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щенок</a:t>
            </a:r>
          </a:p>
        </p:txBody>
      </p:sp>
      <p:sp>
        <p:nvSpPr>
          <p:cNvPr id="22" name="TextBox 2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57313" y="3571875"/>
            <a:ext cx="1379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кровать</a:t>
            </a:r>
          </a:p>
        </p:txBody>
      </p:sp>
      <p:sp>
        <p:nvSpPr>
          <p:cNvPr id="23" name="TextBox 2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85875" y="4572000"/>
            <a:ext cx="1517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стрекоза</a:t>
            </a:r>
          </a:p>
        </p:txBody>
      </p:sp>
      <p:sp>
        <p:nvSpPr>
          <p:cNvPr id="24" name="TextBox 2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71813" y="1500188"/>
            <a:ext cx="12366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сорока</a:t>
            </a:r>
          </a:p>
        </p:txBody>
      </p:sp>
      <p:sp>
        <p:nvSpPr>
          <p:cNvPr id="26" name="TextBox 2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572250" y="1500188"/>
            <a:ext cx="1082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озеро</a:t>
            </a: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928938" y="2571750"/>
            <a:ext cx="163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портфель</a:t>
            </a:r>
          </a:p>
        </p:txBody>
      </p:sp>
      <p:sp>
        <p:nvSpPr>
          <p:cNvPr id="28" name="TextBox 2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857750" y="2571750"/>
            <a:ext cx="1144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школа</a:t>
            </a:r>
          </a:p>
        </p:txBody>
      </p:sp>
      <p:sp>
        <p:nvSpPr>
          <p:cNvPr id="29" name="TextBox 28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357938" y="2571750"/>
            <a:ext cx="1417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лягушка</a:t>
            </a:r>
          </a:p>
        </p:txBody>
      </p:sp>
      <p:sp>
        <p:nvSpPr>
          <p:cNvPr id="30" name="TextBox 29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071813" y="3571875"/>
            <a:ext cx="1368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учитель</a:t>
            </a:r>
          </a:p>
        </p:txBody>
      </p:sp>
      <p:sp>
        <p:nvSpPr>
          <p:cNvPr id="31" name="TextBox 30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786313" y="3571875"/>
            <a:ext cx="1317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письмо</a:t>
            </a:r>
          </a:p>
        </p:txBody>
      </p:sp>
      <p:sp>
        <p:nvSpPr>
          <p:cNvPr id="32" name="TextBox 3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643688" y="3571875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слон</a:t>
            </a:r>
          </a:p>
        </p:txBody>
      </p:sp>
      <p:sp>
        <p:nvSpPr>
          <p:cNvPr id="33" name="TextBox 3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000375" y="4572000"/>
            <a:ext cx="1436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учебник</a:t>
            </a:r>
          </a:p>
        </p:txBody>
      </p:sp>
      <p:sp>
        <p:nvSpPr>
          <p:cNvPr id="34" name="TextBox 33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857750" y="4572000"/>
            <a:ext cx="1166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сестра</a:t>
            </a:r>
          </a:p>
        </p:txBody>
      </p:sp>
      <p:sp>
        <p:nvSpPr>
          <p:cNvPr id="35" name="TextBox 34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643688" y="4572000"/>
            <a:ext cx="998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театр</a:t>
            </a:r>
          </a:p>
        </p:txBody>
      </p:sp>
      <p:grpSp>
        <p:nvGrpSpPr>
          <p:cNvPr id="3" name="Группа 68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714375" y="5643563"/>
            <a:ext cx="2357438" cy="714375"/>
            <a:chOff x="714348" y="5643578"/>
            <a:chExt cx="2357454" cy="714380"/>
          </a:xfrm>
        </p:grpSpPr>
        <p:sp>
          <p:nvSpPr>
            <p:cNvPr id="70" name="Прямоугольник 69"/>
            <p:cNvSpPr/>
            <p:nvPr/>
          </p:nvSpPr>
          <p:spPr>
            <a:xfrm>
              <a:off x="714348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84" name="TextBox 70"/>
            <p:cNvSpPr txBox="1">
              <a:spLocks noChangeArrowheads="1"/>
            </p:cNvSpPr>
            <p:nvPr/>
          </p:nvSpPr>
          <p:spPr bwMode="auto">
            <a:xfrm>
              <a:off x="857224" y="5715016"/>
              <a:ext cx="200407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Проверь себя</a:t>
              </a:r>
            </a:p>
          </p:txBody>
        </p:sp>
      </p:grpSp>
      <p:grpSp>
        <p:nvGrpSpPr>
          <p:cNvPr id="5140" name="Группа 71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6786563" y="5643563"/>
            <a:ext cx="776287" cy="723900"/>
            <a:chOff x="6786578" y="5643578"/>
            <a:chExt cx="776294" cy="723904"/>
          </a:xfrm>
        </p:grpSpPr>
        <p:sp>
          <p:nvSpPr>
            <p:cNvPr id="73" name="Прямоугольник 72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4" name="Выгнутая вниз стрелка 73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5141" name="Группа 74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3786188" y="5643563"/>
            <a:ext cx="2357437" cy="714375"/>
            <a:chOff x="3786182" y="5643578"/>
            <a:chExt cx="2357454" cy="714380"/>
          </a:xfrm>
        </p:grpSpPr>
        <p:sp>
          <p:nvSpPr>
            <p:cNvPr id="76" name="Прямоугольник 75"/>
            <p:cNvSpPr/>
            <p:nvPr/>
          </p:nvSpPr>
          <p:spPr>
            <a:xfrm>
              <a:off x="3786182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76" name="TextBox 76"/>
            <p:cNvSpPr txBox="1">
              <a:spLocks noChangeArrowheads="1"/>
            </p:cNvSpPr>
            <p:nvPr/>
          </p:nvSpPr>
          <p:spPr bwMode="auto">
            <a:xfrm>
              <a:off x="3786182" y="5715016"/>
              <a:ext cx="235122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Напоминалочка</a:t>
              </a:r>
            </a:p>
          </p:txBody>
        </p:sp>
      </p:grpSp>
      <p:sp>
        <p:nvSpPr>
          <p:cNvPr id="78" name="Скругленный прямоугольник 77">
            <a:hlinkClick r:id="rId30" action="ppaction://hlinksldjump"/>
          </p:cNvPr>
          <p:cNvSpPr/>
          <p:nvPr>
            <p:custDataLst>
              <p:tags r:id="rId22"/>
            </p:custDataLst>
          </p:nvPr>
        </p:nvSpPr>
        <p:spPr>
          <a:xfrm>
            <a:off x="3786188" y="5643563"/>
            <a:ext cx="2357437" cy="714375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Скругленный прямоугольник 46">
            <a:hlinkClick r:id="rId31" action="ppaction://hlinksldjump"/>
          </p:cNvPr>
          <p:cNvSpPr/>
          <p:nvPr>
            <p:custDataLst>
              <p:tags r:id="rId23"/>
            </p:custDataLst>
          </p:nvPr>
        </p:nvSpPr>
        <p:spPr>
          <a:xfrm>
            <a:off x="3786188" y="5643563"/>
            <a:ext cx="2357437" cy="714375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Прямоугольник 47">
            <a:hlinkClick r:id="rId32" action="ppaction://hlinksldjump"/>
          </p:cNvPr>
          <p:cNvSpPr/>
          <p:nvPr>
            <p:custDataLst>
              <p:tags r:id="rId24"/>
            </p:custDataLst>
          </p:nvPr>
        </p:nvSpPr>
        <p:spPr>
          <a:xfrm>
            <a:off x="6786563" y="5643563"/>
            <a:ext cx="714375" cy="714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TextBox 49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4857750" y="1500188"/>
            <a:ext cx="1103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дупло</a:t>
            </a:r>
          </a:p>
        </p:txBody>
      </p:sp>
      <p:graphicFrame>
        <p:nvGraphicFramePr>
          <p:cNvPr id="49" name="Таблица 48"/>
          <p:cNvGraphicFramePr>
            <a:graphicFrameLocks noGrp="1"/>
          </p:cNvGraphicFramePr>
          <p:nvPr>
            <p:custDataLst>
              <p:tags r:id="rId26"/>
            </p:custDataLst>
          </p:nvPr>
        </p:nvGraphicFramePr>
        <p:xfrm>
          <a:off x="1214438" y="1285875"/>
          <a:ext cx="6715176" cy="40719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678794"/>
                <a:gridCol w="1678794"/>
                <a:gridCol w="1678794"/>
                <a:gridCol w="1678794"/>
              </a:tblGrid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0063" y="285750"/>
            <a:ext cx="80930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  Щёлкни по  словам, которые, на твой взгляд, стоят </a:t>
            </a:r>
          </a:p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в единственном числе.</a:t>
            </a:r>
          </a:p>
        </p:txBody>
      </p:sp>
      <p:grpSp>
        <p:nvGrpSpPr>
          <p:cNvPr id="2" name="Группа 2"/>
          <p:cNvGrpSpPr/>
          <p:nvPr>
            <p:custDataLst>
              <p:tags r:id="rId3"/>
            </p:custDataLst>
          </p:nvPr>
        </p:nvGrpSpPr>
        <p:grpSpPr>
          <a:xfrm>
            <a:off x="1214414" y="1285860"/>
            <a:ext cx="6715172" cy="4071966"/>
            <a:chOff x="857224" y="1500174"/>
            <a:chExt cx="7429552" cy="4286280"/>
          </a:xfrm>
          <a:solidFill>
            <a:schemeClr val="accent3">
              <a:lumMod val="75000"/>
              <a:alpha val="46000"/>
            </a:schemeClr>
          </a:solidFill>
        </p:grpSpPr>
        <p:sp>
          <p:nvSpPr>
            <p:cNvPr id="4" name="Прямоугольник 3"/>
            <p:cNvSpPr/>
            <p:nvPr/>
          </p:nvSpPr>
          <p:spPr>
            <a:xfrm>
              <a:off x="857224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14612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572000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29388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57224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57224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57224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714612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572000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572000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714612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714612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429388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572000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429388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429388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" name="TextBox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28750" y="1500188"/>
            <a:ext cx="1063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фрукт</a:t>
            </a: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28750" y="2571750"/>
            <a:ext cx="1152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волны</a:t>
            </a:r>
          </a:p>
        </p:txBody>
      </p:sp>
      <p:sp>
        <p:nvSpPr>
          <p:cNvPr id="22" name="TextBox 2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00188" y="3571875"/>
            <a:ext cx="873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заяц</a:t>
            </a:r>
          </a:p>
        </p:txBody>
      </p:sp>
      <p:sp>
        <p:nvSpPr>
          <p:cNvPr id="23" name="TextBox 2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500188" y="4572000"/>
            <a:ext cx="1138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шапка</a:t>
            </a:r>
          </a:p>
        </p:txBody>
      </p:sp>
      <p:sp>
        <p:nvSpPr>
          <p:cNvPr id="24" name="TextBox 2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00375" y="1500188"/>
            <a:ext cx="1271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яблоки</a:t>
            </a:r>
          </a:p>
        </p:txBody>
      </p:sp>
      <p:sp>
        <p:nvSpPr>
          <p:cNvPr id="25" name="TextBox 2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786313" y="1500188"/>
            <a:ext cx="1104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кроты</a:t>
            </a:r>
          </a:p>
        </p:txBody>
      </p:sp>
      <p:sp>
        <p:nvSpPr>
          <p:cNvPr id="26" name="TextBox 2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572250" y="1500188"/>
            <a:ext cx="887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роза</a:t>
            </a: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214688" y="2571750"/>
            <a:ext cx="1003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овощ</a:t>
            </a:r>
          </a:p>
        </p:txBody>
      </p:sp>
      <p:sp>
        <p:nvSpPr>
          <p:cNvPr id="28" name="TextBox 2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857750" y="2571750"/>
            <a:ext cx="1182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сказки</a:t>
            </a:r>
          </a:p>
        </p:txBody>
      </p:sp>
      <p:sp>
        <p:nvSpPr>
          <p:cNvPr id="29" name="TextBox 2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715125" y="2571750"/>
            <a:ext cx="825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стих</a:t>
            </a:r>
          </a:p>
        </p:txBody>
      </p:sp>
      <p:sp>
        <p:nvSpPr>
          <p:cNvPr id="30" name="TextBox 2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214688" y="3571875"/>
            <a:ext cx="911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коты</a:t>
            </a:r>
          </a:p>
        </p:txBody>
      </p:sp>
      <p:sp>
        <p:nvSpPr>
          <p:cNvPr id="31" name="TextBox 3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786313" y="3571875"/>
            <a:ext cx="1292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лопаты</a:t>
            </a:r>
          </a:p>
        </p:txBody>
      </p:sp>
      <p:sp>
        <p:nvSpPr>
          <p:cNvPr id="32" name="TextBox 3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643688" y="3571875"/>
            <a:ext cx="803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куст</a:t>
            </a:r>
          </a:p>
        </p:txBody>
      </p:sp>
      <p:sp>
        <p:nvSpPr>
          <p:cNvPr id="33" name="TextBox 3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214688" y="4572000"/>
            <a:ext cx="1030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шарф</a:t>
            </a:r>
          </a:p>
        </p:txBody>
      </p:sp>
      <p:sp>
        <p:nvSpPr>
          <p:cNvPr id="34" name="TextBox 3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857750" y="4572000"/>
            <a:ext cx="1076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астры</a:t>
            </a:r>
          </a:p>
        </p:txBody>
      </p:sp>
      <p:sp>
        <p:nvSpPr>
          <p:cNvPr id="35" name="TextBox 3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429375" y="4572000"/>
            <a:ext cx="1387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острова</a:t>
            </a:r>
          </a:p>
        </p:txBody>
      </p:sp>
      <p:grpSp>
        <p:nvGrpSpPr>
          <p:cNvPr id="3" name="Группа 45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714375" y="5643563"/>
            <a:ext cx="2357438" cy="714375"/>
            <a:chOff x="714348" y="5643578"/>
            <a:chExt cx="2357454" cy="714380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714348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207" name="TextBox 47"/>
            <p:cNvSpPr txBox="1">
              <a:spLocks noChangeArrowheads="1"/>
            </p:cNvSpPr>
            <p:nvPr/>
          </p:nvSpPr>
          <p:spPr bwMode="auto">
            <a:xfrm>
              <a:off x="857224" y="5715016"/>
              <a:ext cx="200407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Проверь себя</a:t>
              </a:r>
            </a:p>
          </p:txBody>
        </p:sp>
      </p:grpSp>
      <p:grpSp>
        <p:nvGrpSpPr>
          <p:cNvPr id="6165" name="Группа 44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3786188" y="5643563"/>
            <a:ext cx="2357437" cy="714375"/>
            <a:chOff x="3786182" y="5643578"/>
            <a:chExt cx="2357454" cy="714380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3786182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203" name="TextBox 26"/>
            <p:cNvSpPr txBox="1">
              <a:spLocks noChangeArrowheads="1"/>
            </p:cNvSpPr>
            <p:nvPr/>
          </p:nvSpPr>
          <p:spPr bwMode="auto">
            <a:xfrm>
              <a:off x="3786182" y="5715016"/>
              <a:ext cx="235122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Напоминалочка</a:t>
              </a:r>
            </a:p>
          </p:txBody>
        </p:sp>
      </p:grpSp>
      <p:sp>
        <p:nvSpPr>
          <p:cNvPr id="43" name="Скругленный прямоугольник 42">
            <a:hlinkClick r:id="rId29" action="ppaction://hlinksldjump"/>
          </p:cNvPr>
          <p:cNvSpPr/>
          <p:nvPr>
            <p:custDataLst>
              <p:tags r:id="rId22"/>
            </p:custDataLst>
          </p:nvPr>
        </p:nvSpPr>
        <p:spPr>
          <a:xfrm>
            <a:off x="3786188" y="5643563"/>
            <a:ext cx="2357437" cy="714375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6167" name="Группа 47"/>
          <p:cNvGrpSpPr>
            <a:grpSpLocks/>
          </p:cNvGrpSpPr>
          <p:nvPr>
            <p:custDataLst>
              <p:tags r:id="rId23"/>
            </p:custDataLst>
          </p:nvPr>
        </p:nvGrpSpPr>
        <p:grpSpPr bwMode="auto">
          <a:xfrm>
            <a:off x="6786563" y="5643563"/>
            <a:ext cx="776287" cy="723900"/>
            <a:chOff x="6786563" y="5643563"/>
            <a:chExt cx="776287" cy="723900"/>
          </a:xfrm>
        </p:grpSpPr>
        <p:sp>
          <p:nvSpPr>
            <p:cNvPr id="49" name="Прямоугольник 48"/>
            <p:cNvSpPr/>
            <p:nvPr/>
          </p:nvSpPr>
          <p:spPr bwMode="auto">
            <a:xfrm>
              <a:off x="6786563" y="5643563"/>
              <a:ext cx="776287" cy="7239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0" name="Стрелка вправо 49"/>
            <p:cNvSpPr/>
            <p:nvPr/>
          </p:nvSpPr>
          <p:spPr>
            <a:xfrm>
              <a:off x="6929438" y="5857875"/>
              <a:ext cx="500062" cy="285750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51" name="Прямоугольник 50">
            <a:hlinkClick r:id="rId30" action="ppaction://hlinksldjump"/>
          </p:cNvPr>
          <p:cNvSpPr/>
          <p:nvPr>
            <p:custDataLst>
              <p:tags r:id="rId24"/>
            </p:custDataLst>
          </p:nvPr>
        </p:nvSpPr>
        <p:spPr>
          <a:xfrm>
            <a:off x="6715125" y="5572125"/>
            <a:ext cx="857250" cy="78581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52" name="Таблица 51"/>
          <p:cNvGraphicFramePr>
            <a:graphicFrameLocks noGrp="1"/>
          </p:cNvGraphicFramePr>
          <p:nvPr>
            <p:custDataLst>
              <p:tags r:id="rId25"/>
            </p:custDataLst>
          </p:nvPr>
        </p:nvGraphicFramePr>
        <p:xfrm>
          <a:off x="1214438" y="1285875"/>
          <a:ext cx="6715176" cy="40719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678794"/>
                <a:gridCol w="1678794"/>
                <a:gridCol w="1678794"/>
                <a:gridCol w="1678794"/>
              </a:tblGrid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1500" y="285750"/>
            <a:ext cx="80025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Щёлкни по словам, которые, на твой взгляд, стоят</a:t>
            </a:r>
          </a:p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во множественном числе.</a:t>
            </a:r>
          </a:p>
        </p:txBody>
      </p:sp>
      <p:grpSp>
        <p:nvGrpSpPr>
          <p:cNvPr id="2" name="Группа 2"/>
          <p:cNvGrpSpPr/>
          <p:nvPr>
            <p:custDataLst>
              <p:tags r:id="rId3"/>
            </p:custDataLst>
          </p:nvPr>
        </p:nvGrpSpPr>
        <p:grpSpPr>
          <a:xfrm>
            <a:off x="1214414" y="1285860"/>
            <a:ext cx="6715172" cy="4071966"/>
            <a:chOff x="857224" y="1500174"/>
            <a:chExt cx="7429552" cy="4286280"/>
          </a:xfrm>
          <a:solidFill>
            <a:schemeClr val="accent3">
              <a:lumMod val="75000"/>
              <a:alpha val="46000"/>
            </a:schemeClr>
          </a:solidFill>
        </p:grpSpPr>
        <p:sp>
          <p:nvSpPr>
            <p:cNvPr id="4" name="Прямоугольник 3"/>
            <p:cNvSpPr/>
            <p:nvPr/>
          </p:nvSpPr>
          <p:spPr>
            <a:xfrm>
              <a:off x="857224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14612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572000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29388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57224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57224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57224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714612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572000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572000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714612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714612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429388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572000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429388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429388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" name="TextBox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00188" y="1500188"/>
            <a:ext cx="1071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банка</a:t>
            </a: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43063" y="2571750"/>
            <a:ext cx="771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дни</a:t>
            </a:r>
          </a:p>
        </p:txBody>
      </p:sp>
      <p:sp>
        <p:nvSpPr>
          <p:cNvPr id="22" name="TextBox 2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28750" y="3571875"/>
            <a:ext cx="1047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арбуз</a:t>
            </a:r>
          </a:p>
        </p:txBody>
      </p:sp>
      <p:sp>
        <p:nvSpPr>
          <p:cNvPr id="23" name="TextBox 2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28750" y="4572000"/>
            <a:ext cx="1160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ложки</a:t>
            </a:r>
          </a:p>
        </p:txBody>
      </p:sp>
      <p:sp>
        <p:nvSpPr>
          <p:cNvPr id="24" name="TextBox 2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00375" y="1500188"/>
            <a:ext cx="1300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крылья</a:t>
            </a:r>
          </a:p>
        </p:txBody>
      </p:sp>
      <p:sp>
        <p:nvSpPr>
          <p:cNvPr id="25" name="TextBox 2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857750" y="1500188"/>
            <a:ext cx="1076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торты</a:t>
            </a:r>
          </a:p>
        </p:txBody>
      </p:sp>
      <p:sp>
        <p:nvSpPr>
          <p:cNvPr id="26" name="TextBox 2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786563" y="1500188"/>
            <a:ext cx="692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сок</a:t>
            </a: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214688" y="2571750"/>
            <a:ext cx="10683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пирог</a:t>
            </a:r>
          </a:p>
        </p:txBody>
      </p:sp>
      <p:sp>
        <p:nvSpPr>
          <p:cNvPr id="28" name="TextBox 2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714875" y="2571750"/>
            <a:ext cx="1474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малыши</a:t>
            </a:r>
          </a:p>
        </p:txBody>
      </p:sp>
      <p:sp>
        <p:nvSpPr>
          <p:cNvPr id="29" name="TextBox 2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500813" y="2571750"/>
            <a:ext cx="1311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птенцы</a:t>
            </a:r>
          </a:p>
        </p:txBody>
      </p:sp>
      <p:sp>
        <p:nvSpPr>
          <p:cNvPr id="30" name="TextBox 2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143250" y="3571875"/>
            <a:ext cx="11858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пионы</a:t>
            </a:r>
          </a:p>
        </p:txBody>
      </p:sp>
      <p:sp>
        <p:nvSpPr>
          <p:cNvPr id="31" name="TextBox 3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857750" y="3571875"/>
            <a:ext cx="1085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уроки</a:t>
            </a:r>
          </a:p>
        </p:txBody>
      </p:sp>
      <p:sp>
        <p:nvSpPr>
          <p:cNvPr id="32" name="TextBox 3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500813" y="3571875"/>
            <a:ext cx="1085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басни</a:t>
            </a:r>
          </a:p>
        </p:txBody>
      </p:sp>
      <p:sp>
        <p:nvSpPr>
          <p:cNvPr id="33" name="TextBox 3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143250" y="4572000"/>
            <a:ext cx="1290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компот</a:t>
            </a:r>
          </a:p>
        </p:txBody>
      </p:sp>
      <p:sp>
        <p:nvSpPr>
          <p:cNvPr id="34" name="TextBox 3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857750" y="4572000"/>
            <a:ext cx="1073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буфет</a:t>
            </a:r>
          </a:p>
        </p:txBody>
      </p:sp>
      <p:sp>
        <p:nvSpPr>
          <p:cNvPr id="35" name="TextBox 3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429375" y="4572000"/>
            <a:ext cx="1263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одеяла</a:t>
            </a:r>
          </a:p>
        </p:txBody>
      </p:sp>
      <p:grpSp>
        <p:nvGrpSpPr>
          <p:cNvPr id="3" name="Группа 45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714375" y="5643563"/>
            <a:ext cx="2357438" cy="714375"/>
            <a:chOff x="714348" y="5643578"/>
            <a:chExt cx="2357454" cy="714380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714348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231" name="TextBox 47"/>
            <p:cNvSpPr txBox="1">
              <a:spLocks noChangeArrowheads="1"/>
            </p:cNvSpPr>
            <p:nvPr/>
          </p:nvSpPr>
          <p:spPr bwMode="auto">
            <a:xfrm>
              <a:off x="857224" y="5715016"/>
              <a:ext cx="200407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Проверь себя</a:t>
              </a:r>
            </a:p>
          </p:txBody>
        </p:sp>
      </p:grpSp>
      <p:grpSp>
        <p:nvGrpSpPr>
          <p:cNvPr id="7189" name="Группа 44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3786188" y="5643563"/>
            <a:ext cx="2357437" cy="714375"/>
            <a:chOff x="3786182" y="5643578"/>
            <a:chExt cx="2357454" cy="714380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3786182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227" name="TextBox 26"/>
            <p:cNvSpPr txBox="1">
              <a:spLocks noChangeArrowheads="1"/>
            </p:cNvSpPr>
            <p:nvPr/>
          </p:nvSpPr>
          <p:spPr bwMode="auto">
            <a:xfrm>
              <a:off x="3786182" y="5715016"/>
              <a:ext cx="235122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Напоминалочка</a:t>
              </a:r>
            </a:p>
          </p:txBody>
        </p:sp>
      </p:grpSp>
      <p:sp>
        <p:nvSpPr>
          <p:cNvPr id="43" name="Скругленный прямоугольник 42">
            <a:hlinkClick r:id="rId29" action="ppaction://hlinksldjump"/>
          </p:cNvPr>
          <p:cNvSpPr/>
          <p:nvPr>
            <p:custDataLst>
              <p:tags r:id="rId22"/>
            </p:custDataLst>
          </p:nvPr>
        </p:nvSpPr>
        <p:spPr>
          <a:xfrm>
            <a:off x="3786188" y="5643563"/>
            <a:ext cx="2357437" cy="714375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7191" name="Группа 25"/>
          <p:cNvGrpSpPr>
            <a:grpSpLocks/>
          </p:cNvGrpSpPr>
          <p:nvPr>
            <p:custDataLst>
              <p:tags r:id="rId23"/>
            </p:custDataLst>
          </p:nvPr>
        </p:nvGrpSpPr>
        <p:grpSpPr bwMode="auto">
          <a:xfrm>
            <a:off x="6786563" y="5643563"/>
            <a:ext cx="776287" cy="723900"/>
            <a:chOff x="6786578" y="5643578"/>
            <a:chExt cx="776294" cy="723904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6" name="Выгнутая вниз стрелка 45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48" name="Прямоугольник 47">
            <a:hlinkClick r:id="rId30" action="ppaction://hlinksldjump"/>
          </p:cNvPr>
          <p:cNvSpPr/>
          <p:nvPr>
            <p:custDataLst>
              <p:tags r:id="rId24"/>
            </p:custDataLst>
          </p:nvPr>
        </p:nvSpPr>
        <p:spPr>
          <a:xfrm>
            <a:off x="6715125" y="5572125"/>
            <a:ext cx="857250" cy="78581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9" name="Таблица 48"/>
          <p:cNvGraphicFramePr>
            <a:graphicFrameLocks noGrp="1"/>
          </p:cNvGraphicFramePr>
          <p:nvPr>
            <p:custDataLst>
              <p:tags r:id="rId25"/>
            </p:custDataLst>
          </p:nvPr>
        </p:nvGraphicFramePr>
        <p:xfrm>
          <a:off x="1214438" y="1285875"/>
          <a:ext cx="6715176" cy="40719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678794"/>
                <a:gridCol w="1678794"/>
                <a:gridCol w="1678794"/>
                <a:gridCol w="1678794"/>
              </a:tblGrid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8625" y="285750"/>
            <a:ext cx="8356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 Щёлкни по  словам, которые, на твой взгляд, </a:t>
            </a:r>
          </a:p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являются именами существительными мужского рода.</a:t>
            </a:r>
          </a:p>
        </p:txBody>
      </p:sp>
      <p:grpSp>
        <p:nvGrpSpPr>
          <p:cNvPr id="2" name="Группа 2"/>
          <p:cNvGrpSpPr/>
          <p:nvPr>
            <p:custDataLst>
              <p:tags r:id="rId3"/>
            </p:custDataLst>
          </p:nvPr>
        </p:nvGrpSpPr>
        <p:grpSpPr>
          <a:xfrm>
            <a:off x="1214414" y="1285860"/>
            <a:ext cx="6715172" cy="4071966"/>
            <a:chOff x="857224" y="1500174"/>
            <a:chExt cx="7429552" cy="4286280"/>
          </a:xfrm>
          <a:solidFill>
            <a:schemeClr val="accent3">
              <a:lumMod val="75000"/>
              <a:alpha val="46000"/>
            </a:schemeClr>
          </a:solidFill>
        </p:grpSpPr>
        <p:sp>
          <p:nvSpPr>
            <p:cNvPr id="4" name="Прямоугольник 3"/>
            <p:cNvSpPr/>
            <p:nvPr/>
          </p:nvSpPr>
          <p:spPr>
            <a:xfrm>
              <a:off x="857224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14612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572000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29388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57224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57224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57224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714612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572000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572000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714612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714612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429388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572000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429388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429388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" name="TextBox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43063" y="1500188"/>
            <a:ext cx="7191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сон</a:t>
            </a: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28750" y="2571750"/>
            <a:ext cx="11890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стекло</a:t>
            </a:r>
          </a:p>
        </p:txBody>
      </p:sp>
      <p:sp>
        <p:nvSpPr>
          <p:cNvPr id="22" name="TextBox 2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14500" y="3571875"/>
            <a:ext cx="684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кит</a:t>
            </a:r>
          </a:p>
        </p:txBody>
      </p:sp>
      <p:sp>
        <p:nvSpPr>
          <p:cNvPr id="23" name="TextBox 2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571625" y="4572000"/>
            <a:ext cx="908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дочь</a:t>
            </a:r>
          </a:p>
        </p:txBody>
      </p:sp>
      <p:sp>
        <p:nvSpPr>
          <p:cNvPr id="24" name="TextBox 2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71813" y="1500188"/>
            <a:ext cx="1379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кровать</a:t>
            </a:r>
          </a:p>
        </p:txBody>
      </p:sp>
      <p:sp>
        <p:nvSpPr>
          <p:cNvPr id="25" name="TextBox 2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857750" y="1500188"/>
            <a:ext cx="920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день</a:t>
            </a:r>
          </a:p>
        </p:txBody>
      </p:sp>
      <p:sp>
        <p:nvSpPr>
          <p:cNvPr id="26" name="TextBox 2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572250" y="1500188"/>
            <a:ext cx="903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ночь</a:t>
            </a: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214688" y="2571750"/>
            <a:ext cx="1039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булка</a:t>
            </a:r>
          </a:p>
        </p:txBody>
      </p:sp>
      <p:sp>
        <p:nvSpPr>
          <p:cNvPr id="28" name="TextBox 2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857750" y="2571750"/>
            <a:ext cx="1063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сарай</a:t>
            </a:r>
          </a:p>
        </p:txBody>
      </p:sp>
      <p:sp>
        <p:nvSpPr>
          <p:cNvPr id="29" name="TextBox 2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500813" y="2571750"/>
            <a:ext cx="10048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петух</a:t>
            </a:r>
          </a:p>
        </p:txBody>
      </p:sp>
      <p:sp>
        <p:nvSpPr>
          <p:cNvPr id="30" name="TextBox 2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214688" y="3571875"/>
            <a:ext cx="1042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нитка</a:t>
            </a:r>
          </a:p>
        </p:txBody>
      </p:sp>
      <p:sp>
        <p:nvSpPr>
          <p:cNvPr id="31" name="TextBox 3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786313" y="3571875"/>
            <a:ext cx="1365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трактор</a:t>
            </a:r>
          </a:p>
        </p:txBody>
      </p:sp>
      <p:sp>
        <p:nvSpPr>
          <p:cNvPr id="32" name="TextBox 3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429375" y="3571875"/>
            <a:ext cx="1214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гнездо</a:t>
            </a:r>
          </a:p>
        </p:txBody>
      </p:sp>
      <p:sp>
        <p:nvSpPr>
          <p:cNvPr id="33" name="TextBox 3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071813" y="4572000"/>
            <a:ext cx="1425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блокнот</a:t>
            </a:r>
          </a:p>
        </p:txBody>
      </p:sp>
      <p:sp>
        <p:nvSpPr>
          <p:cNvPr id="34" name="TextBox 3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929188" y="4572000"/>
            <a:ext cx="866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заря</a:t>
            </a:r>
          </a:p>
        </p:txBody>
      </p:sp>
      <p:sp>
        <p:nvSpPr>
          <p:cNvPr id="35" name="TextBox 3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500813" y="4572000"/>
            <a:ext cx="12271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восход</a:t>
            </a:r>
          </a:p>
        </p:txBody>
      </p:sp>
      <p:grpSp>
        <p:nvGrpSpPr>
          <p:cNvPr id="3" name="Группа 45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714375" y="5643563"/>
            <a:ext cx="2357438" cy="714375"/>
            <a:chOff x="714348" y="5643578"/>
            <a:chExt cx="2357454" cy="714380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714348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255" name="TextBox 47"/>
            <p:cNvSpPr txBox="1">
              <a:spLocks noChangeArrowheads="1"/>
            </p:cNvSpPr>
            <p:nvPr/>
          </p:nvSpPr>
          <p:spPr bwMode="auto">
            <a:xfrm>
              <a:off x="857224" y="5715016"/>
              <a:ext cx="200407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Проверь себя</a:t>
              </a:r>
            </a:p>
          </p:txBody>
        </p:sp>
      </p:grpSp>
      <p:grpSp>
        <p:nvGrpSpPr>
          <p:cNvPr id="8213" name="Группа 44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3786188" y="5643563"/>
            <a:ext cx="2357437" cy="714375"/>
            <a:chOff x="3786182" y="5643578"/>
            <a:chExt cx="2357454" cy="714380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3786182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251" name="TextBox 26"/>
            <p:cNvSpPr txBox="1">
              <a:spLocks noChangeArrowheads="1"/>
            </p:cNvSpPr>
            <p:nvPr/>
          </p:nvSpPr>
          <p:spPr bwMode="auto">
            <a:xfrm>
              <a:off x="3786182" y="5715016"/>
              <a:ext cx="235122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Напоминалочка</a:t>
              </a:r>
            </a:p>
          </p:txBody>
        </p:sp>
      </p:grpSp>
      <p:grpSp>
        <p:nvGrpSpPr>
          <p:cNvPr id="8214" name="Группа 45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6786563" y="5643563"/>
            <a:ext cx="776287" cy="723900"/>
            <a:chOff x="6786563" y="5643563"/>
            <a:chExt cx="776287" cy="723900"/>
          </a:xfrm>
        </p:grpSpPr>
        <p:sp>
          <p:nvSpPr>
            <p:cNvPr id="48" name="Прямоугольник 47"/>
            <p:cNvSpPr/>
            <p:nvPr/>
          </p:nvSpPr>
          <p:spPr bwMode="auto">
            <a:xfrm>
              <a:off x="6786563" y="5643563"/>
              <a:ext cx="776287" cy="7239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9" name="Стрелка вправо 48"/>
            <p:cNvSpPr/>
            <p:nvPr/>
          </p:nvSpPr>
          <p:spPr>
            <a:xfrm>
              <a:off x="6929438" y="5857875"/>
              <a:ext cx="500062" cy="285750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50" name="Прямоугольник 49">
            <a:hlinkClick r:id="rId29" action="ppaction://hlinksldjump"/>
          </p:cNvPr>
          <p:cNvSpPr/>
          <p:nvPr>
            <p:custDataLst>
              <p:tags r:id="rId23"/>
            </p:custDataLst>
          </p:nvPr>
        </p:nvSpPr>
        <p:spPr>
          <a:xfrm>
            <a:off x="6715125" y="5572125"/>
            <a:ext cx="857250" cy="78581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Скругленный прямоугольник 50">
            <a:hlinkClick r:id="rId30" action="ppaction://hlinksldjump"/>
          </p:cNvPr>
          <p:cNvSpPr/>
          <p:nvPr>
            <p:custDataLst>
              <p:tags r:id="rId24"/>
            </p:custDataLst>
          </p:nvPr>
        </p:nvSpPr>
        <p:spPr>
          <a:xfrm>
            <a:off x="3786188" y="5643563"/>
            <a:ext cx="2357437" cy="714375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52" name="Таблица 51"/>
          <p:cNvGraphicFramePr>
            <a:graphicFrameLocks noGrp="1"/>
          </p:cNvGraphicFramePr>
          <p:nvPr>
            <p:custDataLst>
              <p:tags r:id="rId25"/>
            </p:custDataLst>
          </p:nvPr>
        </p:nvGraphicFramePr>
        <p:xfrm>
          <a:off x="1214438" y="1285875"/>
          <a:ext cx="6715176" cy="40719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678794"/>
                <a:gridCol w="1678794"/>
                <a:gridCol w="1678794"/>
                <a:gridCol w="1678794"/>
              </a:tblGrid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8625" y="285750"/>
            <a:ext cx="83105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  Щёлкни по  словам, которые, на твой взгляд, </a:t>
            </a:r>
          </a:p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являются именами существительными женского рода.</a:t>
            </a:r>
          </a:p>
        </p:txBody>
      </p:sp>
      <p:grpSp>
        <p:nvGrpSpPr>
          <p:cNvPr id="2" name="Группа 2"/>
          <p:cNvGrpSpPr/>
          <p:nvPr>
            <p:custDataLst>
              <p:tags r:id="rId3"/>
            </p:custDataLst>
          </p:nvPr>
        </p:nvGrpSpPr>
        <p:grpSpPr>
          <a:xfrm>
            <a:off x="1214414" y="1285860"/>
            <a:ext cx="6715172" cy="4071966"/>
            <a:chOff x="857224" y="1500174"/>
            <a:chExt cx="7429552" cy="4286280"/>
          </a:xfrm>
          <a:solidFill>
            <a:schemeClr val="accent3">
              <a:lumMod val="75000"/>
              <a:alpha val="46000"/>
            </a:schemeClr>
          </a:solidFill>
        </p:grpSpPr>
        <p:sp>
          <p:nvSpPr>
            <p:cNvPr id="4" name="Прямоугольник 3"/>
            <p:cNvSpPr/>
            <p:nvPr/>
          </p:nvSpPr>
          <p:spPr>
            <a:xfrm>
              <a:off x="857224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14612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572000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29388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57224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57224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57224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714612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572000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572000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714612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714612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429388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572000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429388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429388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" name="TextBox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28750" y="1500188"/>
            <a:ext cx="1160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пожар</a:t>
            </a: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00188" y="2571750"/>
            <a:ext cx="10779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вьюга</a:t>
            </a:r>
          </a:p>
        </p:txBody>
      </p:sp>
      <p:sp>
        <p:nvSpPr>
          <p:cNvPr id="22" name="TextBox 2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00188" y="3571875"/>
            <a:ext cx="1035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ручка</a:t>
            </a:r>
          </a:p>
        </p:txBody>
      </p:sp>
      <p:sp>
        <p:nvSpPr>
          <p:cNvPr id="23" name="TextBox 2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500188" y="4572000"/>
            <a:ext cx="1066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пчела</a:t>
            </a:r>
          </a:p>
        </p:txBody>
      </p:sp>
      <p:sp>
        <p:nvSpPr>
          <p:cNvPr id="24" name="TextBox 2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86125" y="1500188"/>
            <a:ext cx="906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вода</a:t>
            </a:r>
          </a:p>
        </p:txBody>
      </p:sp>
      <p:sp>
        <p:nvSpPr>
          <p:cNvPr id="25" name="TextBox 2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929188" y="1500188"/>
            <a:ext cx="933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рысь</a:t>
            </a:r>
          </a:p>
        </p:txBody>
      </p:sp>
      <p:sp>
        <p:nvSpPr>
          <p:cNvPr id="26" name="TextBox 2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572250" y="1500188"/>
            <a:ext cx="1028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столб</a:t>
            </a: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286125" y="2571750"/>
            <a:ext cx="903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ночь</a:t>
            </a:r>
          </a:p>
        </p:txBody>
      </p:sp>
      <p:sp>
        <p:nvSpPr>
          <p:cNvPr id="28" name="TextBox 2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786313" y="2571750"/>
            <a:ext cx="1233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шалаш</a:t>
            </a:r>
          </a:p>
        </p:txBody>
      </p:sp>
      <p:sp>
        <p:nvSpPr>
          <p:cNvPr id="29" name="TextBox 2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500813" y="2571750"/>
            <a:ext cx="1095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мышь</a:t>
            </a:r>
          </a:p>
        </p:txBody>
      </p:sp>
      <p:sp>
        <p:nvSpPr>
          <p:cNvPr id="30" name="TextBox 2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071813" y="3571875"/>
            <a:ext cx="1430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циркуль</a:t>
            </a:r>
          </a:p>
        </p:txBody>
      </p:sp>
      <p:sp>
        <p:nvSpPr>
          <p:cNvPr id="31" name="TextBox 3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714875" y="3571875"/>
            <a:ext cx="1282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сторож</a:t>
            </a:r>
          </a:p>
        </p:txBody>
      </p:sp>
      <p:sp>
        <p:nvSpPr>
          <p:cNvPr id="32" name="TextBox 3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572250" y="3571875"/>
            <a:ext cx="1017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ткань</a:t>
            </a:r>
          </a:p>
        </p:txBody>
      </p:sp>
      <p:sp>
        <p:nvSpPr>
          <p:cNvPr id="33" name="TextBox 3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143250" y="4572000"/>
            <a:ext cx="1233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посуда</a:t>
            </a:r>
          </a:p>
        </p:txBody>
      </p:sp>
      <p:sp>
        <p:nvSpPr>
          <p:cNvPr id="34" name="TextBox 3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072063" y="4572000"/>
            <a:ext cx="676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час</a:t>
            </a:r>
          </a:p>
        </p:txBody>
      </p:sp>
      <p:sp>
        <p:nvSpPr>
          <p:cNvPr id="35" name="TextBox 3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572250" y="4572000"/>
            <a:ext cx="852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лист</a:t>
            </a:r>
          </a:p>
        </p:txBody>
      </p:sp>
      <p:grpSp>
        <p:nvGrpSpPr>
          <p:cNvPr id="3" name="Группа 45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714375" y="5643563"/>
            <a:ext cx="2357438" cy="714375"/>
            <a:chOff x="714348" y="5643578"/>
            <a:chExt cx="2357454" cy="714380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714348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279" name="TextBox 47"/>
            <p:cNvSpPr txBox="1">
              <a:spLocks noChangeArrowheads="1"/>
            </p:cNvSpPr>
            <p:nvPr/>
          </p:nvSpPr>
          <p:spPr bwMode="auto">
            <a:xfrm>
              <a:off x="857224" y="5715016"/>
              <a:ext cx="200407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Проверь себя</a:t>
              </a:r>
            </a:p>
          </p:txBody>
        </p:sp>
      </p:grpSp>
      <p:grpSp>
        <p:nvGrpSpPr>
          <p:cNvPr id="9237" name="Группа 44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3786188" y="5643563"/>
            <a:ext cx="2357437" cy="714375"/>
            <a:chOff x="3786182" y="5643578"/>
            <a:chExt cx="2357454" cy="714380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3786182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275" name="TextBox 26"/>
            <p:cNvSpPr txBox="1">
              <a:spLocks noChangeArrowheads="1"/>
            </p:cNvSpPr>
            <p:nvPr/>
          </p:nvSpPr>
          <p:spPr bwMode="auto">
            <a:xfrm>
              <a:off x="3786182" y="5715016"/>
              <a:ext cx="235122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Напоминалочка</a:t>
              </a:r>
            </a:p>
          </p:txBody>
        </p:sp>
      </p:grpSp>
      <p:sp>
        <p:nvSpPr>
          <p:cNvPr id="43" name="Скругленный прямоугольник 42">
            <a:hlinkClick r:id="rId29" action="ppaction://hlinksldjump"/>
          </p:cNvPr>
          <p:cNvSpPr/>
          <p:nvPr>
            <p:custDataLst>
              <p:tags r:id="rId22"/>
            </p:custDataLst>
          </p:nvPr>
        </p:nvSpPr>
        <p:spPr>
          <a:xfrm>
            <a:off x="3786188" y="5643563"/>
            <a:ext cx="2357437" cy="714375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9239" name="Группа 47"/>
          <p:cNvGrpSpPr>
            <a:grpSpLocks/>
          </p:cNvGrpSpPr>
          <p:nvPr>
            <p:custDataLst>
              <p:tags r:id="rId23"/>
            </p:custDataLst>
          </p:nvPr>
        </p:nvGrpSpPr>
        <p:grpSpPr bwMode="auto">
          <a:xfrm>
            <a:off x="6786563" y="5643563"/>
            <a:ext cx="776287" cy="723900"/>
            <a:chOff x="6786563" y="5643563"/>
            <a:chExt cx="776287" cy="723900"/>
          </a:xfrm>
        </p:grpSpPr>
        <p:sp>
          <p:nvSpPr>
            <p:cNvPr id="49" name="Прямоугольник 48"/>
            <p:cNvSpPr/>
            <p:nvPr/>
          </p:nvSpPr>
          <p:spPr bwMode="auto">
            <a:xfrm>
              <a:off x="6786563" y="5643563"/>
              <a:ext cx="776287" cy="7239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0" name="Стрелка вправо 49"/>
            <p:cNvSpPr/>
            <p:nvPr/>
          </p:nvSpPr>
          <p:spPr>
            <a:xfrm>
              <a:off x="6929438" y="5857875"/>
              <a:ext cx="500062" cy="285750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51" name="Прямоугольник 50">
            <a:hlinkClick r:id="rId30" action="ppaction://hlinksldjump"/>
          </p:cNvPr>
          <p:cNvSpPr/>
          <p:nvPr>
            <p:custDataLst>
              <p:tags r:id="rId24"/>
            </p:custDataLst>
          </p:nvPr>
        </p:nvSpPr>
        <p:spPr>
          <a:xfrm>
            <a:off x="6715125" y="5572125"/>
            <a:ext cx="857250" cy="78581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8" name="Таблица 47"/>
          <p:cNvGraphicFramePr>
            <a:graphicFrameLocks noGrp="1"/>
          </p:cNvGraphicFramePr>
          <p:nvPr>
            <p:custDataLst>
              <p:tags r:id="rId25"/>
            </p:custDataLst>
          </p:nvPr>
        </p:nvGraphicFramePr>
        <p:xfrm>
          <a:off x="1214438" y="1285875"/>
          <a:ext cx="6715176" cy="40719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678794"/>
                <a:gridCol w="1678794"/>
                <a:gridCol w="1678794"/>
                <a:gridCol w="1678794"/>
              </a:tblGrid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8625" y="285750"/>
            <a:ext cx="82819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Щёлкни по  словам, которые, на твой взгляд, </a:t>
            </a:r>
          </a:p>
          <a:p>
            <a:pPr algn="ctr"/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являются именами существительными среднего рода.</a:t>
            </a:r>
          </a:p>
        </p:txBody>
      </p:sp>
      <p:grpSp>
        <p:nvGrpSpPr>
          <p:cNvPr id="2" name="Группа 2"/>
          <p:cNvGrpSpPr/>
          <p:nvPr>
            <p:custDataLst>
              <p:tags r:id="rId3"/>
            </p:custDataLst>
          </p:nvPr>
        </p:nvGrpSpPr>
        <p:grpSpPr>
          <a:xfrm>
            <a:off x="1214414" y="1285860"/>
            <a:ext cx="6715172" cy="4071966"/>
            <a:chOff x="857224" y="1500174"/>
            <a:chExt cx="7429552" cy="4286280"/>
          </a:xfrm>
          <a:solidFill>
            <a:schemeClr val="accent3">
              <a:lumMod val="75000"/>
              <a:alpha val="46000"/>
            </a:schemeClr>
          </a:solidFill>
        </p:grpSpPr>
        <p:sp>
          <p:nvSpPr>
            <p:cNvPr id="4" name="Прямоугольник 3"/>
            <p:cNvSpPr/>
            <p:nvPr/>
          </p:nvSpPr>
          <p:spPr>
            <a:xfrm>
              <a:off x="857224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14612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572000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29388" y="150017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57224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57224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57224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714612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572000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572000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714612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714612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429388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572000" y="257174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429388" y="471488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429388" y="3643314"/>
              <a:ext cx="1857388" cy="1071570"/>
            </a:xfrm>
            <a:prstGeom prst="rect">
              <a:avLst/>
            </a:prstGeom>
            <a:grpFill/>
            <a:ln w="12700">
              <a:solidFill>
                <a:srgbClr val="006600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" name="TextBox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00188" y="1500188"/>
            <a:ext cx="928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цирк</a:t>
            </a: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00188" y="2571750"/>
            <a:ext cx="1027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трава</a:t>
            </a:r>
          </a:p>
        </p:txBody>
      </p:sp>
      <p:sp>
        <p:nvSpPr>
          <p:cNvPr id="22" name="TextBox 2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71625" y="3571875"/>
            <a:ext cx="887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чудо</a:t>
            </a:r>
          </a:p>
        </p:txBody>
      </p:sp>
      <p:sp>
        <p:nvSpPr>
          <p:cNvPr id="23" name="TextBox 2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28750" y="4572000"/>
            <a:ext cx="1085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зерно</a:t>
            </a:r>
          </a:p>
        </p:txBody>
      </p:sp>
      <p:sp>
        <p:nvSpPr>
          <p:cNvPr id="24" name="TextBox 2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14688" y="1500188"/>
            <a:ext cx="922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окно</a:t>
            </a:r>
          </a:p>
        </p:txBody>
      </p:sp>
      <p:sp>
        <p:nvSpPr>
          <p:cNvPr id="25" name="TextBox 2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929188" y="1500188"/>
            <a:ext cx="958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жара</a:t>
            </a:r>
          </a:p>
        </p:txBody>
      </p:sp>
      <p:sp>
        <p:nvSpPr>
          <p:cNvPr id="26" name="TextBox 2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500813" y="1500188"/>
            <a:ext cx="11890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стекло</a:t>
            </a: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143250" y="2571750"/>
            <a:ext cx="10271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акула</a:t>
            </a:r>
          </a:p>
        </p:txBody>
      </p:sp>
      <p:sp>
        <p:nvSpPr>
          <p:cNvPr id="28" name="TextBox 2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786313" y="2571750"/>
            <a:ext cx="1211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платье</a:t>
            </a:r>
          </a:p>
        </p:txBody>
      </p:sp>
      <p:sp>
        <p:nvSpPr>
          <p:cNvPr id="29" name="TextBox 2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572250" y="2571750"/>
            <a:ext cx="860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горе</a:t>
            </a:r>
          </a:p>
        </p:txBody>
      </p:sp>
      <p:sp>
        <p:nvSpPr>
          <p:cNvPr id="30" name="TextBox 2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214688" y="3571875"/>
            <a:ext cx="915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поле</a:t>
            </a:r>
          </a:p>
        </p:txBody>
      </p:sp>
      <p:sp>
        <p:nvSpPr>
          <p:cNvPr id="31" name="TextBox 3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857750" y="3571875"/>
            <a:ext cx="1109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ранец</a:t>
            </a:r>
          </a:p>
        </p:txBody>
      </p:sp>
      <p:sp>
        <p:nvSpPr>
          <p:cNvPr id="32" name="TextBox 3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429375" y="3571875"/>
            <a:ext cx="12017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голова</a:t>
            </a:r>
          </a:p>
        </p:txBody>
      </p:sp>
      <p:sp>
        <p:nvSpPr>
          <p:cNvPr id="33" name="TextBox 3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143250" y="4572000"/>
            <a:ext cx="10620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город</a:t>
            </a:r>
          </a:p>
        </p:txBody>
      </p:sp>
      <p:sp>
        <p:nvSpPr>
          <p:cNvPr id="34" name="TextBox 3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857750" y="4572000"/>
            <a:ext cx="100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чутьё</a:t>
            </a:r>
          </a:p>
        </p:txBody>
      </p:sp>
      <p:sp>
        <p:nvSpPr>
          <p:cNvPr id="35" name="TextBox 3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572250" y="4572000"/>
            <a:ext cx="1050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весна</a:t>
            </a:r>
          </a:p>
        </p:txBody>
      </p:sp>
      <p:grpSp>
        <p:nvGrpSpPr>
          <p:cNvPr id="3" name="Группа 45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714375" y="5643563"/>
            <a:ext cx="2357438" cy="714375"/>
            <a:chOff x="714348" y="5643578"/>
            <a:chExt cx="2357454" cy="714380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714348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303" name="TextBox 47"/>
            <p:cNvSpPr txBox="1">
              <a:spLocks noChangeArrowheads="1"/>
            </p:cNvSpPr>
            <p:nvPr/>
          </p:nvSpPr>
          <p:spPr bwMode="auto">
            <a:xfrm>
              <a:off x="857224" y="5715016"/>
              <a:ext cx="200407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Проверь себя</a:t>
              </a:r>
            </a:p>
          </p:txBody>
        </p:sp>
      </p:grpSp>
      <p:grpSp>
        <p:nvGrpSpPr>
          <p:cNvPr id="10261" name="Группа 44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3786188" y="5643563"/>
            <a:ext cx="2357437" cy="714375"/>
            <a:chOff x="3786182" y="5643578"/>
            <a:chExt cx="2357454" cy="714380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3786182" y="5643578"/>
              <a:ext cx="2357454" cy="7143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299" name="TextBox 26"/>
            <p:cNvSpPr txBox="1">
              <a:spLocks noChangeArrowheads="1"/>
            </p:cNvSpPr>
            <p:nvPr/>
          </p:nvSpPr>
          <p:spPr bwMode="auto">
            <a:xfrm>
              <a:off x="3786182" y="5715016"/>
              <a:ext cx="235122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Calibri" pitchFamily="34" charset="0"/>
                </a:rPr>
                <a:t>Напоминалочка</a:t>
              </a:r>
            </a:p>
          </p:txBody>
        </p:sp>
      </p:grpSp>
      <p:grpSp>
        <p:nvGrpSpPr>
          <p:cNvPr id="10262" name="Группа 25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6786563" y="5643563"/>
            <a:ext cx="776287" cy="723900"/>
            <a:chOff x="6786578" y="5643578"/>
            <a:chExt cx="776294" cy="723904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6786578" y="5643578"/>
              <a:ext cx="776294" cy="7239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6" name="Выгнутая вниз стрелка 45"/>
            <p:cNvSpPr/>
            <p:nvPr/>
          </p:nvSpPr>
          <p:spPr>
            <a:xfrm>
              <a:off x="6929454" y="5715015"/>
              <a:ext cx="500067" cy="500066"/>
            </a:xfrm>
            <a:prstGeom prst="curvedUp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48" name="Прямоугольник 47">
            <a:hlinkClick r:id="rId28" action="ppaction://hlinksldjump"/>
          </p:cNvPr>
          <p:cNvSpPr/>
          <p:nvPr>
            <p:custDataLst>
              <p:tags r:id="rId23"/>
            </p:custDataLst>
          </p:nvPr>
        </p:nvSpPr>
        <p:spPr>
          <a:xfrm>
            <a:off x="6715125" y="5572125"/>
            <a:ext cx="857250" cy="78581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Скругленный прямоугольник 42">
            <a:hlinkClick r:id="rId29" action="ppaction://hlinksldjump"/>
          </p:cNvPr>
          <p:cNvSpPr/>
          <p:nvPr>
            <p:custDataLst>
              <p:tags r:id="rId24"/>
            </p:custDataLst>
          </p:nvPr>
        </p:nvSpPr>
        <p:spPr>
          <a:xfrm>
            <a:off x="3786188" y="5643563"/>
            <a:ext cx="2357437" cy="714375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49" name="Таблица 48"/>
          <p:cNvGraphicFramePr>
            <a:graphicFrameLocks noGrp="1"/>
          </p:cNvGraphicFramePr>
          <p:nvPr>
            <p:custDataLst>
              <p:tags r:id="rId25"/>
            </p:custDataLst>
          </p:nvPr>
        </p:nvGraphicFramePr>
        <p:xfrm>
          <a:off x="1214438" y="1285875"/>
          <a:ext cx="6715176" cy="40719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678794"/>
                <a:gridCol w="1678794"/>
                <a:gridCol w="1678794"/>
                <a:gridCol w="1678794"/>
              </a:tblGrid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10179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jWnBLFkKwtr5Uqpm33dG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SUIRYlZhBeFwT9LMAUQV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hzpHdnpDnZifC038NWnu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51Ec5JFwPJeNHVNBVtRg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0U3XhxaXZUS0tn21hGYQ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0Oj7lc0UCfkX0K88r7mSK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VGrpyUbai5YrTfDacYW4h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YyQTuhVnVG3jZU2g12VsA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Ddm1uglRlPFsyPrZEWU7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CzCKTn4GwuEgUCxtNF14k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DxmdO2oZxtmvAMoKnYMFj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OiUPsb9f5hNoW5oGy1hxX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w3jDx7GAEKjuzT7Seq8C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Up2K42h3hFVsJ3iZAdPhn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IcPjlHpLnLdDnuMH66X2Z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ttlknzr3HFNPHPUKGADwh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f6GOcS7Ikl5AImX1jQjk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PyNXMlpmosQkefEzmzWZl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J67yNFgMdX5Hg70f5LiXW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Ko7HnKuJn4cnOGPeyK6Bf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ewZwy7tbGnv7mIq5hvitz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vSjjpRcxRknR9AHRcnfcn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JvzPopjVdmDG0CZi4K4g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hrNPKdL8TE0Dara5IppS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xVzAFXFEeehHXOxX43gox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SPoonrDLM9GvPx4x2KBXK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I2uXT13YB9OQOJw6qtZSI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HHTjOFLwR8Ujm4gudgH2G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Al6zfpxe4g87YDgNKmfz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oiFbK7F10D4Akeu5Hg60a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yPQTGhiT8XObWNU3Eqy2f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2nj2iEFZt8emJPkQqoI6v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L8hGbDCGr7L3NsAEYEe9u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Xz34JNZ9j90VBaKCs1mM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SUIRYlZhBeFwT9LMAUQV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BG2SgMq4SlC5bIC7UOHiO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3RQpTlbdMH0QYn1QxcIeh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iwZ1Zl6y5niYCa1QS4TEz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4kKe53hvzzlpzkqRlQ6eC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yZLQPGjDlC5nrFhKf2gAN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CdBHq1I2xkisMKteeBbWd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jbSLABA4X2OOnxf8giUi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ZSxg0NFoRwTTpOFr7stn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DXnWZ6kT1UEz6TS2kzgi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tDPjBRNQBnOlUak1Hkv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w3jDx7GAEKjuzT7Seq8C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fkjVMoNSd5BGFTiaNJ1d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cixXSZyyX86HejwnOsZYn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zYFYEpUze5FU5RIBXHElF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92cvZ0WbEJaJ5hB3dvGUo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wdVw5VQC0MO6OCM8qUC2q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KlMrZTu8FL5GwYzsU1k2J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VZsZh44Mhl2ztAKEVX7R6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I2uXT13YB9OQOJw6qtZSI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JrCh4TISIJCh4M9iai8O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085NzYZBIndmpMYZBp4St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hrNPKdL8TE0Dara5IppS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DWvYHf5nURhSYjTuv6MFC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m6aXGVmHNezgu9hAgJwls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5xOE66UX5O7YzpOKz90c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jHPKdUQ39hc11D91PfNP8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9wzSMwamkgh2d6PmT072F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MynaAxkLpeUyyjal8jSMX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KZp2ctlMI55jJ0uBVC2yQ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7FxwbyRNaTSQOoLylRqCv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sfz9QxogJo5HRKuFhMVVV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rTc6Qngb8dwjciW1IkoT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SUIRYlZhBeFwT9LMAUQV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L7w13FzDHzTgNGXKG1Zyg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ayxcJg4Ax13X85zPkBCuw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pWug4YDnUBcTWYtQWjy6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PySaRGoWLld8AHsc6X96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Ke8BltEiWpUyKEIbNLGwF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yJPT9u7s9TKK5jJywdJDP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iAQ2K0ibsAMjGpMrkabug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YLDjL4TzslFhMQslx3WZN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H3Zxndq4kiAD0OK8tazdz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X8rcEoz61qnd3zkdHG8o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w3jDx7GAEKjuzT7Seq8C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G9PDApzLpzbr6Q5bz1ueg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fNLaOftT4bfArim0N9wf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I2uXT13YB9OQOJw6qtZSI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Qxs7VskifHi6YrGwASOZq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1Btt8w67TL6wT1SpBjivu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bwoNOyelI08rM9Hk7XNXh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tVok7nydXwj0pW5kHxTy3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orfJIhbkIwIH2totrQMu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8MJKfNff4JqowX5oFh1CN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HTBVe63Lz1MjsZX1o5tr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hrNPKdL8TE0Dara5IppS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hEWrn3avsqOku2QDR181Y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mKDDpIfDxkliqfEuQ3Sg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XYXX6ow3kp0qhcOKErfPS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ZcBBZna58HKLNEFsCR6tZ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hZYsF6pr0gIsZLlvo9Teh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Fvp95bPoIou3UBCxH3GHH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2kFT67sWAKEYks2w1dCCx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XWQJSRsQyzBbt4ub4HVMO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oWh9ua1t54WImI2neAuJc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m9ZX2Q8UGLvdxUsInhO4u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SUIRYlZhBeFwT9LMAUQV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fKIL8Htlh4xjz8aw7blao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d9a8VvdcV7APTffhHqrlu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JJeVgQtUJ2GNsWMBXn2jn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HOIGGHFuephguB5Dzj9PA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pJ6DdaZK2Q1t2pdz9LffO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wcsavkNJ9yFBpYA3uuutm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1zGqZ9nAlg8dTb2EFXiG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I2uXT13YB9OQOJw6qtZSI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H50ukV6pTRtkB4PXXgyqt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NqZeZ6hKKlU4YqAPUNzM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idaBzCk7B3j2wGu4Hdp0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w3jDx7GAEKjuzT7Seq8C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lhKHSrQPw3KKe9Hb035QB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d8UKrPL9JTvs4HuidQTVO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jdcr8IMvH7Jq3BM7Z13mk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L5ZHIQfWG6nOHx0G2ndb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JEDSv5QRRrvsYql814Fsb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jGN5zYk1Z7FR2qlOcKo4O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SmI7Ey0ixJcGlX5qwSxPs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M6oVNcRV46eENqmskM0Gz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Fl4nJLewxZctzBIJLNrCF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rGaE43xKOLOQr2Qpt5Hyy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hrNPKdL8TE0Dara5IppS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sjRKKA1dfXgzUod5HaYMa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FIaFSlklU7xceQNjjXJBw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AS8sbnnwzL51E8A4IFST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1H9ninR13yTN8ixq9WXox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7dbEJff4IDPqQrjO5ZFyI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8R0iwhvWVEBfAWbEECLYP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YHr66lQXJY3A4kDrIXzMH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cZRR0dTOp2yNSQfJIpCGb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TcrkAiLpHJfcoRvLr78Xk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j5rZarrFlerS5EqGDB30k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SUIRYlZhBeFwT9LMAUQV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yFsodWYuxeZfSlSA7kX2o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LvMQlKuwUjjvxLxMduHRH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I2uXT13YB9OQOJw6qtZSI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YXNICDIg09YFQm7r7pbQO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TPM4N2uI2iqxUXBnBdZ0j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WnO63k6tkxjxBW4hWs2ch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40QzbQTuRGTeTogGZ9CyY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emlEikgxY7oViOgt9fAQF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Dn3G1fsSzI2cLtdwyydkH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QY5sqv0mY7dBJYBBi046x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w3jDx7GAEKjuzT7Seq8C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S62MfDH1ClVRx5AzPXRdJ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aKfUWfcgBfa5ZpEgmEXu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FRrw1Jb7ejVW7R10JLLq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BnZB9aGuyMq6uSOnVw19m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e9RxCfDTb4Nlg4xpA0qJK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w1n8clQfpVXF8QKByqRFA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i9CKQvV0JCb5CPat3i3WF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nBVHFYsZS5y9Iewsukjpc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t3dUr4nyBDHqL0O9PWxJK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wt6WWBOICfG27StKxnCkt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hrNPKdL8TE0Dara5IppS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siswDkunRsAnwJOv7LJT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KISWF5p97pCB0NtqYtefo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KVJ02HNfEL2wg7AW9mTgP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HZfINgPOhHSh0q0V0y3lV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Y2tv6IgBN4lHdJLjUwqQt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Z7aVdmkdu7z1ceha6yGT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VidhaGEwU5ECouoWN2esR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I2uXT13YB9OQOJw6qtZSI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DEPBHCUyq0IM72GBitHCR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ADHy4CmjhNsP3OXD3FGHz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SUIRYlZhBeFwT9LMAUQV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VpOJSejwrqX4IzzBC29AO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ayrzY9YyM9hyIiKkJ80Kl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SY5n3r3DxYd3efijf9xTD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9RhRhi1A3w8GttA5xv8C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kE3u2qTQdsn5cWwMALlwo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x5zPPE40nuatPcdmfR7KP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KAgx4jWJN6Va7YVdBeMc4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VI6kydvuoDktkYyhAL3DH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yE4fr2fTYCZRFxqJKIejH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PDDWEkD09qbQasfjMtevF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w3jDx7GAEKjuzT7Seq8C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tsj0QR0lpomgOrCunVfXt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GOnYtqVK4cB8aaDEuMZN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tUDOHi5jgIdUMuDRnApEj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FGhrRJqsXGyTlskFJDFLW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Ufo81CppomtifXxfrmSNL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mS9axHQLZyeML13IHO2xh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q2dn8uciT87mSvZQ5IzCn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Ep9yIRJkXFOvYKbCjtEPn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6H2STV9e2GgXOMmC0Nkqf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mX8cYW162OIJirvPXNbJ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hrNPKdL8TE0Dara5IppS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e0VpgGsQvXEwl5KHXccWE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e4uV6aPwewXeJ7hyFkDbj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5L6q4gQYwGtMLQVlAi1YI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I2uXT13YB9OQOJw6qtZSI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lWetPw89eC6xk9T0W5mrI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y6lCpowRjt8tZIOF5yGfZ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LWlqDkKlak2Xd04sQrrEn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DiRdwUcshs8hkohZLc7Xj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q1vOADIfOkTLj3zqOP9H2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PVGGaRFfxpGPRPIHjyK2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SUIRYlZhBeFwT9LMAUQV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ny5dqlohOBLQbz8UsQAyN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4ubJH6vAX0V2y7AXrjRfB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31E8zp5Ts6ZTtA2GDiLdE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U911kvpgHxSZr95zw6v4y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2EDZUKGyunrh7u7y5ztbo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0u9SB4LFHzd46mnkAFz83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92AsY1WAmqAE9P28BNOF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42oKbKYNCgpvW0P1CNELY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wIduywYlePG40bHNgXNK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b8dPc7ZZaUSdoS1XgqgDV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w3jDx7GAEKjuzT7Seq8C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GfVPPU0nOb7tlz0ElpYl3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NRCjFPZxw6f0sXUni5ZN5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6UxrWB5RFz6Ls4dveanhE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THvPaMQOpO25GckSR7KMd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WlivJ0hZPZAyrqyUNj2xR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4F1AU0wkUEr3K9wE3QxpZ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u7KTjWjrJGYWhDu96gsv5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7oFpn9fcZs01aUP0GA0sU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4OSTaUKgWuXy0mdUyabxG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I2uXT13YB9OQOJw6qtZS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hrNPKdL8TE0Dara5IppS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hrNPKdL8TE0Dara5IppS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W3f5Lw6I9byjiTndNoqhL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VfsAk5ASuC1ljRwtYlsJv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4CUsML1Phn4xTCrAAEG3Z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xE2mn4cQ4X1obQFRjOQFl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hMYU2oLO3rxJ4fpqnXDri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wurBUIlRdjZTmgot2N5gT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RrLqsTqT2Tlagtsqu2tbe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JaS81TUQm2dWCZPugrqjh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yc0U0Bi2NIlEIAxjRwZcx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WjQtB0M1KUVECG86Tixj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SUIRYlZhBeFwT9LMAUQV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BYheWWAUk5xffH4x0igMX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I3YQbKDGEe4rIScm3PqQA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6mqr2lie3rxafdg5LPgDq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bOZclEeql7QTXCqJIioqb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UxCY5X3BzWpNbCsQ0DZC6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kmfEF17Yf07yTrzmyhmKx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taqOhRhLqywvdfJri2uBH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FCJ0gE4IfmSqS5dRJfGuz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2oekC7YkfVc5vN5hBCGHj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dNAqMsE4NRfSLrXZTx2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w3jDx7GAEKjuzT7Seq8C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gocKvEAJXo3Gzz3NFPAQp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QIzkY23cS5Vdxbd2XZt4U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P4RoV6SdqaAjyuaaFyGKw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Lm1SADSAnk2ZTvtA7WkFE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I2uXT13YB9OQOJw6qtZSI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GzHxIiwBgpAnZadKLC3ws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CeCIRMjVo9lRjvm3welQM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gzBEH5qJqQj0JNfRL5gsW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D1cXd4q5kOYmY37c5euFJ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yiMzNEtfzkkmVAsKSmik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hrNPKdL8TE0Dara5IppS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2nOcKyZ2Xha9tTbDgLC4e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1B7wKll7mpX3goLBUUgxm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cM7zye6xHsfolc4dOEGPU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bpDMSFRHOHgYplpaM61OH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OR3ywG6BQx8rAHVMmqG0E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8mNINDRzO63GBLJk8aAcQ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QYKIf0KB8GRfJGKNTsJhJ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nU6a22iwprHpvPY5oRPcX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Pl22zkg7sz0OAQB4XIiCg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xjaVPN4Ssw405L70sYfhZ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SUIRYlZhBeFwT9LMAUQV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pGe7ujU6Ul6pNISEus3A7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KAKPXXfkmYppUuGIjKXlB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TFYo8OtMeo1VVEmEmXQzY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ZnOoXM9jCMS2G5RyOrRAK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oZy1lFnZu2JKFAAKQHDUM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iWphX4BaXPe9WE43SzR4k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mGAMUUf9Z9WdB1RvQ3Nyr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JPRbRnBmLdvXzJGbaHUNQ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cJ32cnINhLTOWLUI2SxDn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I2uXT13YB9OQOJw6qtZSI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w3jDx7GAEKjuzT7Seq8C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Y1QZDIiX1rcRnGndNObyU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IDs8OFT6EDIEC88PbeDYV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3LMVgsF1gcIt1pA3y3Ub7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5i8MAdHjZpOYAHmTorrCn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V96Ie7Fz3KBNFtMuRrjXd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F2OTHFFtJvSzmYFSYADpl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mN1S6UzZjqiCu4TlqZUA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U66NOZtJjNXBF1SOzKTKc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gKuBYD9DvL2gTULi5Avz6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FSoSsBq9GgUrPmjd0PzFh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hrNPKdL8TE0Dara5IppS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yp8X2hFjeCmK4Bd6aydl4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ls5oYSzF0qdsjYKvz8un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44hHZUF1sW7M3FSDiMJyC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xChelFY4QHL3n07gSE0YX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lxV4CVPHDsG8xFqKzZ2n5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0ZiSw2U5yDYfgKjh23f93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nfsrQ750WAbVwVMKoNNyU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ahpFrhXY8WmHC2p5bMZxH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4ldouiFrmvol5b1aGN3Xr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igXe315cuKWOMp5LXmQl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SUIRYlZhBeFwT9LMAUQV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ZjXYID0oDKFIv2L6fzVmS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Poh2X1HXQeTghEg5jrc66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I2uXT13YB9OQOJw6qtZSI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9IVTc02DNdfDKAGHIEOjjo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94T30Q7gqAaouyGFGYGFT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OfK6P9gtaLuCfd9T1QQAO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6SaHpDLdpriIfEiT1YZWq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URjsvMXPPiBv9SW7JCIWl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kxXuB8PRBRSHYjoW7YgAB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6KvpWTemeu2QwLu1bOZXH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w3jDx7GAEKjuzT7Seq8C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DrTDINuJGLskqdZbbVDeD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E7MCr6MrADin73wjaqRuN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oclh1ZC4ks6fMMQ5loXfa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136VFSKcn8AnIAha5NOwi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gShJt54txy6zaia6kKj75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Eo3gObj9qEvbMeDVpF7TA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h9pZZYt3dbKidSGcgTan7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3YvWsolDZboB7UQPckGnq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ru0LfcpeJcVO5qt3w4IAb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UBLLmrGQGK1Jx1VH89eLs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geCQsgUk8uSKSWeGf7yJx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GjPql9OCEQ8SApZtPXxTv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MlTs7OWylq6IVsWW5x145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LSuxwTR0Rq5BLd1B7hf5c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2pVtpbv2pZGSTy298podI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qUIjSqRoQpveP4C3uFuO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I2uXT13YB9OQOJw6qtZSI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a8NxnxOfkU0PiU6rIfkde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VSkszX9PGZPMY1L6j5a18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mFIXx4VIITdkZPZpRUe0J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p25AiompD0XEvEKBq4UXh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SUIRYlZhBeFwT9LMAUQV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YikGTRASAFrATmMoHM33a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zE2V6UegM8xRgFRWMwmjf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mkjkFft96Lettrymhrane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7Eo4KthnBXFlhIBMfZMC2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CMcqoqfU8SZxcFWAu0RIa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N79QKvcbABMl1BSk5R8GP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dC6Hw49neBKAKKpsF6ZYV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KvWQEuMKjBmZ4hxFKIXi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LQDkIaU0Atr0KpkNExHNQ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KFCN2xbnYSuZYFjvVjSKI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UZjSdS5agvwh6XIV7mOcv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afanb9V5YMevoP1FW1QYo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LqEt9CnU6KCKCtakjiNC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sHzmN0cvVvCltxryoWySA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xtc5rW2vUHXxjJ57lBboa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0p9WJMUlfJo1959HzftqB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KKoMCc64YaUdVarF0K5XG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oWeIshAXHbgitNVvdfBys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8hzZXD2VVKD51dH0jDLi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LQCmL42dP2raNX9tjWUMg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FnLINcWXNacWvImARXTHU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QqKRQjOnfVfbfA3gPhR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Bhr6PJTqosvj85wwGqWvG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YQrq6I4WSzA4JVi2k6EZN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1fx7ZOH3q3mmSzjrJAJqm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E7vFLduadet1PbTYIgfO9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4H9l2fAeef1uSljJsWgaC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Hn2IJTm3gnzEBpCk3tzfQ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TRK8xKSsayc7p8D3uAN9Y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raAtmodMfUGAubXBmBbNc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rt0uGZYYrG9Mpzx4otfnj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qPEr5SebYbTqI6sRHdNgs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qHMn3hdHxOI93bQfU5KfH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mnXXn1Q1dcfWDSV5kbcyo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TYRrBxM2A2QqoWFHPWYhD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Iz3h1siHvcisNNwBGFVve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iDNTzdgNhqlPghokvjJSw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FxPe1Z5eSX3kFGDgaRtKV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7V9Radfim7P2gpt8T5rIV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7YxedmaBLl8EvRJH22xY3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Zd0YQnqDrOIeObkW0T8Kl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UCUCob3oaXOUYkdewMb8T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Wh3yn62EPjRvio4dZeA3E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pUcZILnmydAAFCzPOXmw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fx2yj39P4i3f6t8pTTMwj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2s1PaiNXxQFcR8lnnggtK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VIJrE9qCG7CURKYSB5zBF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UtLquqz6fEKpxj5IDDwVa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zXhBouFaU9XcNgFeFZ3AS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9scFNSsV4KymTO9T14q4K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bqi5mgh8GvMu2CwNdA80m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rlvP3pYxSzFBNOoJHMIY4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DqmR4LXY9Ney0RaYP2WxS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Hi0kuinEmLweH4sbkczTq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meOwzJXF2xkEJ3QKhFBvr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Z4HW9plp1TxWV38RmRAme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2Ma5vDIKXYyOVMwXIDGGJ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T2lolAVUiVqUc1mudjXhA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6U74djWXOLJ3S7K6i8O2G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n1zuBepnIroxVqggmCYk6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a88eJ60PtxFtw6vJHHxr2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lbjQ2Lc4mwIRqmmvimTY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SsTaLDUhMFDSsN2pgY3gt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Oe4nlcf48kPsJqFg8iNA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rxGC6cMpGSF0loWVDOWKh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4ZXyj51nQHnzu5VHgy5xA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4brDBA6Li8gBnTgqSqGOa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xDkiZBIUXFI7Jf6O16dHi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sSflJzSJI2fzrkd16qFVJ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QnlGArxYkTcVbr3ER91eX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R9NMA00M2mSK1S03YrcJI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nv9LXsyvTvJbvbSOQxYxQ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3qpaEOaA1eXuMiDO2yewt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1QmOa9AFLbvysImNNJliu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e0pAb2upikmGozOPD00ms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ZdPUsfKubaSwClpAYyamS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xbE0JnDTBUi7ZKpJ95mgP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pHXRWsPkX2wG0wvwOKjgA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cMjMYY5ki73s1bLhzfFO8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NSWsp32sc6SN12AFgLoQS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takePGYUH420ZrQwz2hPV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ze9IGTZTpij2pM8adlthp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K039PJcmz2PwA64605VNF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HW14ooOWlDxLt8Ex4fG3J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cTc166lomB9Zj68LlOxCG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YOCVss1G7B1qK7SmiHAXh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O1g7QhXk3CMU0uY6spMNg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CtPypjTSv6A0UnpaESnFu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FkGfBVZ9Gq9ILJGJDDVYa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YTm0SYwP2JU2c96U3HMe6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PKduX72IzBr4vVbpqUlF4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5Sbf3KOFTfq24BMo1oMj9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A7DbIEhRSqRYEljH3hTUI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DsRzC1TXSKHMh3CS2an1m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b5Xr4jkvqezotbj81fYVy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hS3g5bfIwHPDhMCaWzCnk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IdpcwTERo1ICmCJBwlWgR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dSzqyT883rr4O4nOe9fHI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zPUxwRiojaMOEbGEClzo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4HSJVlBVvTL02CbHQUlNm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bcXxM8ls8CKkiJw1nhPF8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h0qc8zxT7jebEHzY4a2Q2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3kSW8BXizYfUUX7AZMUeu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675OrpdEChf7W5jbrWWPK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VJMCQtbgWOGDdLRj9y4Um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FN11gOkYiEFRbl1OyJtmk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l4JUK3DWu1E3i3IEL3Gce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riSxk8MnKQSX4ZAPcnWXw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XlAvhkZlrZDemI8JtccUT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Yeh2eJw6qnUplxXORrnpo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w3jDx7GAEKjuzT7Seq8C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xiKMQ57FlCeqfZnSZDxKU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jQDSGtTKLB78mmee6gOlz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WKH3xWN1CmSZ9AZ9vwOPy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MBnckYUIgBahlZ4MxaSkZ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ygPMSQ71W4HNY5GlCO6U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OReZ4IZDXe9U26mx53Ae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Ay0Y6by3d5KhsXyTMo2j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D33zY4J3kRDIhFY5CN5U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aLEpYchbclY6UXVxdtka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EJFTUGMedcszThUz6wL8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JaK194zCzQjg7UJ5iBpX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hrNPKdL8TE0Dara5IppS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El3ECEmNoDem0u8SwHFBD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gC9ZP1eaIHaXwpYvsVfMs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2LUeWp4Iiv824quCOlzeU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b2YJU0eJmQ9AAo5A5O50o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Ptlx1P7TcdLvzSgdu3tz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TtQ5xegK8T8xduomZpCs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O4OdjSj2xPuxARHViSDr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m2FMO843XHDXFLgjUnq5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2FTwF36JOcPWHMyx3bYtS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UCcWEZYf1Zw3ZZSit0XdS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SUIRYlZhBeFwT9LMAUQV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7I3uLmkf7SrfLgkIo7Kyb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qENyFLIXwEUtvtSadCVLS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kxr2XuoNBHZkZ5NUWRbjq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BKeBXKBQtjfhipGdHzx9m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khLRQdT8DpYM23j3NXlFb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ddbsu0UleIhOpXQ6TnWkG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jvnDTEMzNGBJ3xFnJTeia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udDmcH4YIQUnUF5Q6gzFU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cGTjqvD36nF3190xr4vPY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OFC0iTMXJvlS0WtTgykEK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w3jDx7GAEKjuzT7Seq8C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IRDVQzOua4DrRdGqdKh8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H8834yNXvj0iXKmm2c9e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fz4fdQkznBSz9uMNvgGcz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qzgV4QI4ZpNqTzYOlXCWV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pnARAfHTx8HV8uZhMuQiC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LJBcOGVJACn1aSkcgtn5R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IXrtP3a85DMXBRfnq0XOy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y6k6XzdnVwA60ELkRRzrx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fcgsWS3m736Dpk9I6AUIH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nuRBB586e7xNR8QuDkkyp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hrNPKdL8TE0Dara5IppS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0mfrb9LYwP3ZPLBlhXe1P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5Bs0SCXzn8QQuulaTZkgA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JSj4Si3mknH1gDYbg91Xr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9Yh6Z63eHypnRAHOJFw0N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9sdIcIJbfDhPIkMMiXj6G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CTMntsqlqq6FPPShTkvwj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UHrFFT1BZ40Mb8qi1EZT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fMu3BYXUk0yKROccWyyXK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SOZyl55eLqzekOS33luJ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cYvci9QhUj8jaGYkGYTno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</TotalTime>
  <Words>848</Words>
  <PresentationFormat>Экран (4:3)</PresentationFormat>
  <Paragraphs>368</Paragraphs>
  <Slides>26</Slides>
  <Notes>14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</dc:title>
  <cp:lastModifiedBy>Rai</cp:lastModifiedBy>
  <cp:revision>172</cp:revision>
  <dcterms:modified xsi:type="dcterms:W3CDTF">2012-01-30T18:31:36Z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1OoUELlMtu-HYKXX2aePTW-VAej2HrxELoh8M-Vx4MO4</vt:lpwstr>
  </property>
  <property fmtid="{D5CDD505-2E9C-101B-9397-08002B2CF9AE}" pid="4" name="Google.Documents.RevisionId">
    <vt:lpwstr>02909561105698116678</vt:lpwstr>
  </property>
  <property fmtid="{D5CDD505-2E9C-101B-9397-08002B2CF9AE}" pid="5" name="Google.Documents.PreviousRevisionId">
    <vt:lpwstr>01278115945885859042</vt:lpwstr>
  </property>
  <property fmtid="{D5CDD505-2E9C-101B-9397-08002B2CF9AE}" pid="6" name="Google.Documents.PluginVersion">
    <vt:lpwstr>2.0.2154.5604</vt:lpwstr>
  </property>
  <property fmtid="{D5CDD505-2E9C-101B-9397-08002B2CF9AE}" pid="7" name="Google.Documents.MergeIncapabilityFlags">
    <vt:i4>0</vt:i4>
  </property>
</Properties>
</file>