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71" r:id="rId3"/>
    <p:sldId id="274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5" r:id="rId13"/>
    <p:sldId id="278" r:id="rId14"/>
    <p:sldId id="277" r:id="rId15"/>
    <p:sldId id="279" r:id="rId16"/>
    <p:sldId id="280" r:id="rId17"/>
    <p:sldId id="281" r:id="rId18"/>
    <p:sldId id="282" r:id="rId19"/>
    <p:sldId id="283" r:id="rId20"/>
    <p:sldId id="284" r:id="rId21"/>
    <p:sldId id="286" r:id="rId22"/>
    <p:sldId id="285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3300"/>
    <a:srgbClr val="FFFF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62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E9B96-9098-453B-AC39-AD63B0F49B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530A-7AE1-476F-A4C5-99432F722A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2771-368A-469E-ACB3-3BA982F27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88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435CCF-0BD4-424E-A987-F14A61921B0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>
    <p:newsflash/>
    <p:sndAc>
      <p:stSnd>
        <p:snd r:embed="rId1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945C5-4012-49BE-846D-5B2A69FEEC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8104E-0166-4B8D-B3DA-C0044DC5AE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6768C-64C0-470D-A2A9-D172B146B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AC32D-6F9B-4D75-8DFF-FDCE91B554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DDAAF-10A4-4040-BE44-96792E48FA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2708A-7A73-4AAF-8B23-A4D18F228B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0471-B8BD-4DB8-BDED-1CECD07421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1EC0E-1D49-4B81-A603-EFB0C957C0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E415E-B659-4077-BAFD-400B567BC3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9EE5E-F682-42BB-A8FA-8CF85205D4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323C6-0699-4184-B85B-053627B699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>
    <p:sndAc>
      <p:stSnd>
        <p:snd r:embed="rId1" name="coin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57321-6167-4F73-9D6E-E0802C9A36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30949-A7F3-4271-B6E1-79492FB848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BE1C3-0A44-4446-B683-C5123405C9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742C8-77F2-4539-B4A1-8C712DCE71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FDB0D-78AF-422C-9A68-B1C5878C7D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61EAF-9D61-4C1F-A326-D5005151FB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01143-076D-49CA-A76F-ECE82688D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C154E-F318-408E-9E07-7442C6B6ACE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spd="med" advTm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4F395B1-2BA1-4693-89FB-E61B5EBCAB6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67" name="AutoShape 7">
            <a:hlinkClick r:id="rId15" action="ppaction://hlinksldjump" highlightClick="1"/>
          </p:cNvPr>
          <p:cNvSpPr>
            <a:spLocks noChangeArrowheads="1"/>
          </p:cNvSpPr>
          <p:nvPr userDrawn="1"/>
        </p:nvSpPr>
        <p:spPr bwMode="auto">
          <a:xfrm>
            <a:off x="5943600" y="304800"/>
            <a:ext cx="6858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hlinkshowjump?jump=endshow" highlightClick="1"/>
          </p:cNvPr>
          <p:cNvSpPr>
            <a:spLocks noChangeArrowheads="1"/>
          </p:cNvSpPr>
          <p:nvPr userDrawn="1"/>
        </p:nvSpPr>
        <p:spPr bwMode="auto">
          <a:xfrm>
            <a:off x="7315200" y="304800"/>
            <a:ext cx="1371600" cy="685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i="1"/>
              <a:t>Выход</a:t>
            </a:r>
          </a:p>
        </p:txBody>
      </p:sp>
      <p:sp>
        <p:nvSpPr>
          <p:cNvPr id="40969" name="AutoShape 9">
            <a:hlinkClick r:id="" action="ppaction://hlinkshowjump?jump=lastslide" highlightClick="1"/>
          </p:cNvPr>
          <p:cNvSpPr>
            <a:spLocks noChangeArrowheads="1"/>
          </p:cNvSpPr>
          <p:nvPr userDrawn="1"/>
        </p:nvSpPr>
        <p:spPr bwMode="auto">
          <a:xfrm>
            <a:off x="6629400" y="304800"/>
            <a:ext cx="685800" cy="6858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advTm="0">
    <p:sndAc>
      <p:stSnd>
        <p:snd r:embed="rId13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slide" Target="slide2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7 чудес</a:t>
            </a:r>
          </a:p>
          <a:p>
            <a:pPr algn="ctr"/>
            <a:r>
              <a:rPr lang="ru-RU" sz="3600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света</a:t>
            </a:r>
          </a:p>
        </p:txBody>
      </p:sp>
    </p:spTree>
  </p:cSld>
  <p:clrMapOvr>
    <a:masterClrMapping/>
  </p:clrMapOvr>
  <p:transition spd="med" advTm="5000">
    <p:sndAc>
      <p:stSnd>
        <p:snd r:embed="rId2" name="алиса1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7_3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22531" name="Picture 3" descr="7_6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22532" name="Picture 4" descr="7_1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22533" name="Picture 5" descr="7_2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22534" name="Picture 6" descr="7_4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22535" name="Picture 7" descr="7_7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22536" name="Picture 8" descr="7_5b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0" y="2971800"/>
            <a:ext cx="5867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Маяк на острове Фарос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228600" y="2514600"/>
            <a:ext cx="5562600" cy="1828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тест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9" name="Picture 7" descr="7_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118225" cy="4589463"/>
          </a:xfrm>
          <a:prstGeom prst="rect">
            <a:avLst/>
          </a:prstGeom>
          <a:noFill/>
        </p:spPr>
      </p:pic>
      <p:sp>
        <p:nvSpPr>
          <p:cNvPr id="44040" name="WordArt 8"/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Маяк на острове Фарос</a:t>
            </a:r>
          </a:p>
        </p:txBody>
      </p:sp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48131" name="Picture 3" descr="7_6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48132" name="Picture 4" descr="7_1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48133" name="Picture 5" descr="7_2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48134" name="Picture 6" descr="7_4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48135" name="Picture 7" descr="7_7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48136" name="Picture 8" descr="7_5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48139" name="WordArt 11"/>
          <p:cNvSpPr>
            <a:spLocks noChangeArrowheads="1" noChangeShapeType="1" noTextEdit="1"/>
          </p:cNvSpPr>
          <p:nvPr/>
        </p:nvSpPr>
        <p:spPr bwMode="auto">
          <a:xfrm>
            <a:off x="0" y="30480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Висячие сады Семирамиды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7_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118225" cy="4589463"/>
          </a:xfrm>
          <a:prstGeom prst="rect">
            <a:avLst/>
          </a:prstGeom>
          <a:noFill/>
        </p:spPr>
      </p:pic>
      <p:sp>
        <p:nvSpPr>
          <p:cNvPr id="46088" name="WordArt 8"/>
          <p:cNvSpPr>
            <a:spLocks noChangeArrowheads="1" noChangeShapeType="1" noTextEdit="1"/>
          </p:cNvSpPr>
          <p:nvPr/>
        </p:nvSpPr>
        <p:spPr bwMode="auto">
          <a:xfrm>
            <a:off x="1524000" y="5486400"/>
            <a:ext cx="609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Висячие сады Семирамиды</a:t>
            </a:r>
          </a:p>
        </p:txBody>
      </p:sp>
      <p:sp>
        <p:nvSpPr>
          <p:cNvPr id="46089" name="WordArt 9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49155" name="Picture 3" descr="7_6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49156" name="Picture 4" descr="7_1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49157" name="Picture 5" descr="7_2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49158" name="Picture 6" descr="7_4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49159" name="Picture 7" descr="7_7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49160" name="Picture 8" descr="7_5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49162" name="WordArt 10"/>
          <p:cNvSpPr>
            <a:spLocks noChangeArrowheads="1" noChangeShapeType="1" noTextEdit="1"/>
          </p:cNvSpPr>
          <p:nvPr/>
        </p:nvSpPr>
        <p:spPr bwMode="auto">
          <a:xfrm>
            <a:off x="152400" y="3124200"/>
            <a:ext cx="5867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Египетские пирамиды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7_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0"/>
            <a:ext cx="6118225" cy="4589463"/>
          </a:xfrm>
          <a:prstGeom prst="rect">
            <a:avLst/>
          </a:prstGeom>
          <a:noFill/>
        </p:spPr>
      </p:pic>
      <p:sp>
        <p:nvSpPr>
          <p:cNvPr id="50184" name="WordArt 8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  <p:sp>
        <p:nvSpPr>
          <p:cNvPr id="50185" name="WordArt 9"/>
          <p:cNvSpPr>
            <a:spLocks noChangeArrowheads="1" noChangeShapeType="1" noTextEdit="1"/>
          </p:cNvSpPr>
          <p:nvPr/>
        </p:nvSpPr>
        <p:spPr bwMode="auto">
          <a:xfrm>
            <a:off x="1447800" y="5562600"/>
            <a:ext cx="6172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Египетские пирамиды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51203" name="Picture 3" descr="7_6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51204" name="Picture 4" descr="7_1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51205" name="Picture 5" descr="7_2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51206" name="Picture 6" descr="7_4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51207" name="Picture 7" descr="7_7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51208" name="Picture 8" descr="7_5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>
            <a:off x="76200" y="3124200"/>
            <a:ext cx="5791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Храм Артемиды Эфесской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2" name="Picture 8" descr="7_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118225" cy="4589463"/>
          </a:xfrm>
          <a:prstGeom prst="rect">
            <a:avLst/>
          </a:prstGeom>
          <a:noFill/>
        </p:spPr>
      </p:pic>
      <p:sp>
        <p:nvSpPr>
          <p:cNvPr id="52233" name="WordArt 9"/>
          <p:cNvSpPr>
            <a:spLocks noChangeArrowheads="1" noChangeShapeType="1" noTextEdit="1"/>
          </p:cNvSpPr>
          <p:nvPr/>
        </p:nvSpPr>
        <p:spPr bwMode="auto">
          <a:xfrm>
            <a:off x="1600200" y="56388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Храм Артемиды Эфесской</a:t>
            </a:r>
          </a:p>
        </p:txBody>
      </p:sp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53251" name="Picture 3" descr="7_6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53252" name="Picture 4" descr="7_1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53253" name="Picture 5" descr="7_2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53254" name="Picture 6" descr="7_4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53255" name="Picture 7" descr="7_7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53256" name="Picture 8" descr="7_5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53257" name="WordArt 9"/>
          <p:cNvSpPr>
            <a:spLocks noChangeArrowheads="1" noChangeShapeType="1" noTextEdit="1"/>
          </p:cNvSpPr>
          <p:nvPr/>
        </p:nvSpPr>
        <p:spPr bwMode="auto">
          <a:xfrm>
            <a:off x="0" y="3048000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Статуя Зевса Олимпийского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7_7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6118225" cy="4576763"/>
          </a:xfrm>
          <a:prstGeom prst="rect">
            <a:avLst/>
          </a:prstGeom>
          <a:noFill/>
        </p:spPr>
      </p:pic>
      <p:sp>
        <p:nvSpPr>
          <p:cNvPr id="54280" name="WordArt 8"/>
          <p:cNvSpPr>
            <a:spLocks noChangeArrowheads="1" noChangeShapeType="1" noTextEdit="1"/>
          </p:cNvSpPr>
          <p:nvPr/>
        </p:nvSpPr>
        <p:spPr bwMode="auto">
          <a:xfrm>
            <a:off x="1524000" y="5486400"/>
            <a:ext cx="5791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Статуя Зевса Олимпийского</a:t>
            </a:r>
          </a:p>
        </p:txBody>
      </p:sp>
      <p:sp>
        <p:nvSpPr>
          <p:cNvPr id="54281" name="WordArt 9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31838"/>
            <a:ext cx="8382000" cy="6126162"/>
          </a:xfrm>
        </p:spPr>
        <p:txBody>
          <a:bodyPr/>
          <a:lstStyle/>
          <a:p>
            <a:r>
              <a:rPr lang="en-US" sz="9600">
                <a:solidFill>
                  <a:schemeClr val="tx1"/>
                </a:solidFill>
                <a:latin typeface="Matura MT Script Capitals" pitchFamily="66" charset="0"/>
              </a:rPr>
              <a:t>     </a:t>
            </a:r>
            <a:r>
              <a:rPr lang="ru-RU" sz="9600">
                <a:solidFill>
                  <a:schemeClr val="tx1"/>
                </a:solidFill>
                <a:latin typeface="Matura MT Script Capitals" pitchFamily="66" charset="0"/>
              </a:rPr>
              <a:t>Ошибка!</a:t>
            </a:r>
          </a:p>
        </p:txBody>
      </p:sp>
      <p:sp>
        <p:nvSpPr>
          <p:cNvPr id="35843" name="AutoShape 3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5867400" y="304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56323" name="Picture 3" descr="7_6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56324" name="Picture 4" descr="7_1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56325" name="Picture 5" descr="7_2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56326" name="Picture 6" descr="7_4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56327" name="Picture 7" descr="7_7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56328" name="Picture 8" descr="7_5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56329" name="WordArt 9"/>
          <p:cNvSpPr>
            <a:spLocks noChangeArrowheads="1" noChangeShapeType="1" noTextEdit="1"/>
          </p:cNvSpPr>
          <p:nvPr/>
        </p:nvSpPr>
        <p:spPr bwMode="auto">
          <a:xfrm>
            <a:off x="0" y="32004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Колосс Родосский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7_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09600"/>
            <a:ext cx="6118225" cy="4589463"/>
          </a:xfrm>
          <a:prstGeom prst="rect">
            <a:avLst/>
          </a:prstGeom>
          <a:noFill/>
        </p:spPr>
      </p:pic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1447800" y="5638800"/>
            <a:ext cx="6172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Колосс Родосский</a:t>
            </a:r>
          </a:p>
        </p:txBody>
      </p:sp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59436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7_3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7150"/>
            <a:ext cx="2971800" cy="2228850"/>
          </a:xfrm>
          <a:prstGeom prst="rect">
            <a:avLst/>
          </a:prstGeom>
          <a:noFill/>
        </p:spPr>
      </p:pic>
      <p:pic>
        <p:nvPicPr>
          <p:cNvPr id="57347" name="Picture 3" descr="7_6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7150"/>
            <a:ext cx="2971800" cy="2228850"/>
          </a:xfrm>
          <a:prstGeom prst="rect">
            <a:avLst/>
          </a:prstGeom>
          <a:noFill/>
        </p:spPr>
      </p:pic>
      <p:pic>
        <p:nvPicPr>
          <p:cNvPr id="57348" name="Picture 4" descr="7_1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"/>
            <a:ext cx="2971800" cy="2228850"/>
          </a:xfrm>
          <a:prstGeom prst="rect">
            <a:avLst/>
          </a:prstGeom>
          <a:noFill/>
        </p:spPr>
      </p:pic>
      <p:pic>
        <p:nvPicPr>
          <p:cNvPr id="57349" name="Picture 5" descr="7_2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2362200"/>
            <a:ext cx="2971800" cy="2228850"/>
          </a:xfrm>
          <a:prstGeom prst="rect">
            <a:avLst/>
          </a:prstGeom>
          <a:noFill/>
        </p:spPr>
      </p:pic>
      <p:pic>
        <p:nvPicPr>
          <p:cNvPr id="57350" name="Picture 6" descr="7_4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629150"/>
            <a:ext cx="2971800" cy="2228850"/>
          </a:xfrm>
          <a:prstGeom prst="rect">
            <a:avLst/>
          </a:prstGeom>
          <a:noFill/>
        </p:spPr>
      </p:pic>
      <p:pic>
        <p:nvPicPr>
          <p:cNvPr id="57351" name="Picture 7" descr="7_7b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4635500"/>
            <a:ext cx="2971800" cy="2222500"/>
          </a:xfrm>
          <a:prstGeom prst="rect">
            <a:avLst/>
          </a:prstGeom>
          <a:noFill/>
        </p:spPr>
      </p:pic>
      <p:pic>
        <p:nvPicPr>
          <p:cNvPr id="57352" name="Picture 8" descr="7_5b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629150"/>
            <a:ext cx="2971800" cy="2228850"/>
          </a:xfrm>
          <a:prstGeom prst="rect">
            <a:avLst/>
          </a:prstGeom>
          <a:noFill/>
        </p:spPr>
      </p:pic>
      <p:sp>
        <p:nvSpPr>
          <p:cNvPr id="57353" name="WordArt 9"/>
          <p:cNvSpPr>
            <a:spLocks noChangeArrowheads="1" noChangeShapeType="1" noTextEdit="1"/>
          </p:cNvSpPr>
          <p:nvPr/>
        </p:nvSpPr>
        <p:spPr bwMode="auto">
          <a:xfrm>
            <a:off x="0" y="3124200"/>
            <a:ext cx="5943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Мавзолей в Геликарнасе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5" name="Picture 7" descr="7_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118225" cy="4589463"/>
          </a:xfrm>
          <a:prstGeom prst="rect">
            <a:avLst/>
          </a:prstGeom>
          <a:noFill/>
        </p:spPr>
      </p:pic>
      <p:sp>
        <p:nvSpPr>
          <p:cNvPr id="58376" name="WordArt 8"/>
          <p:cNvSpPr>
            <a:spLocks noChangeArrowheads="1" noChangeShapeType="1" noTextEdit="1"/>
          </p:cNvSpPr>
          <p:nvPr/>
        </p:nvSpPr>
        <p:spPr bwMode="auto">
          <a:xfrm>
            <a:off x="1371600" y="5638800"/>
            <a:ext cx="6019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Мавзолей в Геликарнасе</a:t>
            </a:r>
          </a:p>
        </p:txBody>
      </p:sp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1371600" y="914400"/>
            <a:ext cx="6096000" cy="4038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Молодец!</a:t>
            </a: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7_3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381000"/>
            <a:ext cx="6781800" cy="508793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524000" y="5715000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Маяк на острове Фарос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7_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304800"/>
            <a:ext cx="6629400" cy="497363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524000" y="55626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Висячие сады Семирамиды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7_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34975"/>
            <a:ext cx="6553200" cy="491648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1447800" y="56388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Храм Артемиды Эфесской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7_2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775"/>
            <a:ext cx="6553200" cy="491648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47800" y="5638800"/>
            <a:ext cx="61722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Египетские пирамиды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7_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7200"/>
            <a:ext cx="6499225" cy="4875213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752600" y="5638800"/>
            <a:ext cx="563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Колосс Родосский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7_7b"/>
          <p:cNvPicPr>
            <a:picLocks noChangeAspect="1" noChangeArrowheads="1"/>
          </p:cNvPicPr>
          <p:nvPr/>
        </p:nvPicPr>
        <p:blipFill>
          <a:blip r:embed="rId2"/>
          <a:srcRect l="13489" t="5534" r="3442" b="9776"/>
          <a:stretch>
            <a:fillRect/>
          </a:stretch>
        </p:blipFill>
        <p:spPr bwMode="auto">
          <a:xfrm>
            <a:off x="1217613" y="303213"/>
            <a:ext cx="6858000" cy="5230812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>
            <a:off x="1371600" y="5715000"/>
            <a:ext cx="647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Статуя Зевса Олимпийского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7_5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54025"/>
            <a:ext cx="6629400" cy="497363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447800" y="5715000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99"/>
                </a:solidFill>
                <a:latin typeface="Comic Sans MS"/>
              </a:rPr>
              <a:t>Мавзолей в Геликарнасе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81</Words>
  <Application>Microsoft PowerPoint</Application>
  <PresentationFormat>Экран (4:3)</PresentationFormat>
  <Paragraphs>32</Paragraphs>
  <Slides>23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Tahoma</vt:lpstr>
      <vt:lpstr>Wingdings</vt:lpstr>
      <vt:lpstr>Times New Roman</vt:lpstr>
      <vt:lpstr>Matura MT Script Capitals</vt:lpstr>
      <vt:lpstr>Оформление по умолчанию</vt:lpstr>
      <vt:lpstr>Океан</vt:lpstr>
      <vt:lpstr>Слайд 1</vt:lpstr>
      <vt:lpstr>     Ошибка!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TMD User</cp:lastModifiedBy>
  <cp:revision>20</cp:revision>
  <cp:lastPrinted>1601-01-01T00:00:00Z</cp:lastPrinted>
  <dcterms:created xsi:type="dcterms:W3CDTF">1601-01-01T00:00:00Z</dcterms:created>
  <dcterms:modified xsi:type="dcterms:W3CDTF">2010-05-11T21:48:03Z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