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3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22699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*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457200" y="357166"/>
            <a:ext cx="3008313" cy="5768997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Культура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поведінки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dirty="0" smtClean="0">
                <a:latin typeface="Comic Sans MS" pitchFamily="66" charset="0"/>
              </a:rPr>
              <a:t>– </a:t>
            </a:r>
            <a:r>
              <a:rPr lang="ru-RU" dirty="0" err="1" smtClean="0">
                <a:latin typeface="Comic Sans MS" pitchFamily="66" charset="0"/>
              </a:rPr>
              <a:t>складова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частина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культури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людини</a:t>
            </a:r>
            <a:r>
              <a:rPr lang="ru-RU" dirty="0" smtClean="0">
                <a:latin typeface="Comic Sans MS" pitchFamily="66" charset="0"/>
              </a:rPr>
              <a:t>, вона </a:t>
            </a:r>
            <a:r>
              <a:rPr lang="ru-RU" dirty="0" err="1" smtClean="0">
                <a:latin typeface="Comic Sans MS" pitchFamily="66" charset="0"/>
              </a:rPr>
              <a:t>виступає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зовнішнім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проявом</a:t>
            </a:r>
            <a:r>
              <a:rPr lang="ru-RU" dirty="0" smtClean="0">
                <a:latin typeface="Comic Sans MS" pitchFamily="66" charset="0"/>
              </a:rPr>
              <a:t> духовного </a:t>
            </a:r>
            <a:r>
              <a:rPr lang="ru-RU" dirty="0" err="1" smtClean="0">
                <a:latin typeface="Comic Sans MS" pitchFamily="66" charset="0"/>
              </a:rPr>
              <a:t>багатства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особистості</a:t>
            </a:r>
            <a:r>
              <a:rPr lang="ru-RU" dirty="0" smtClean="0">
                <a:latin typeface="Comic Sans MS" pitchFamily="66" charset="0"/>
              </a:rPr>
              <a:t> та </a:t>
            </a:r>
            <a:r>
              <a:rPr lang="ru-RU" dirty="0" err="1" smtClean="0">
                <a:latin typeface="Comic Sans MS" pitchFamily="66" charset="0"/>
              </a:rPr>
              <a:t>її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внутрішнього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світу</a:t>
            </a:r>
            <a:r>
              <a:rPr lang="ru-RU" dirty="0" smtClean="0">
                <a:latin typeface="Comic Sans MS" pitchFamily="66" charset="0"/>
              </a:rPr>
              <a:t>; </a:t>
            </a:r>
            <a:r>
              <a:rPr lang="ru-RU" dirty="0" err="1" smtClean="0">
                <a:latin typeface="Comic Sans MS" pitchFamily="66" charset="0"/>
              </a:rPr>
              <a:t>це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сукупність</a:t>
            </a:r>
            <a:r>
              <a:rPr lang="ru-RU" dirty="0" smtClean="0">
                <a:latin typeface="Comic Sans MS" pitchFamily="66" charset="0"/>
              </a:rPr>
              <a:t> форм </a:t>
            </a:r>
            <a:r>
              <a:rPr lang="ru-RU" dirty="0" err="1" smtClean="0">
                <a:latin typeface="Comic Sans MS" pitchFamily="66" charset="0"/>
              </a:rPr>
              <a:t>повсякденної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поведінки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людини</a:t>
            </a:r>
            <a:r>
              <a:rPr lang="ru-RU" dirty="0" smtClean="0">
                <a:latin typeface="Comic Sans MS" pitchFamily="66" charset="0"/>
              </a:rPr>
              <a:t> (у </a:t>
            </a:r>
            <a:r>
              <a:rPr lang="ru-RU" dirty="0" err="1" smtClean="0">
                <a:latin typeface="Comic Sans MS" pitchFamily="66" charset="0"/>
              </a:rPr>
              <a:t>прані</a:t>
            </a:r>
            <a:r>
              <a:rPr lang="ru-RU" dirty="0" smtClean="0">
                <a:latin typeface="Comic Sans MS" pitchFamily="66" charset="0"/>
              </a:rPr>
              <a:t>, </a:t>
            </a:r>
            <a:r>
              <a:rPr lang="ru-RU" dirty="0" err="1" smtClean="0">
                <a:latin typeface="Comic Sans MS" pitchFamily="66" charset="0"/>
              </a:rPr>
              <a:t>побуті</a:t>
            </a:r>
            <a:r>
              <a:rPr lang="ru-RU" dirty="0" smtClean="0">
                <a:latin typeface="Comic Sans MS" pitchFamily="66" charset="0"/>
              </a:rPr>
              <a:t>, </a:t>
            </a:r>
            <a:r>
              <a:rPr lang="ru-RU" dirty="0" err="1" smtClean="0">
                <a:latin typeface="Comic Sans MS" pitchFamily="66" charset="0"/>
              </a:rPr>
              <a:t>спілкуванні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з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іншими</a:t>
            </a:r>
            <a:r>
              <a:rPr lang="ru-RU" dirty="0" smtClean="0">
                <a:latin typeface="Comic Sans MS" pitchFamily="66" charset="0"/>
              </a:rPr>
              <a:t>), в </a:t>
            </a:r>
            <a:r>
              <a:rPr lang="ru-RU" dirty="0" err="1" smtClean="0">
                <a:latin typeface="Comic Sans MS" pitchFamily="66" charset="0"/>
              </a:rPr>
              <a:t>яких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знаходять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зовнішнє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відображення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моральні</a:t>
            </a:r>
            <a:r>
              <a:rPr lang="ru-RU" dirty="0" smtClean="0">
                <a:latin typeface="Comic Sans MS" pitchFamily="66" charset="0"/>
              </a:rPr>
              <a:t> та </a:t>
            </a:r>
            <a:r>
              <a:rPr lang="ru-RU" dirty="0" err="1" smtClean="0">
                <a:latin typeface="Comic Sans MS" pitchFamily="66" charset="0"/>
              </a:rPr>
              <a:t>естетичні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норми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поведінки</a:t>
            </a:r>
            <a:r>
              <a:rPr lang="ru-RU" dirty="0" smtClean="0">
                <a:latin typeface="Comic Sans MS" pitchFamily="66" charset="0"/>
              </a:rPr>
              <a:t>.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Якшо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моральні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норми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визначають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зміст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вчинків</a:t>
            </a:r>
            <a:r>
              <a:rPr lang="ru-RU" dirty="0" smtClean="0">
                <a:latin typeface="Comic Sans MS" pitchFamily="66" charset="0"/>
              </a:rPr>
              <a:t>, </a:t>
            </a:r>
            <a:r>
              <a:rPr lang="ru-RU" dirty="0" err="1" smtClean="0">
                <a:latin typeface="Comic Sans MS" pitchFamily="66" charset="0"/>
              </a:rPr>
              <a:t>мотиви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поведін­ки</a:t>
            </a:r>
            <a:r>
              <a:rPr lang="ru-RU" dirty="0" smtClean="0">
                <a:latin typeface="Comic Sans MS" pitchFamily="66" charset="0"/>
              </a:rPr>
              <a:t>, то культура </a:t>
            </a:r>
            <a:r>
              <a:rPr lang="ru-RU" dirty="0" err="1" smtClean="0">
                <a:latin typeface="Comic Sans MS" pitchFamily="66" charset="0"/>
              </a:rPr>
              <a:t>поведінки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розкриває</a:t>
            </a:r>
            <a:r>
              <a:rPr lang="ru-RU" dirty="0" smtClean="0">
                <a:latin typeface="Comic Sans MS" pitchFamily="66" charset="0"/>
              </a:rPr>
              <a:t>, як </a:t>
            </a:r>
            <a:r>
              <a:rPr lang="ru-RU" dirty="0" err="1" smtClean="0">
                <a:latin typeface="Comic Sans MS" pitchFamily="66" charset="0"/>
              </a:rPr>
              <a:t>саме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здійснюються</a:t>
            </a:r>
            <a:r>
              <a:rPr lang="ru-RU" dirty="0" smtClean="0">
                <a:latin typeface="Comic Sans MS" pitchFamily="66" charset="0"/>
              </a:rPr>
              <a:t> у </a:t>
            </a:r>
            <a:r>
              <a:rPr lang="ru-RU" dirty="0" err="1" smtClean="0">
                <a:latin typeface="Comic Sans MS" pitchFamily="66" charset="0"/>
              </a:rPr>
              <a:t>по­ведінці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вимоги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моральності</a:t>
            </a:r>
            <a:r>
              <a:rPr lang="ru-RU" dirty="0" smtClean="0">
                <a:latin typeface="Comic Sans MS" pitchFamily="66" charset="0"/>
              </a:rPr>
              <a:t>, яке «</a:t>
            </a:r>
            <a:r>
              <a:rPr lang="ru-RU" dirty="0" err="1" smtClean="0">
                <a:latin typeface="Comic Sans MS" pitchFamily="66" charset="0"/>
              </a:rPr>
              <a:t>обличчя</a:t>
            </a:r>
            <a:r>
              <a:rPr lang="ru-RU" dirty="0" smtClean="0">
                <a:latin typeface="Comic Sans MS" pitchFamily="66" charset="0"/>
              </a:rPr>
              <a:t>» </a:t>
            </a:r>
            <a:r>
              <a:rPr lang="ru-RU" dirty="0" err="1" smtClean="0">
                <a:latin typeface="Comic Sans MS" pitchFamily="66" charset="0"/>
              </a:rPr>
              <a:t>поведінки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людини</a:t>
            </a:r>
            <a:r>
              <a:rPr lang="ru-RU" dirty="0" smtClean="0">
                <a:latin typeface="Comic Sans MS" pitchFamily="66" charset="0"/>
              </a:rPr>
              <a:t>, </a:t>
            </a:r>
            <a:r>
              <a:rPr lang="ru-RU" dirty="0" err="1" smtClean="0">
                <a:latin typeface="Comic Sans MS" pitchFamily="66" charset="0"/>
              </a:rPr>
              <a:t>на­скільки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органічно</a:t>
            </a:r>
            <a:r>
              <a:rPr lang="ru-RU" dirty="0" smtClean="0">
                <a:latin typeface="Comic Sans MS" pitchFamily="66" charset="0"/>
              </a:rPr>
              <a:t>, </a:t>
            </a:r>
            <a:r>
              <a:rPr lang="ru-RU" dirty="0" err="1" smtClean="0">
                <a:latin typeface="Comic Sans MS" pitchFamily="66" charset="0"/>
              </a:rPr>
              <a:t>природно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і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невимушене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такі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норми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злилися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з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її</a:t>
            </a:r>
            <a:r>
              <a:rPr lang="ru-RU" dirty="0" smtClean="0">
                <a:latin typeface="Comic Sans MS" pitchFamily="66" charset="0"/>
              </a:rPr>
              <a:t> способом </a:t>
            </a:r>
            <a:r>
              <a:rPr lang="ru-RU" dirty="0" err="1" smtClean="0">
                <a:latin typeface="Comic Sans MS" pitchFamily="66" charset="0"/>
              </a:rPr>
              <a:t>життя</a:t>
            </a:r>
            <a:r>
              <a:rPr lang="ru-RU" dirty="0" smtClean="0">
                <a:latin typeface="Comic Sans MS" pitchFamily="66" charset="0"/>
              </a:rPr>
              <a:t>, стали </a:t>
            </a:r>
            <a:r>
              <a:rPr lang="ru-RU" dirty="0" err="1" smtClean="0">
                <a:latin typeface="Comic Sans MS" pitchFamily="66" charset="0"/>
              </a:rPr>
              <a:t>повсякденними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життєвими</a:t>
            </a:r>
            <a:r>
              <a:rPr lang="ru-RU" dirty="0" smtClean="0">
                <a:latin typeface="Comic Sans MS" pitchFamily="66" charset="0"/>
              </a:rPr>
              <a:t> правилами.</a:t>
            </a:r>
          </a:p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«У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людині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повинно бути все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прекрасним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: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обличчя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одяг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душа,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думки», </a:t>
            </a:r>
            <a:r>
              <a:rPr lang="ru-RU" dirty="0" smtClean="0">
                <a:latin typeface="Comic Sans MS" pitchFamily="66" charset="0"/>
              </a:rPr>
              <a:t>– писав А.П. Чехов, </a:t>
            </a:r>
            <a:r>
              <a:rPr lang="ru-RU" dirty="0" err="1" smtClean="0">
                <a:latin typeface="Comic Sans MS" pitchFamily="66" charset="0"/>
              </a:rPr>
              <a:t>і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ці</a:t>
            </a:r>
            <a:r>
              <a:rPr lang="ru-RU" dirty="0" smtClean="0">
                <a:latin typeface="Comic Sans MS" pitchFamily="66" charset="0"/>
              </a:rPr>
              <a:t> слова </a:t>
            </a:r>
            <a:r>
              <a:rPr lang="ru-RU" dirty="0" err="1" smtClean="0">
                <a:latin typeface="Comic Sans MS" pitchFamily="66" charset="0"/>
              </a:rPr>
              <a:t>якнайкраще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вира­жають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сутність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культури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поведінки</a:t>
            </a:r>
            <a:r>
              <a:rPr lang="ru-RU" dirty="0" smtClean="0">
                <a:latin typeface="Comic Sans MS" pitchFamily="66" charset="0"/>
              </a:rPr>
              <a:t>, </a:t>
            </a:r>
            <a:r>
              <a:rPr lang="ru-RU" dirty="0" err="1" smtClean="0">
                <a:latin typeface="Comic Sans MS" pitchFamily="66" charset="0"/>
              </a:rPr>
              <a:t>що</a:t>
            </a:r>
            <a:r>
              <a:rPr lang="ru-RU" dirty="0" smtClean="0">
                <a:latin typeface="Comic Sans MS" pitchFamily="66" charset="0"/>
              </a:rPr>
              <a:t> становить </a:t>
            </a:r>
            <a:r>
              <a:rPr lang="ru-RU" dirty="0" err="1" smtClean="0">
                <a:latin typeface="Comic Sans MS" pitchFamily="66" charset="0"/>
              </a:rPr>
              <a:t>гармонію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внутрішніх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і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зовнішніх</a:t>
            </a:r>
            <a:r>
              <a:rPr lang="ru-RU" dirty="0" smtClean="0">
                <a:latin typeface="Comic Sans MS" pitchFamily="66" charset="0"/>
              </a:rPr>
              <a:t> начал </a:t>
            </a:r>
            <a:r>
              <a:rPr lang="ru-RU" dirty="0" err="1" smtClean="0">
                <a:latin typeface="Comic Sans MS" pitchFamily="66" charset="0"/>
              </a:rPr>
              <a:t>людини</a:t>
            </a:r>
            <a:r>
              <a:rPr lang="ru-RU" dirty="0" smtClean="0">
                <a:latin typeface="Comic Sans MS" pitchFamily="66" charset="0"/>
              </a:rPr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Содержимое 6" descr="1238346592_bisiness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755572" y="273050"/>
            <a:ext cx="4750706" cy="58531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441306"/>
          </a:xfrm>
        </p:spPr>
        <p:txBody>
          <a:bodyPr/>
          <a:lstStyle/>
          <a:p>
            <a:r>
              <a:rPr lang="uk-UA" dirty="0" smtClean="0"/>
              <a:t>*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571480"/>
            <a:ext cx="3008313" cy="5554683"/>
          </a:xfrm>
        </p:spPr>
        <p:txBody>
          <a:bodyPr>
            <a:normAutofit lnSpcReduction="10000"/>
          </a:bodyPr>
          <a:lstStyle/>
          <a:p>
            <a:r>
              <a:rPr lang="ru-RU" b="1" i="1" dirty="0" smtClean="0">
                <a:latin typeface="Comic Sans MS" pitchFamily="66" charset="0"/>
              </a:rPr>
              <a:t>За правилами </a:t>
            </a:r>
            <a:r>
              <a:rPr lang="ru-RU" b="1" i="1" dirty="0" err="1" smtClean="0">
                <a:latin typeface="Comic Sans MS" pitchFamily="66" charset="0"/>
              </a:rPr>
              <a:t>етикету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жінка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подає</a:t>
            </a:r>
            <a:r>
              <a:rPr lang="ru-RU" b="1" i="1" dirty="0" smtClean="0">
                <a:latin typeface="Comic Sans MS" pitchFamily="66" charset="0"/>
              </a:rPr>
              <a:t> руку </a:t>
            </a:r>
            <a:r>
              <a:rPr lang="ru-RU" b="1" i="1" dirty="0" err="1" smtClean="0">
                <a:latin typeface="Comic Sans MS" pitchFamily="66" charset="0"/>
              </a:rPr>
              <a:t>чоловікові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першою</a:t>
            </a:r>
            <a:r>
              <a:rPr lang="ru-RU" b="1" i="1" dirty="0" smtClean="0">
                <a:latin typeface="Comic Sans MS" pitchFamily="66" charset="0"/>
              </a:rPr>
              <a:t>, старший за </a:t>
            </a:r>
            <a:r>
              <a:rPr lang="ru-RU" b="1" i="1" dirty="0" err="1" smtClean="0">
                <a:latin typeface="Comic Sans MS" pitchFamily="66" charset="0"/>
              </a:rPr>
              <a:t>віком</a:t>
            </a:r>
            <a:r>
              <a:rPr lang="ru-RU" b="1" i="1" dirty="0" smtClean="0">
                <a:latin typeface="Comic Sans MS" pitchFamily="66" charset="0"/>
              </a:rPr>
              <a:t> – </a:t>
            </a:r>
            <a:r>
              <a:rPr lang="ru-RU" b="1" i="1" dirty="0" err="1" smtClean="0">
                <a:latin typeface="Comic Sans MS" pitchFamily="66" charset="0"/>
              </a:rPr>
              <a:t>молодшому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вищестоящий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за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посадою</a:t>
            </a:r>
            <a:r>
              <a:rPr lang="ru-RU" b="1" i="1" dirty="0" smtClean="0">
                <a:latin typeface="Comic Sans MS" pitchFamily="66" charset="0"/>
              </a:rPr>
              <a:t> – </a:t>
            </a:r>
            <a:r>
              <a:rPr lang="ru-RU" b="1" i="1" dirty="0" err="1" smtClean="0">
                <a:latin typeface="Comic Sans MS" pitchFamily="66" charset="0"/>
              </a:rPr>
              <a:t>нижчестоящому</a:t>
            </a:r>
            <a:r>
              <a:rPr lang="ru-RU" b="1" i="1" dirty="0" smtClean="0">
                <a:latin typeface="Comic Sans MS" pitchFamily="66" charset="0"/>
              </a:rPr>
              <a:t>. 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Той,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хто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заходить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після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інших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завжди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вітаєть­ся</a:t>
            </a:r>
            <a:r>
              <a:rPr lang="ru-RU" b="1" i="1" dirty="0" smtClean="0">
                <a:latin typeface="Comic Sans MS" pitchFamily="66" charset="0"/>
              </a:rPr>
              <a:t> першим. </a:t>
            </a:r>
            <a:r>
              <a:rPr lang="ru-RU" b="1" i="1" dirty="0" err="1" smtClean="0">
                <a:latin typeface="Comic Sans MS" pitchFamily="66" charset="0"/>
              </a:rPr>
              <a:t>Керівник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може</a:t>
            </a:r>
            <a:r>
              <a:rPr lang="ru-RU" b="1" i="1" dirty="0" smtClean="0">
                <a:latin typeface="Comic Sans MS" pitchFamily="66" charset="0"/>
              </a:rPr>
              <a:t> не </a:t>
            </a:r>
            <a:r>
              <a:rPr lang="ru-RU" b="1" i="1" dirty="0" err="1" smtClean="0">
                <a:latin typeface="Comic Sans MS" pitchFamily="66" charset="0"/>
              </a:rPr>
              <a:t>чекати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поки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</a:t>
            </a:r>
            <a:r>
              <a:rPr lang="ru-RU" b="1" i="1" dirty="0" smtClean="0">
                <a:latin typeface="Comic Sans MS" pitchFamily="66" charset="0"/>
              </a:rPr>
              <a:t> ним </a:t>
            </a:r>
            <a:r>
              <a:rPr lang="ru-RU" b="1" i="1" dirty="0" err="1" smtClean="0">
                <a:latin typeface="Comic Sans MS" pitchFamily="66" charset="0"/>
              </a:rPr>
              <a:t>привітається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підлеглий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зробити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це</a:t>
            </a:r>
            <a:r>
              <a:rPr lang="ru-RU" b="1" i="1" dirty="0" smtClean="0">
                <a:latin typeface="Comic Sans MS" pitchFamily="66" charset="0"/>
              </a:rPr>
              <a:t> першим.</a:t>
            </a:r>
          </a:p>
          <a:p>
            <a:r>
              <a:rPr lang="ru-RU" b="1" i="1" dirty="0" smtClean="0">
                <a:latin typeface="Comic Sans MS" pitchFamily="66" charset="0"/>
              </a:rPr>
              <a:t>В </a:t>
            </a:r>
            <a:r>
              <a:rPr lang="ru-RU" b="1" i="1" dirty="0" err="1" smtClean="0">
                <a:latin typeface="Comic Sans MS" pitchFamily="66" charset="0"/>
              </a:rPr>
              <a:t>установі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нерідко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вітаються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й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незнайомі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між</a:t>
            </a:r>
            <a:r>
              <a:rPr lang="ru-RU" b="1" i="1" dirty="0" smtClean="0">
                <a:latin typeface="Comic Sans MS" pitchFamily="66" charset="0"/>
              </a:rPr>
              <a:t> собою люди, </a:t>
            </a:r>
            <a:r>
              <a:rPr lang="ru-RU" b="1" i="1" dirty="0" err="1" smtClean="0">
                <a:latin typeface="Comic Sans MS" pitchFamily="66" charset="0"/>
              </a:rPr>
              <a:t>зрозу­міло</a:t>
            </a:r>
            <a:r>
              <a:rPr lang="ru-RU" b="1" i="1" dirty="0" smtClean="0">
                <a:latin typeface="Comic Sans MS" pitchFamily="66" charset="0"/>
              </a:rPr>
              <a:t>, у </a:t>
            </a:r>
            <a:r>
              <a:rPr lang="ru-RU" b="1" i="1" dirty="0" err="1" smtClean="0">
                <a:latin typeface="Comic Sans MS" pitchFamily="66" charset="0"/>
              </a:rPr>
              <a:t>цьому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нічого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що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порушує</a:t>
            </a:r>
            <a:r>
              <a:rPr lang="ru-RU" b="1" i="1" dirty="0" smtClean="0">
                <a:latin typeface="Comic Sans MS" pitchFamily="66" charset="0"/>
              </a:rPr>
              <a:t> правила </a:t>
            </a:r>
            <a:r>
              <a:rPr lang="ru-RU" b="1" i="1" dirty="0" err="1" smtClean="0">
                <a:latin typeface="Comic Sans MS" pitchFamily="66" charset="0"/>
              </a:rPr>
              <a:t>пристойності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немає</a:t>
            </a:r>
            <a:r>
              <a:rPr lang="ru-RU" b="1" i="1" dirty="0" smtClean="0">
                <a:latin typeface="Comic Sans MS" pitchFamily="66" charset="0"/>
              </a:rPr>
              <a:t>.</a:t>
            </a:r>
          </a:p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До правил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чемності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таке</a:t>
            </a:r>
            <a:r>
              <a:rPr lang="ru-RU" b="1" i="1" dirty="0" smtClean="0">
                <a:latin typeface="Comic Sans MS" pitchFamily="66" charset="0"/>
              </a:rPr>
              <a:t>: знати </a:t>
            </a:r>
            <a:r>
              <a:rPr lang="ru-RU" b="1" i="1" dirty="0" err="1" smtClean="0">
                <a:latin typeface="Comic Sans MS" pitchFamily="66" charset="0"/>
              </a:rPr>
              <a:t>ім'я</a:t>
            </a:r>
            <a:r>
              <a:rPr lang="ru-RU" b="1" i="1" dirty="0" smtClean="0">
                <a:latin typeface="Comic Sans MS" pitchFamily="66" charset="0"/>
              </a:rPr>
              <a:t> та по </a:t>
            </a:r>
            <a:r>
              <a:rPr lang="ru-RU" b="1" i="1" dirty="0" err="1" smtClean="0">
                <a:latin typeface="Comic Sans MS" pitchFamily="66" charset="0"/>
              </a:rPr>
              <a:t>батькові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своїх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найближчих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співробітників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або</a:t>
            </a:r>
            <a:r>
              <a:rPr lang="ru-RU" b="1" i="1" dirty="0" smtClean="0">
                <a:latin typeface="Comic Sans MS" pitchFamily="66" charset="0"/>
              </a:rPr>
              <a:t> ж </a:t>
            </a:r>
            <a:r>
              <a:rPr lang="ru-RU" b="1" i="1" dirty="0" err="1" smtClean="0">
                <a:latin typeface="Comic Sans MS" pitchFamily="66" charset="0"/>
              </a:rPr>
              <a:t>ім'я</a:t>
            </a:r>
            <a:r>
              <a:rPr lang="ru-RU" b="1" i="1" dirty="0" smtClean="0">
                <a:latin typeface="Comic Sans MS" pitchFamily="66" charset="0"/>
              </a:rPr>
              <a:t>, коли вони </a:t>
            </a:r>
            <a:r>
              <a:rPr lang="ru-RU" b="1" i="1" dirty="0" err="1" smtClean="0">
                <a:latin typeface="Comic Sans MS" pitchFamily="66" charset="0"/>
              </a:rPr>
              <a:t>дуже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молоді</a:t>
            </a:r>
            <a:r>
              <a:rPr lang="ru-RU" b="1" i="1" dirty="0" smtClean="0">
                <a:latin typeface="Comic Sans MS" pitchFamily="66" charset="0"/>
              </a:rPr>
              <a:t>. </a:t>
            </a:r>
          </a:p>
          <a:p>
            <a:r>
              <a:rPr lang="ru-RU" b="1" i="1" dirty="0" err="1" smtClean="0">
                <a:latin typeface="Comic Sans MS" pitchFamily="66" charset="0"/>
              </a:rPr>
              <a:t>Загальний</a:t>
            </a:r>
            <a:r>
              <a:rPr lang="ru-RU" b="1" i="1" dirty="0" smtClean="0">
                <a:latin typeface="Comic Sans MS" pitchFamily="66" charset="0"/>
              </a:rPr>
              <a:t> стиль </a:t>
            </a:r>
            <a:r>
              <a:rPr lang="ru-RU" b="1" i="1" dirty="0" err="1" smtClean="0">
                <a:latin typeface="Comic Sans MS" pitchFamily="66" charset="0"/>
              </a:rPr>
              <a:t>відносин</a:t>
            </a:r>
            <a:r>
              <a:rPr lang="ru-RU" b="1" i="1" dirty="0" smtClean="0">
                <a:latin typeface="Comic Sans MS" pitchFamily="66" charset="0"/>
              </a:rPr>
              <a:t> у </a:t>
            </a:r>
            <a:r>
              <a:rPr lang="ru-RU" b="1" i="1" dirty="0" err="1" smtClean="0">
                <a:latin typeface="Comic Sans MS" pitchFamily="66" charset="0"/>
              </a:rPr>
              <a:t>колективі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визначає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</a:t>
            </a:r>
            <a:r>
              <a:rPr lang="ru-RU" b="1" i="1" dirty="0" smtClean="0">
                <a:latin typeface="Comic Sans MS" pitchFamily="66" charset="0"/>
              </a:rPr>
              <a:t> стиль </a:t>
            </a:r>
            <a:r>
              <a:rPr lang="ru-RU" b="1" i="1" dirty="0" err="1" smtClean="0">
                <a:latin typeface="Comic Sans MS" pitchFamily="66" charset="0"/>
              </a:rPr>
              <a:t>звертання</a:t>
            </a:r>
            <a:r>
              <a:rPr lang="ru-RU" b="1" i="1" dirty="0" smtClean="0">
                <a:latin typeface="Comic Sans MS" pitchFamily="66" charset="0"/>
              </a:rPr>
              <a:t> до </a:t>
            </a:r>
            <a:r>
              <a:rPr lang="ru-RU" b="1" i="1" dirty="0" err="1" smtClean="0">
                <a:latin typeface="Comic Sans MS" pitchFamily="66" charset="0"/>
              </a:rPr>
              <a:t>колег</a:t>
            </a:r>
            <a:r>
              <a:rPr lang="ru-RU" b="1" i="1" dirty="0" smtClean="0">
                <a:latin typeface="Comic Sans MS" pitchFamily="66" charset="0"/>
              </a:rPr>
              <a:t>: </a:t>
            </a:r>
            <a:r>
              <a:rPr lang="ru-RU" b="1" i="1" dirty="0" err="1" smtClean="0">
                <a:latin typeface="Comic Sans MS" pitchFamily="66" charset="0"/>
              </a:rPr>
              <a:t>це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звертання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або</a:t>
            </a:r>
            <a:r>
              <a:rPr lang="ru-RU" b="1" i="1" dirty="0" smtClean="0">
                <a:latin typeface="Comic Sans MS" pitchFamily="66" charset="0"/>
              </a:rPr>
              <a:t> ж на </a:t>
            </a:r>
            <a:r>
              <a:rPr lang="ru-RU" b="1" i="1" dirty="0" err="1" smtClean="0">
                <a:latin typeface="Comic Sans MS" pitchFamily="66" charset="0"/>
              </a:rPr>
              <a:t>прізвище</a:t>
            </a:r>
            <a:r>
              <a:rPr lang="ru-RU" b="1" i="1" dirty="0" smtClean="0">
                <a:latin typeface="Comic Sans MS" pitchFamily="66" charset="0"/>
              </a:rPr>
              <a:t>«пане Костенко»</a:t>
            </a:r>
          </a:p>
          <a:p>
            <a:endParaRPr lang="ru-RU" dirty="0"/>
          </a:p>
        </p:txBody>
      </p:sp>
      <p:pic>
        <p:nvPicPr>
          <p:cNvPr id="5" name="Содержимое 4" descr="t18_b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5050" y="714356"/>
            <a:ext cx="5283230" cy="50720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36986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*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571480"/>
            <a:ext cx="3008313" cy="5554683"/>
          </a:xfrm>
        </p:spPr>
        <p:txBody>
          <a:bodyPr>
            <a:normAutofit fontScale="92500"/>
          </a:bodyPr>
          <a:lstStyle/>
          <a:p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Найістотніша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вимога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службового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етикету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smtClean="0">
                <a:latin typeface="Comic Sans MS" pitchFamily="66" charset="0"/>
              </a:rPr>
              <a:t>– </a:t>
            </a:r>
            <a:r>
              <a:rPr lang="ru-RU" b="1" i="1" dirty="0" err="1" smtClean="0">
                <a:latin typeface="Comic Sans MS" pitchFamily="66" charset="0"/>
              </a:rPr>
              <a:t>дисциплінованість</a:t>
            </a:r>
            <a:r>
              <a:rPr lang="ru-RU" b="1" i="1" dirty="0" smtClean="0">
                <a:latin typeface="Comic Sans MS" pitchFamily="66" charset="0"/>
              </a:rPr>
              <a:t>.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Дисципліна</a:t>
            </a:r>
            <a:r>
              <a:rPr lang="ru-RU" b="1" i="1" dirty="0" smtClean="0">
                <a:latin typeface="Comic Sans MS" pitchFamily="66" charset="0"/>
              </a:rPr>
              <a:t> – </a:t>
            </a:r>
            <a:r>
              <a:rPr lang="ru-RU" b="1" i="1" dirty="0" err="1" smtClean="0">
                <a:latin typeface="Comic Sans MS" pitchFamily="66" charset="0"/>
              </a:rPr>
              <a:t>це</a:t>
            </a:r>
            <a:r>
              <a:rPr lang="ru-RU" b="1" i="1" dirty="0" smtClean="0">
                <a:latin typeface="Comic Sans MS" pitchFamily="66" charset="0"/>
              </a:rPr>
              <a:t> не </a:t>
            </a:r>
            <a:r>
              <a:rPr lang="ru-RU" b="1" i="1" dirty="0" err="1" smtClean="0">
                <a:latin typeface="Comic Sans MS" pitchFamily="66" charset="0"/>
              </a:rPr>
              <a:t>тільки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адміністративна</a:t>
            </a:r>
            <a:r>
              <a:rPr lang="ru-RU" b="1" i="1" dirty="0" smtClean="0">
                <a:latin typeface="Comic Sans MS" pitchFamily="66" charset="0"/>
              </a:rPr>
              <a:t>, а </a:t>
            </a:r>
            <a:r>
              <a:rPr lang="ru-RU" b="1" i="1" dirty="0" err="1" smtClean="0">
                <a:latin typeface="Comic Sans MS" pitchFamily="66" charset="0"/>
              </a:rPr>
              <a:t>й</a:t>
            </a:r>
            <a:r>
              <a:rPr lang="ru-RU" b="1" i="1" dirty="0" smtClean="0">
                <a:latin typeface="Comic Sans MS" pitchFamily="66" charset="0"/>
              </a:rPr>
              <a:t> мо­ральна </a:t>
            </a:r>
            <a:r>
              <a:rPr lang="ru-RU" b="1" i="1" dirty="0" err="1" smtClean="0">
                <a:latin typeface="Comic Sans MS" pitchFamily="66" charset="0"/>
              </a:rPr>
              <a:t>вимога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оскільки</a:t>
            </a:r>
            <a:r>
              <a:rPr lang="ru-RU" b="1" i="1" dirty="0" smtClean="0">
                <a:latin typeface="Comic Sans MS" pitchFamily="66" charset="0"/>
              </a:rPr>
              <a:t> вона </a:t>
            </a:r>
            <a:r>
              <a:rPr lang="ru-RU" b="1" i="1" dirty="0" err="1" smtClean="0">
                <a:latin typeface="Comic Sans MS" pitchFamily="66" charset="0"/>
              </a:rPr>
              <a:t>виражає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ступінь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поваги</a:t>
            </a:r>
            <a:r>
              <a:rPr lang="ru-RU" b="1" i="1" dirty="0" smtClean="0">
                <a:latin typeface="Comic Sans MS" pitchFamily="66" charset="0"/>
              </a:rPr>
              <a:t> до людей, до </a:t>
            </a:r>
            <a:r>
              <a:rPr lang="ru-RU" b="1" i="1" dirty="0" err="1" smtClean="0">
                <a:latin typeface="Comic Sans MS" pitchFamily="66" charset="0"/>
              </a:rPr>
              <a:t>їх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інтересів</a:t>
            </a:r>
            <a:r>
              <a:rPr lang="ru-RU" b="1" i="1" dirty="0" smtClean="0">
                <a:latin typeface="Comic Sans MS" pitchFamily="66" charset="0"/>
              </a:rPr>
              <a:t>.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Дисциплінованість</a:t>
            </a:r>
            <a:r>
              <a:rPr lang="ru-RU" b="1" i="1" dirty="0" smtClean="0">
                <a:latin typeface="Comic Sans MS" pitchFamily="66" charset="0"/>
              </a:rPr>
              <a:t> – </a:t>
            </a:r>
            <a:r>
              <a:rPr lang="ru-RU" b="1" i="1" dirty="0" err="1" smtClean="0">
                <a:latin typeface="Comic Sans MS" pitchFamily="66" charset="0"/>
              </a:rPr>
              <a:t>показник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моральної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надійності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людини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підстава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впевненості</a:t>
            </a:r>
            <a:r>
              <a:rPr lang="ru-RU" b="1" i="1" dirty="0" smtClean="0">
                <a:latin typeface="Comic Sans MS" pitchFamily="66" charset="0"/>
              </a:rPr>
              <a:t> у </a:t>
            </a:r>
            <a:r>
              <a:rPr lang="ru-RU" b="1" i="1" dirty="0" err="1" smtClean="0">
                <a:latin typeface="Comic Sans MS" pitchFamily="66" charset="0"/>
              </a:rPr>
              <a:t>ній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оточуючих</a:t>
            </a:r>
            <a:r>
              <a:rPr lang="ru-RU" b="1" i="1" dirty="0" smtClean="0">
                <a:latin typeface="Comic Sans MS" pitchFamily="66" charset="0"/>
              </a:rPr>
              <a:t>.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Дисциплінованість</a:t>
            </a:r>
            <a:r>
              <a:rPr lang="ru-RU" b="1" i="1" dirty="0" smtClean="0">
                <a:latin typeface="Comic Sans MS" pitchFamily="66" charset="0"/>
              </a:rPr>
              <a:t> – нормативна </a:t>
            </a:r>
            <a:r>
              <a:rPr lang="ru-RU" b="1" i="1" dirty="0" err="1" smtClean="0">
                <a:latin typeface="Comic Sans MS" pitchFamily="66" charset="0"/>
              </a:rPr>
              <a:t>умова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сумлінного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ставлення</a:t>
            </a:r>
            <a:r>
              <a:rPr lang="ru-RU" b="1" i="1" dirty="0" smtClean="0">
                <a:latin typeface="Comic Sans MS" pitchFamily="66" charset="0"/>
              </a:rPr>
              <a:t> до </a:t>
            </a:r>
            <a:r>
              <a:rPr lang="ru-RU" b="1" i="1" dirty="0" err="1" smtClean="0">
                <a:latin typeface="Comic Sans MS" pitchFamily="66" charset="0"/>
              </a:rPr>
              <a:t>праці</a:t>
            </a:r>
            <a:r>
              <a:rPr lang="ru-RU" b="1" i="1" dirty="0" smtClean="0">
                <a:latin typeface="Comic Sans MS" pitchFamily="66" charset="0"/>
              </a:rPr>
              <a:t>.</a:t>
            </a:r>
          </a:p>
          <a:p>
            <a:r>
              <a:rPr lang="ru-RU" b="1" i="1" dirty="0" smtClean="0">
                <a:latin typeface="Comic Sans MS" pitchFamily="66" charset="0"/>
              </a:rPr>
              <a:t>До правил </a:t>
            </a:r>
            <a:r>
              <a:rPr lang="ru-RU" b="1" i="1" dirty="0" err="1" smtClean="0">
                <a:latin typeface="Comic Sans MS" pitchFamily="66" charset="0"/>
              </a:rPr>
              <a:t>етикету</a:t>
            </a:r>
            <a:r>
              <a:rPr lang="ru-RU" b="1" i="1" dirty="0" smtClean="0">
                <a:latin typeface="Comic Sans MS" pitchFamily="66" charset="0"/>
              </a:rPr>
              <a:t> входить </a:t>
            </a:r>
            <a:r>
              <a:rPr lang="ru-RU" b="1" i="1" dirty="0" err="1" smtClean="0">
                <a:latin typeface="Comic Sans MS" pitchFamily="66" charset="0"/>
              </a:rPr>
              <a:t>уміння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користуватися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службовим</a:t>
            </a:r>
            <a:r>
              <a:rPr lang="ru-RU" b="1" i="1" dirty="0" smtClean="0">
                <a:latin typeface="Comic Sans MS" pitchFamily="66" charset="0"/>
              </a:rPr>
              <a:t> телефоном. 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Телефон </a:t>
            </a:r>
            <a:r>
              <a:rPr lang="ru-RU" b="1" i="1" dirty="0" smtClean="0">
                <a:latin typeface="Comic Sans MS" pitchFamily="66" charset="0"/>
              </a:rPr>
              <a:t>– один </a:t>
            </a:r>
            <a:r>
              <a:rPr lang="ru-RU" b="1" i="1" dirty="0" err="1" smtClean="0">
                <a:latin typeface="Comic Sans MS" pitchFamily="66" charset="0"/>
              </a:rPr>
              <a:t>із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засобів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зв'язку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який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допомагає</a:t>
            </a:r>
            <a:r>
              <a:rPr lang="ru-RU" b="1" i="1" dirty="0" smtClean="0">
                <a:latin typeface="Comic Sans MS" pitchFamily="66" charset="0"/>
              </a:rPr>
              <a:t> людям у </a:t>
            </a:r>
            <a:r>
              <a:rPr lang="ru-RU" b="1" i="1" dirty="0" err="1" smtClean="0">
                <a:latin typeface="Comic Sans MS" pitchFamily="66" charset="0"/>
              </a:rPr>
              <a:t>розв'язанні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безлічі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виробничих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особистих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питань</a:t>
            </a:r>
            <a:r>
              <a:rPr lang="ru-RU" b="1" i="1" dirty="0" smtClean="0">
                <a:latin typeface="Comic Sans MS" pitchFamily="66" charset="0"/>
              </a:rPr>
              <a:t>. </a:t>
            </a:r>
            <a:r>
              <a:rPr lang="ru-RU" b="1" i="1" dirty="0" err="1" smtClean="0">
                <a:latin typeface="Comic Sans MS" pitchFamily="66" charset="0"/>
              </a:rPr>
              <a:t>Невміння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користуватися</a:t>
            </a:r>
            <a:r>
              <a:rPr lang="ru-RU" b="1" i="1" dirty="0" smtClean="0">
                <a:latin typeface="Comic Sans MS" pitchFamily="66" charset="0"/>
              </a:rPr>
              <a:t> телефоном, </a:t>
            </a:r>
            <a:r>
              <a:rPr lang="ru-RU" b="1" i="1" dirty="0" err="1" smtClean="0">
                <a:latin typeface="Comic Sans MS" pitchFamily="66" charset="0"/>
              </a:rPr>
              <a:t>зловживати</a:t>
            </a:r>
            <a:r>
              <a:rPr lang="ru-RU" b="1" i="1" dirty="0" smtClean="0">
                <a:latin typeface="Comic Sans MS" pitchFamily="66" charset="0"/>
              </a:rPr>
              <a:t> ним в </a:t>
            </a:r>
            <a:r>
              <a:rPr lang="ru-RU" b="1" i="1" dirty="0" err="1" smtClean="0">
                <a:latin typeface="Comic Sans MS" pitchFamily="66" charset="0"/>
              </a:rPr>
              <a:t>особистих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цілях</a:t>
            </a:r>
            <a:r>
              <a:rPr lang="ru-RU" b="1" i="1" dirty="0" smtClean="0">
                <a:latin typeface="Comic Sans MS" pitchFamily="66" charset="0"/>
              </a:rPr>
              <a:t> – </a:t>
            </a:r>
            <a:r>
              <a:rPr lang="ru-RU" b="1" i="1" dirty="0" err="1" smtClean="0">
                <a:latin typeface="Comic Sans MS" pitchFamily="66" charset="0"/>
              </a:rPr>
              <a:t>це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порушення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виробничої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дисципліни</a:t>
            </a:r>
            <a:r>
              <a:rPr lang="ru-RU" b="1" i="1" dirty="0" smtClean="0">
                <a:latin typeface="Comic Sans MS" pitchFamily="66" charset="0"/>
              </a:rPr>
              <a:t>.</a:t>
            </a:r>
          </a:p>
          <a:p>
            <a:r>
              <a:rPr lang="ru-RU" b="1" i="1" dirty="0" smtClean="0">
                <a:latin typeface="Comic Sans MS" pitchFamily="66" charset="0"/>
              </a:rPr>
              <a:t>Культура </a:t>
            </a:r>
            <a:r>
              <a:rPr lang="ru-RU" b="1" i="1" dirty="0" err="1" smtClean="0">
                <a:latin typeface="Comic Sans MS" pitchFamily="66" charset="0"/>
              </a:rPr>
              <a:t>телефонної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розмови</a:t>
            </a:r>
            <a:r>
              <a:rPr lang="ru-RU" b="1" i="1" dirty="0" smtClean="0">
                <a:latin typeface="Comic Sans MS" pitchFamily="66" charset="0"/>
              </a:rPr>
              <a:t> – </a:t>
            </a:r>
            <a:r>
              <a:rPr lang="ru-RU" b="1" i="1" dirty="0" err="1" smtClean="0">
                <a:latin typeface="Comic Sans MS" pitchFamily="66" charset="0"/>
              </a:rPr>
              <a:t>особлива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культура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спілку­вання</a:t>
            </a:r>
            <a:r>
              <a:rPr lang="ru-RU" b="1" i="1" dirty="0" smtClean="0">
                <a:latin typeface="Comic Sans MS" pitchFamily="66" charset="0"/>
              </a:rPr>
              <a:t>. </a:t>
            </a:r>
            <a:r>
              <a:rPr lang="ru-RU" b="1" i="1" dirty="0" err="1" smtClean="0">
                <a:latin typeface="Comic Sans MS" pitchFamily="66" charset="0"/>
              </a:rPr>
              <a:t>Розмова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має</a:t>
            </a:r>
            <a:r>
              <a:rPr lang="ru-RU" b="1" i="1" dirty="0" smtClean="0">
                <a:latin typeface="Comic Sans MS" pitchFamily="66" charset="0"/>
              </a:rPr>
              <a:t> бути короткою, </a:t>
            </a:r>
            <a:r>
              <a:rPr lang="ru-RU" b="1" i="1" dirty="0" err="1" smtClean="0">
                <a:latin typeface="Comic Sans MS" pitchFamily="66" charset="0"/>
              </a:rPr>
              <a:t>ввічливою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тільки</a:t>
            </a:r>
            <a:r>
              <a:rPr lang="ru-RU" b="1" i="1" dirty="0" smtClean="0">
                <a:latin typeface="Comic Sans MS" pitchFamily="66" charset="0"/>
              </a:rPr>
              <a:t> по </a:t>
            </a:r>
            <a:r>
              <a:rPr lang="ru-RU" b="1" i="1" dirty="0" err="1" smtClean="0">
                <a:latin typeface="Comic Sans MS" pitchFamily="66" charset="0"/>
              </a:rPr>
              <a:t>суті</a:t>
            </a:r>
            <a:r>
              <a:rPr lang="ru-RU" b="1" i="1" dirty="0" smtClean="0">
                <a:latin typeface="Comic Sans MS" pitchFamily="66" charset="0"/>
              </a:rPr>
              <a:t>. </a:t>
            </a:r>
            <a:endParaRPr lang="ru-RU" b="1" i="1" dirty="0">
              <a:latin typeface="Comic Sans MS" pitchFamily="66" charset="0"/>
            </a:endParaRPr>
          </a:p>
        </p:txBody>
      </p:sp>
      <p:pic>
        <p:nvPicPr>
          <p:cNvPr id="5" name="Содержимое 4" descr="splash-home-feedback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844924" y="714356"/>
            <a:ext cx="4941917" cy="478634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29843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*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428604"/>
            <a:ext cx="3008313" cy="6429396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УМІННЯ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дякувати</a:t>
            </a:r>
            <a:r>
              <a:rPr lang="ru-RU" b="1" i="1" dirty="0" smtClean="0">
                <a:latin typeface="Comic Sans MS" pitchFamily="66" charset="0"/>
              </a:rPr>
              <a:t> людям за </a:t>
            </a:r>
            <a:r>
              <a:rPr lang="ru-RU" b="1" i="1" dirty="0" err="1" smtClean="0">
                <a:latin typeface="Comic Sans MS" pitchFamily="66" charset="0"/>
              </a:rPr>
              <a:t>їхній</a:t>
            </a:r>
            <a:r>
              <a:rPr lang="ru-RU" b="1" i="1" dirty="0" smtClean="0">
                <a:latin typeface="Comic Sans MS" pitchFamily="66" charset="0"/>
              </a:rPr>
              <a:t> труд – </a:t>
            </a:r>
            <a:r>
              <a:rPr lang="ru-RU" b="1" i="1" dirty="0" err="1" smtClean="0">
                <a:latin typeface="Comic Sans MS" pitchFamily="66" charset="0"/>
              </a:rPr>
              <a:t>важлива</a:t>
            </a:r>
            <a:r>
              <a:rPr lang="ru-RU" b="1" i="1" dirty="0" smtClean="0">
                <a:latin typeface="Comic Sans MS" pitchFamily="66" charset="0"/>
              </a:rPr>
              <a:t> деталь </a:t>
            </a:r>
            <a:r>
              <a:rPr lang="ru-RU" b="1" i="1" dirty="0" err="1" smtClean="0">
                <a:latin typeface="Comic Sans MS" pitchFamily="66" charset="0"/>
              </a:rPr>
              <a:t>органі­зації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відносин</a:t>
            </a:r>
            <a:r>
              <a:rPr lang="ru-RU" b="1" i="1" dirty="0" smtClean="0">
                <a:latin typeface="Comic Sans MS" pitchFamily="66" charset="0"/>
              </a:rPr>
              <a:t> у </a:t>
            </a:r>
            <a:r>
              <a:rPr lang="ru-RU" b="1" i="1" dirty="0" err="1" smtClean="0">
                <a:latin typeface="Comic Sans MS" pitchFamily="66" charset="0"/>
              </a:rPr>
              <a:t>колективі</a:t>
            </a:r>
            <a:r>
              <a:rPr lang="ru-RU" b="1" i="1" dirty="0" smtClean="0">
                <a:latin typeface="Comic Sans MS" pitchFamily="66" charset="0"/>
              </a:rPr>
              <a:t>. 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УМІННЯ </a:t>
            </a:r>
            <a:r>
              <a:rPr lang="ru-RU" b="1" i="1" dirty="0" smtClean="0">
                <a:latin typeface="Comic Sans MS" pitchFamily="66" charset="0"/>
              </a:rPr>
              <a:t>бути </a:t>
            </a:r>
            <a:r>
              <a:rPr lang="ru-RU" b="1" i="1" dirty="0" err="1" smtClean="0">
                <a:latin typeface="Comic Sans MS" pitchFamily="66" charset="0"/>
              </a:rPr>
              <a:t>вдячним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своїм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колегам</a:t>
            </a:r>
            <a:r>
              <a:rPr lang="ru-RU" b="1" i="1" dirty="0" smtClean="0">
                <a:latin typeface="Comic Sans MS" pitchFamily="66" charset="0"/>
              </a:rPr>
              <a:t> – риса </a:t>
            </a:r>
            <a:r>
              <a:rPr lang="ru-RU" b="1" i="1" dirty="0" err="1" smtClean="0">
                <a:latin typeface="Comic Sans MS" pitchFamily="66" charset="0"/>
              </a:rPr>
              <a:t>справді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культурної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особистості</a:t>
            </a:r>
            <a:r>
              <a:rPr lang="ru-RU" b="1" i="1" dirty="0" smtClean="0">
                <a:latin typeface="Comic Sans MS" pitchFamily="66" charset="0"/>
              </a:rPr>
              <a:t>. Чим </a:t>
            </a:r>
            <a:r>
              <a:rPr lang="ru-RU" b="1" i="1" dirty="0" err="1" smtClean="0">
                <a:latin typeface="Comic Sans MS" pitchFamily="66" charset="0"/>
              </a:rPr>
              <a:t>значніша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талановитіша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людина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тим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доступніша</a:t>
            </a:r>
            <a:r>
              <a:rPr lang="ru-RU" b="1" i="1" dirty="0" smtClean="0">
                <a:latin typeface="Comic Sans MS" pitchFamily="66" charset="0"/>
              </a:rPr>
              <a:t> вона у </a:t>
            </a:r>
            <a:r>
              <a:rPr lang="ru-RU" b="1" i="1" dirty="0" err="1" smtClean="0">
                <a:latin typeface="Comic Sans MS" pitchFamily="66" charset="0"/>
              </a:rPr>
              <a:t>спілкуванні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тим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далі</a:t>
            </a:r>
            <a:r>
              <a:rPr lang="ru-RU" b="1" i="1" dirty="0" smtClean="0">
                <a:latin typeface="Comic Sans MS" pitchFamily="66" charset="0"/>
              </a:rPr>
              <a:t> вона </a:t>
            </a:r>
            <a:r>
              <a:rPr lang="ru-RU" b="1" i="1" dirty="0" err="1" smtClean="0">
                <a:latin typeface="Comic Sans MS" pitchFamily="66" charset="0"/>
              </a:rPr>
              <a:t>від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зарозумілості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пихатості</a:t>
            </a:r>
            <a:r>
              <a:rPr lang="ru-RU" b="1" i="1" dirty="0" smtClean="0">
                <a:latin typeface="Comic Sans MS" pitchFamily="66" charset="0"/>
              </a:rPr>
              <a:t>. </a:t>
            </a:r>
            <a:r>
              <a:rPr lang="ru-RU" b="1" i="1" dirty="0" err="1" smtClean="0">
                <a:latin typeface="Comic Sans MS" pitchFamily="66" charset="0"/>
              </a:rPr>
              <a:t>Повага</a:t>
            </a:r>
            <a:r>
              <a:rPr lang="ru-RU" b="1" i="1" dirty="0" smtClean="0">
                <a:latin typeface="Comic Sans MS" pitchFamily="66" charset="0"/>
              </a:rPr>
              <a:t> до </a:t>
            </a:r>
            <a:r>
              <a:rPr lang="ru-RU" b="1" i="1" dirty="0" err="1" smtClean="0">
                <a:latin typeface="Comic Sans MS" pitchFamily="66" charset="0"/>
              </a:rPr>
              <a:t>оточуючих</a:t>
            </a:r>
            <a:r>
              <a:rPr lang="ru-RU" b="1" i="1" dirty="0" smtClean="0">
                <a:latin typeface="Comic Sans MS" pitchFamily="66" charset="0"/>
              </a:rPr>
              <a:t> – </a:t>
            </a:r>
            <a:r>
              <a:rPr lang="ru-RU" b="1" i="1" dirty="0" err="1" smtClean="0">
                <a:latin typeface="Comic Sans MS" pitchFamily="66" charset="0"/>
              </a:rPr>
              <a:t>її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природний</a:t>
            </a:r>
            <a:r>
              <a:rPr lang="ru-RU" b="1" i="1" dirty="0" smtClean="0">
                <a:latin typeface="Comic Sans MS" pitchFamily="66" charset="0"/>
              </a:rPr>
              <a:t> стан. </a:t>
            </a:r>
            <a:r>
              <a:rPr lang="ru-RU" b="1" i="1" dirty="0" err="1" smtClean="0">
                <a:latin typeface="Comic Sans MS" pitchFamily="66" charset="0"/>
              </a:rPr>
              <a:t>Він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є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постійним</a:t>
            </a:r>
            <a:r>
              <a:rPr lang="ru-RU" b="1" i="1" dirty="0" smtClean="0">
                <a:latin typeface="Comic Sans MS" pitchFamily="66" charset="0"/>
              </a:rPr>
              <a:t>.</a:t>
            </a:r>
          </a:p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Людина,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що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добре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розбирається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smtClean="0">
                <a:latin typeface="Comic Sans MS" pitchFamily="66" charset="0"/>
              </a:rPr>
              <a:t>у </a:t>
            </a:r>
            <a:r>
              <a:rPr lang="ru-RU" b="1" i="1" dirty="0" err="1" smtClean="0">
                <a:latin typeface="Comic Sans MS" pitchFamily="66" charset="0"/>
              </a:rPr>
              <a:t>питаннях</a:t>
            </a:r>
            <a:r>
              <a:rPr lang="ru-RU" b="1" i="1" dirty="0" smtClean="0">
                <a:latin typeface="Comic Sans MS" pitchFamily="66" charset="0"/>
              </a:rPr>
              <a:t> за </a:t>
            </a:r>
            <a:r>
              <a:rPr lang="ru-RU" b="1" i="1" dirty="0" err="1" smtClean="0">
                <a:latin typeface="Comic Sans MS" pitchFamily="66" charset="0"/>
              </a:rPr>
              <a:t>своїм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фахом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</a:t>
            </a:r>
            <a:r>
              <a:rPr lang="ru-RU" b="1" i="1" dirty="0" smtClean="0">
                <a:latin typeface="Comic Sans MS" pitchFamily="66" charset="0"/>
              </a:rPr>
              <a:t> ставить </a:t>
            </a:r>
            <a:r>
              <a:rPr lang="ru-RU" b="1" i="1" dirty="0" err="1" smtClean="0">
                <a:latin typeface="Comic Sans MS" pitchFamily="66" charset="0"/>
              </a:rPr>
              <a:t>інтереси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справи</a:t>
            </a:r>
            <a:r>
              <a:rPr lang="ru-RU" b="1" i="1" dirty="0" smtClean="0">
                <a:latin typeface="Comic Sans MS" pitchFamily="66" charset="0"/>
              </a:rPr>
              <a:t> над </a:t>
            </a:r>
            <a:r>
              <a:rPr lang="ru-RU" b="1" i="1" dirty="0" err="1" smtClean="0">
                <a:latin typeface="Comic Sans MS" pitchFamily="66" charset="0"/>
              </a:rPr>
              <a:t>симпатіями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й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антипатіями</a:t>
            </a:r>
            <a:r>
              <a:rPr lang="ru-RU" b="1" i="1" dirty="0" smtClean="0">
                <a:latin typeface="Comic Sans MS" pitchFamily="66" charset="0"/>
              </a:rPr>
              <a:t> началь­ства до себе, </a:t>
            </a:r>
            <a:r>
              <a:rPr lang="ru-RU" b="1" i="1" dirty="0" err="1" smtClean="0">
                <a:latin typeface="Comic Sans MS" pitchFamily="66" charset="0"/>
              </a:rPr>
              <a:t>ніколи</a:t>
            </a:r>
            <a:r>
              <a:rPr lang="ru-RU" b="1" i="1" dirty="0" smtClean="0">
                <a:latin typeface="Comic Sans MS" pitchFamily="66" charset="0"/>
              </a:rPr>
              <a:t> не принизить </a:t>
            </a:r>
            <a:r>
              <a:rPr lang="ru-RU" b="1" i="1" dirty="0" err="1" smtClean="0">
                <a:latin typeface="Comic Sans MS" pitchFamily="66" charset="0"/>
              </a:rPr>
              <a:t>своєї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гідності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підлесливим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потуранням</a:t>
            </a:r>
            <a:r>
              <a:rPr lang="ru-RU" b="1" i="1" dirty="0" smtClean="0">
                <a:latin typeface="Comic Sans MS" pitchFamily="66" charset="0"/>
              </a:rPr>
              <a:t>. З </a:t>
            </a:r>
            <a:r>
              <a:rPr lang="ru-RU" b="1" i="1" dirty="0" err="1" smtClean="0">
                <a:latin typeface="Comic Sans MS" pitchFamily="66" charset="0"/>
              </a:rPr>
              <a:t>іншого</a:t>
            </a:r>
            <a:r>
              <a:rPr lang="ru-RU" b="1" i="1" dirty="0" smtClean="0">
                <a:latin typeface="Comic Sans MS" pitchFamily="66" charset="0"/>
              </a:rPr>
              <a:t> боку, </a:t>
            </a:r>
            <a:r>
              <a:rPr lang="ru-RU" b="1" i="1" dirty="0" err="1" smtClean="0">
                <a:latin typeface="Comic Sans MS" pitchFamily="66" charset="0"/>
              </a:rPr>
              <a:t>справжній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керівник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завжди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відрізнить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підлабузника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від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людини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гідної</a:t>
            </a:r>
            <a:r>
              <a:rPr lang="ru-RU" b="1" i="1" dirty="0" smtClean="0">
                <a:latin typeface="Comic Sans MS" pitchFamily="66" charset="0"/>
              </a:rPr>
              <a:t>.</a:t>
            </a:r>
          </a:p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колективі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мають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існувати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відносини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доброзичливості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ви­могливості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поваги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відповідальності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дисциплінованості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ввічливості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бо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тільки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такі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норми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культури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поведінки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сприятимуть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ефективній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роботі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усього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колективу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особистому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успіхові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й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авторитетові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керівника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професійному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зростанню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розвиткові</a:t>
            </a:r>
            <a:r>
              <a:rPr lang="ru-RU" b="1" i="1" dirty="0" smtClean="0">
                <a:latin typeface="Comic Sans MS" pitchFamily="66" charset="0"/>
              </a:rPr>
              <a:t> кожного члена </a:t>
            </a:r>
            <a:r>
              <a:rPr lang="ru-RU" b="1" i="1" dirty="0" err="1" smtClean="0">
                <a:latin typeface="Comic Sans MS" pitchFamily="66" charset="0"/>
              </a:rPr>
              <a:t>колективу</a:t>
            </a:r>
            <a:r>
              <a:rPr lang="ru-RU" b="1" i="1" dirty="0" smtClean="0">
                <a:latin typeface="Comic Sans MS" pitchFamily="66" charset="0"/>
              </a:rPr>
              <a:t>.</a:t>
            </a:r>
          </a:p>
          <a:p>
            <a:endParaRPr lang="ru-RU" dirty="0"/>
          </a:p>
        </p:txBody>
      </p:sp>
      <p:pic>
        <p:nvPicPr>
          <p:cNvPr id="5" name="Содержимое 4" descr="ф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934837" y="571480"/>
            <a:ext cx="4392176" cy="555468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441306"/>
          </a:xfrm>
        </p:spPr>
        <p:txBody>
          <a:bodyPr/>
          <a:lstStyle/>
          <a:p>
            <a:r>
              <a:rPr lang="uk-UA" dirty="0" smtClean="0"/>
              <a:t>*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714356"/>
            <a:ext cx="3008313" cy="5411807"/>
          </a:xfrm>
        </p:spPr>
        <p:txBody>
          <a:bodyPr/>
          <a:lstStyle/>
          <a:p>
            <a:pPr algn="ctr"/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Засвоєння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цих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норм 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правил 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етикету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дозволить 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майбутньому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спеціалісту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легко 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влитись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у 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трудовий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колектив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правильно 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побудувати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службові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відносини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сприятиме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швидкому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оволодінню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професійними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навичками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допоможе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стати 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справжнім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фахівцем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культурною 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людиною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</a:t>
            </a:r>
          </a:p>
          <a:p>
            <a:endParaRPr lang="ru-RU" b="1" i="1" dirty="0">
              <a:latin typeface="Comic Sans MS" pitchFamily="66" charset="0"/>
            </a:endParaRPr>
          </a:p>
        </p:txBody>
      </p:sp>
      <p:pic>
        <p:nvPicPr>
          <p:cNvPr id="5" name="Содержимое 4" descr="39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786182" y="785794"/>
            <a:ext cx="5072098" cy="46434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29843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*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500042"/>
            <a:ext cx="3008313" cy="5626121"/>
          </a:xfrm>
        </p:spPr>
        <p:txBody>
          <a:bodyPr>
            <a:normAutofit lnSpcReduction="10000"/>
          </a:bodyPr>
          <a:lstStyle/>
          <a:p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Зовнішня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культура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людини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smtClean="0">
                <a:latin typeface="Comic Sans MS" pitchFamily="66" charset="0"/>
              </a:rPr>
              <a:t>очевидна, про </a:t>
            </a:r>
            <a:r>
              <a:rPr lang="ru-RU" b="1" i="1" dirty="0" err="1" smtClean="0">
                <a:latin typeface="Comic Sans MS" pitchFamily="66" charset="0"/>
              </a:rPr>
              <a:t>неї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можна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зроби­ти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висновок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першого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погляду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зважаючи</a:t>
            </a:r>
            <a:r>
              <a:rPr lang="ru-RU" b="1" i="1" dirty="0" smtClean="0">
                <a:latin typeface="Comic Sans MS" pitchFamily="66" charset="0"/>
              </a:rPr>
              <a:t> на те, як </a:t>
            </a:r>
            <a:r>
              <a:rPr lang="ru-RU" b="1" i="1" dirty="0" err="1" smtClean="0">
                <a:latin typeface="Comic Sans MS" pitchFamily="66" charset="0"/>
              </a:rPr>
              <a:t>людина</a:t>
            </a:r>
            <a:r>
              <a:rPr lang="ru-RU" b="1" i="1" dirty="0" smtClean="0">
                <a:latin typeface="Comic Sans MS" pitchFamily="66" charset="0"/>
              </a:rPr>
              <a:t> говорить, як поводиться </a:t>
            </a:r>
            <a:r>
              <a:rPr lang="ru-RU" b="1" i="1" dirty="0" err="1" smtClean="0">
                <a:latin typeface="Comic Sans MS" pitchFamily="66" charset="0"/>
              </a:rPr>
              <a:t>з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оточенням</a:t>
            </a:r>
            <a:r>
              <a:rPr lang="ru-RU" b="1" i="1" dirty="0" smtClean="0">
                <a:latin typeface="Comic Sans MS" pitchFamily="66" charset="0"/>
              </a:rPr>
              <a:t>, як </a:t>
            </a:r>
            <a:r>
              <a:rPr lang="ru-RU" b="1" i="1" dirty="0" err="1" smtClean="0">
                <a:latin typeface="Comic Sans MS" pitchFamily="66" charset="0"/>
              </a:rPr>
              <a:t>одягається</a:t>
            </a:r>
            <a:r>
              <a:rPr lang="ru-RU" b="1" i="1" dirty="0" smtClean="0">
                <a:latin typeface="Comic Sans MS" pitchFamily="66" charset="0"/>
              </a:rPr>
              <a:t>. </a:t>
            </a:r>
            <a:r>
              <a:rPr lang="ru-RU" b="1" i="1" dirty="0" err="1" smtClean="0">
                <a:latin typeface="Comic Sans MS" pitchFamily="66" charset="0"/>
              </a:rPr>
              <a:t>Відтак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складається</a:t>
            </a:r>
            <a:r>
              <a:rPr lang="ru-RU" b="1" i="1" dirty="0" smtClean="0">
                <a:latin typeface="Comic Sans MS" pitchFamily="66" charset="0"/>
              </a:rPr>
              <a:t> про </a:t>
            </a:r>
            <a:r>
              <a:rPr lang="ru-RU" b="1" i="1" dirty="0" err="1" smtClean="0">
                <a:latin typeface="Comic Sans MS" pitchFamily="66" charset="0"/>
              </a:rPr>
              <a:t>людину</a:t>
            </a:r>
            <a:r>
              <a:rPr lang="ru-RU" b="1" i="1" dirty="0" smtClean="0">
                <a:latin typeface="Comic Sans MS" pitchFamily="66" charset="0"/>
              </a:rPr>
              <a:t> перше </a:t>
            </a:r>
            <a:r>
              <a:rPr lang="ru-RU" b="1" i="1" dirty="0" err="1" smtClean="0">
                <a:latin typeface="Comic Sans MS" pitchFamily="66" charset="0"/>
              </a:rPr>
              <a:t>враження</a:t>
            </a:r>
            <a:r>
              <a:rPr lang="ru-RU" b="1" i="1" dirty="0" smtClean="0">
                <a:latin typeface="Comic Sans MS" pitchFamily="66" charset="0"/>
              </a:rPr>
              <a:t>. 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Але у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зовнішній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культурі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виявляється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внутрішня</a:t>
            </a:r>
            <a:r>
              <a:rPr lang="ru-RU" b="1" i="1" dirty="0" smtClean="0">
                <a:latin typeface="Comic Sans MS" pitchFamily="66" charset="0"/>
              </a:rPr>
              <a:t> культура </a:t>
            </a:r>
            <a:r>
              <a:rPr lang="ru-RU" b="1" i="1" dirty="0" err="1" smtClean="0">
                <a:latin typeface="Comic Sans MS" pitchFamily="66" charset="0"/>
              </a:rPr>
              <a:t>особистості</a:t>
            </a:r>
            <a:r>
              <a:rPr lang="ru-RU" b="1" i="1" dirty="0" smtClean="0">
                <a:latin typeface="Comic Sans MS" pitchFamily="66" charset="0"/>
              </a:rPr>
              <a:t>. </a:t>
            </a:r>
            <a:r>
              <a:rPr lang="ru-RU" b="1" i="1" dirty="0" err="1" smtClean="0">
                <a:latin typeface="Comic Sans MS" pitchFamily="66" charset="0"/>
              </a:rPr>
              <a:t>Важливі</a:t>
            </a:r>
            <a:r>
              <a:rPr lang="ru-RU" b="1" i="1" dirty="0" smtClean="0">
                <a:latin typeface="Comic Sans MS" pitchFamily="66" charset="0"/>
              </a:rPr>
              <a:t> не </a:t>
            </a:r>
            <a:r>
              <a:rPr lang="ru-RU" b="1" i="1" dirty="0" err="1" smtClean="0">
                <a:latin typeface="Comic Sans MS" pitchFamily="66" charset="0"/>
              </a:rPr>
              <a:t>форми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спілкування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поведінки</a:t>
            </a:r>
            <a:r>
              <a:rPr lang="ru-RU" b="1" i="1" dirty="0" smtClean="0">
                <a:latin typeface="Comic Sans MS" pitchFamily="66" charset="0"/>
              </a:rPr>
              <a:t> як </a:t>
            </a:r>
            <a:r>
              <a:rPr lang="ru-RU" b="1" i="1" dirty="0" err="1" smtClean="0">
                <a:latin typeface="Comic Sans MS" pitchFamily="66" charset="0"/>
              </a:rPr>
              <a:t>такі</a:t>
            </a:r>
            <a:r>
              <a:rPr lang="ru-RU" b="1" i="1" dirty="0" smtClean="0">
                <a:latin typeface="Comic Sans MS" pitchFamily="66" charset="0"/>
              </a:rPr>
              <a:t>, а </a:t>
            </a:r>
            <a:r>
              <a:rPr lang="ru-RU" b="1" i="1" dirty="0" err="1" smtClean="0">
                <a:latin typeface="Comic Sans MS" pitchFamily="66" charset="0"/>
              </a:rPr>
              <a:t>їх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мотиви</a:t>
            </a:r>
            <a:r>
              <a:rPr lang="ru-RU" b="1" i="1" dirty="0" smtClean="0">
                <a:latin typeface="Comic Sans MS" pitchFamily="66" charset="0"/>
              </a:rPr>
              <a:t> та </a:t>
            </a:r>
            <a:r>
              <a:rPr lang="ru-RU" b="1" i="1" dirty="0" err="1" smtClean="0">
                <a:latin typeface="Comic Sans MS" pitchFamily="66" charset="0"/>
              </a:rPr>
              <a:t>внутрішня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вихо­ваність</a:t>
            </a:r>
            <a:r>
              <a:rPr lang="ru-RU" b="1" i="1" dirty="0" smtClean="0">
                <a:latin typeface="Comic Sans MS" pitchFamily="66" charset="0"/>
              </a:rPr>
              <a:t>, яка </a:t>
            </a:r>
            <a:r>
              <a:rPr lang="ru-RU" b="1" i="1" dirty="0" err="1" smtClean="0">
                <a:latin typeface="Comic Sans MS" pitchFamily="66" charset="0"/>
              </a:rPr>
              <a:t>спрямовує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поведінку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людини</a:t>
            </a:r>
            <a:r>
              <a:rPr lang="ru-RU" b="1" i="1" dirty="0" smtClean="0">
                <a:latin typeface="Comic Sans MS" pitchFamily="66" charset="0"/>
              </a:rPr>
              <a:t>. </a:t>
            </a:r>
            <a:r>
              <a:rPr lang="ru-RU" b="1" i="1" dirty="0" err="1" smtClean="0">
                <a:latin typeface="Comic Sans MS" pitchFamily="66" charset="0"/>
              </a:rPr>
              <a:t>Вихована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людина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ввічлива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й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запобіглива</a:t>
            </a:r>
            <a:r>
              <a:rPr lang="ru-RU" b="1" i="1" dirty="0" smtClean="0">
                <a:latin typeface="Comic Sans MS" pitchFamily="66" charset="0"/>
              </a:rPr>
              <a:t> не тому, </a:t>
            </a:r>
            <a:r>
              <a:rPr lang="ru-RU" b="1" i="1" dirty="0" err="1" smtClean="0">
                <a:latin typeface="Comic Sans MS" pitchFamily="66" charset="0"/>
              </a:rPr>
              <a:t>що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хоче</a:t>
            </a:r>
            <a:r>
              <a:rPr lang="ru-RU" b="1" i="1" dirty="0" smtClean="0">
                <a:latin typeface="Comic Sans MS" pitchFamily="66" charset="0"/>
              </a:rPr>
              <a:t> красиво </a:t>
            </a:r>
            <a:r>
              <a:rPr lang="ru-RU" b="1" i="1" dirty="0" err="1" smtClean="0">
                <a:latin typeface="Comic Sans MS" pitchFamily="66" charset="0"/>
              </a:rPr>
              <a:t>виглядати</a:t>
            </a:r>
            <a:r>
              <a:rPr lang="ru-RU" b="1" i="1" dirty="0" smtClean="0">
                <a:latin typeface="Comic Sans MS" pitchFamily="66" charset="0"/>
              </a:rPr>
              <a:t>, а тому, </a:t>
            </a:r>
            <a:r>
              <a:rPr lang="ru-RU" b="1" i="1" dirty="0" err="1" smtClean="0">
                <a:latin typeface="Comic Sans MS" pitchFamily="66" charset="0"/>
              </a:rPr>
              <a:t>що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повага</a:t>
            </a:r>
            <a:r>
              <a:rPr lang="ru-RU" b="1" i="1" dirty="0" smtClean="0">
                <a:latin typeface="Comic Sans MS" pitchFamily="66" charset="0"/>
              </a:rPr>
              <a:t> до людей, </a:t>
            </a:r>
            <a:r>
              <a:rPr lang="ru-RU" b="1" i="1" dirty="0" err="1" smtClean="0">
                <a:latin typeface="Comic Sans MS" pitchFamily="66" charset="0"/>
              </a:rPr>
              <a:t>увага</a:t>
            </a:r>
            <a:r>
              <a:rPr lang="ru-RU" b="1" i="1" dirty="0" smtClean="0">
                <a:latin typeface="Comic Sans MS" pitchFamily="66" charset="0"/>
              </a:rPr>
              <a:t> до них</a:t>
            </a:r>
          </a:p>
          <a:p>
            <a:endParaRPr lang="uk-UA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Важлива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складова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частина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культури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поведінки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smtClean="0">
                <a:latin typeface="Comic Sans MS" pitchFamily="66" charset="0"/>
              </a:rPr>
              <a:t>– </a:t>
            </a:r>
            <a:r>
              <a:rPr lang="ru-RU" b="1" i="1" dirty="0" err="1" smtClean="0">
                <a:latin typeface="Comic Sans MS" pitchFamily="66" charset="0"/>
              </a:rPr>
              <a:t>етикет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що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містить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ті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вимоги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які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набувають</a:t>
            </a:r>
            <a:r>
              <a:rPr lang="ru-RU" b="1" i="1" dirty="0" smtClean="0">
                <a:latin typeface="Comic Sans MS" pitchFamily="66" charset="0"/>
              </a:rPr>
              <a:t> характеру строго </a:t>
            </a:r>
            <a:r>
              <a:rPr lang="ru-RU" b="1" i="1" dirty="0" err="1" smtClean="0">
                <a:latin typeface="Comic Sans MS" pitchFamily="66" charset="0"/>
              </a:rPr>
              <a:t>регламенто­ваного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церемоніалу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</a:t>
            </a:r>
            <a:r>
              <a:rPr lang="ru-RU" b="1" i="1" dirty="0" smtClean="0">
                <a:latin typeface="Comic Sans MS" pitchFamily="66" charset="0"/>
              </a:rPr>
              <a:t> в </a:t>
            </a:r>
            <a:r>
              <a:rPr lang="ru-RU" b="1" i="1" dirty="0" err="1" smtClean="0">
                <a:latin typeface="Comic Sans MS" pitchFamily="66" charset="0"/>
              </a:rPr>
              <a:t>дотриманні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яких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має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особливе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значення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певна</a:t>
            </a:r>
            <a:r>
              <a:rPr lang="ru-RU" b="1" i="1" dirty="0" smtClean="0">
                <a:latin typeface="Comic Sans MS" pitchFamily="66" charset="0"/>
              </a:rPr>
              <a:t> форма </a:t>
            </a:r>
            <a:r>
              <a:rPr lang="ru-RU" b="1" i="1" dirty="0" err="1" smtClean="0">
                <a:latin typeface="Comic Sans MS" pitchFamily="66" charset="0"/>
              </a:rPr>
              <a:t>поведінки</a:t>
            </a:r>
            <a:r>
              <a:rPr lang="ru-RU" b="1" i="1" dirty="0" smtClean="0">
                <a:latin typeface="Comic Sans MS" pitchFamily="66" charset="0"/>
              </a:rPr>
              <a:t>.</a:t>
            </a:r>
          </a:p>
          <a:p>
            <a:endParaRPr lang="ru-RU" dirty="0"/>
          </a:p>
        </p:txBody>
      </p:sp>
      <p:pic>
        <p:nvPicPr>
          <p:cNvPr id="5" name="Содержимое 4" descr="_Voting_Answers_image_large_624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786182" y="214290"/>
            <a:ext cx="5357818" cy="6000792"/>
          </a:xfrm>
          <a:prstGeom prst="cloud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29843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*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428604"/>
            <a:ext cx="3008313" cy="5697559"/>
          </a:xfrm>
        </p:spPr>
        <p:txBody>
          <a:bodyPr>
            <a:normAutofit lnSpcReduction="10000"/>
          </a:bodyPr>
          <a:lstStyle/>
          <a:p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Етикет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являє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собою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сукупність</a:t>
            </a:r>
            <a:r>
              <a:rPr lang="ru-RU" b="1" i="1" dirty="0" smtClean="0">
                <a:latin typeface="Comic Sans MS" pitchFamily="66" charset="0"/>
              </a:rPr>
              <a:t> правил </a:t>
            </a:r>
            <a:r>
              <a:rPr lang="ru-RU" b="1" i="1" dirty="0" err="1" smtClean="0">
                <a:latin typeface="Comic Sans MS" pitchFamily="66" charset="0"/>
              </a:rPr>
              <a:t>поведінки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що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сто­суються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зовнішнього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прояву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ставлення</a:t>
            </a:r>
            <a:r>
              <a:rPr lang="ru-RU" b="1" i="1" dirty="0" smtClean="0">
                <a:latin typeface="Comic Sans MS" pitchFamily="66" charset="0"/>
              </a:rPr>
              <a:t> до людей </a:t>
            </a:r>
          </a:p>
          <a:p>
            <a:r>
              <a:rPr lang="ru-RU" b="1" i="1" dirty="0" smtClean="0">
                <a:latin typeface="Comic Sans MS" pitchFamily="66" charset="0"/>
              </a:rPr>
              <a:t>Таким чином, </a:t>
            </a:r>
            <a:r>
              <a:rPr lang="ru-RU" b="1" i="1" dirty="0" err="1" smtClean="0">
                <a:latin typeface="Comic Sans MS" pitchFamily="66" charset="0"/>
              </a:rPr>
              <a:t>етикет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має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національне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забарвлення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він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залежить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від</a:t>
            </a:r>
            <a:r>
              <a:rPr lang="ru-RU" b="1" i="1" dirty="0" smtClean="0">
                <a:latin typeface="Comic Sans MS" pitchFamily="66" charset="0"/>
              </a:rPr>
              <a:t> способу </a:t>
            </a:r>
            <a:r>
              <a:rPr lang="ru-RU" b="1" i="1" dirty="0" err="1" smtClean="0">
                <a:latin typeface="Comic Sans MS" pitchFamily="66" charset="0"/>
              </a:rPr>
              <a:t>життя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вірувань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ритуалів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традицій</a:t>
            </a:r>
            <a:r>
              <a:rPr lang="ru-RU" b="1" i="1" dirty="0" smtClean="0">
                <a:latin typeface="Comic Sans MS" pitchFamily="66" charset="0"/>
              </a:rPr>
              <a:t> того </a:t>
            </a:r>
            <a:r>
              <a:rPr lang="ru-RU" b="1" i="1" dirty="0" err="1" smtClean="0">
                <a:latin typeface="Comic Sans MS" pitchFamily="66" charset="0"/>
              </a:rPr>
              <a:t>чи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іншого</a:t>
            </a:r>
            <a:r>
              <a:rPr lang="ru-RU" b="1" i="1" dirty="0" smtClean="0">
                <a:latin typeface="Comic Sans MS" pitchFamily="66" charset="0"/>
              </a:rPr>
              <a:t> народу.</a:t>
            </a:r>
          </a:p>
          <a:p>
            <a:r>
              <a:rPr lang="ru-RU" b="1" i="1" dirty="0" smtClean="0">
                <a:latin typeface="Comic Sans MS" pitchFamily="66" charset="0"/>
              </a:rPr>
              <a:t>У </a:t>
            </a:r>
            <a:r>
              <a:rPr lang="ru-RU" b="1" i="1" dirty="0" err="1" smtClean="0">
                <a:latin typeface="Comic Sans MS" pitchFamily="66" charset="0"/>
              </a:rPr>
              <a:t>процесі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історичного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розвитку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змінювалися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епохи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складались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нові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культури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але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залишалися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загальнолюдські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цінності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вироблені</a:t>
            </a:r>
            <a:r>
              <a:rPr lang="ru-RU" b="1" i="1" dirty="0" smtClean="0">
                <a:latin typeface="Comic Sans MS" pitchFamily="66" charset="0"/>
              </a:rPr>
              <a:t> практикою </a:t>
            </a:r>
            <a:r>
              <a:rPr lang="ru-RU" b="1" i="1" dirty="0" err="1" smtClean="0">
                <a:latin typeface="Comic Sans MS" pitchFamily="66" charset="0"/>
              </a:rPr>
              <a:t>попереднього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суспільного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розвитку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відкидалося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неістот­не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дріб'язкове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тимчасове</a:t>
            </a:r>
            <a:r>
              <a:rPr lang="ru-RU" b="1" i="1" dirty="0" smtClean="0">
                <a:latin typeface="Comic Sans MS" pitchFamily="66" charset="0"/>
              </a:rPr>
              <a:t>. 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етикету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зникли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норми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продиктовані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умовами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життя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певного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класу</a:t>
            </a:r>
            <a:r>
              <a:rPr lang="ru-RU" b="1" i="1" dirty="0" smtClean="0">
                <a:latin typeface="Comic Sans MS" pitchFamily="66" charset="0"/>
              </a:rPr>
              <a:t>, стану, </a:t>
            </a:r>
            <a:r>
              <a:rPr lang="ru-RU" b="1" i="1" dirty="0" err="1" smtClean="0">
                <a:latin typeface="Comic Sans MS" pitchFamily="66" charset="0"/>
              </a:rPr>
              <a:t>але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залишилися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універсальні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загальновживані</a:t>
            </a:r>
            <a:r>
              <a:rPr lang="ru-RU" b="1" i="1" dirty="0" smtClean="0">
                <a:latin typeface="Comic Sans MS" pitchFamily="66" charset="0"/>
              </a:rPr>
              <a:t> правила </a:t>
            </a:r>
            <a:r>
              <a:rPr lang="ru-RU" b="1" i="1" dirty="0" err="1" smtClean="0">
                <a:latin typeface="Comic Sans MS" pitchFamily="66" charset="0"/>
              </a:rPr>
              <a:t>ввічливості</a:t>
            </a:r>
            <a:r>
              <a:rPr lang="ru-RU" b="1" i="1" dirty="0" smtClean="0">
                <a:latin typeface="Comic Sans MS" pitchFamily="66" charset="0"/>
              </a:rPr>
              <a:t>, такту, </a:t>
            </a:r>
            <a:r>
              <a:rPr lang="ru-RU" b="1" i="1" dirty="0" err="1" smtClean="0">
                <a:latin typeface="Comic Sans MS" pitchFamily="66" charset="0"/>
              </a:rPr>
              <a:t>коректності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що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по­легшили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ушляхетнили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</a:t>
            </a:r>
            <a:r>
              <a:rPr lang="ru-RU" b="1" i="1" dirty="0" smtClean="0">
                <a:latin typeface="Comic Sans MS" pitchFamily="66" charset="0"/>
              </a:rPr>
              <a:t> прикрасили </a:t>
            </a:r>
            <a:r>
              <a:rPr lang="ru-RU" b="1" i="1" dirty="0" err="1" smtClean="0">
                <a:latin typeface="Comic Sans MS" pitchFamily="66" charset="0"/>
              </a:rPr>
              <a:t>людську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поведінку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6" name="Содержимое 5" descr="asdf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786182" y="357166"/>
            <a:ext cx="5072098" cy="57150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29843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*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28596" y="500042"/>
            <a:ext cx="3008313" cy="5626121"/>
          </a:xfrm>
        </p:spPr>
        <p:txBody>
          <a:bodyPr>
            <a:normAutofit fontScale="92500"/>
          </a:bodyPr>
          <a:lstStyle/>
          <a:p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Сучасний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етикет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грунтується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smtClean="0">
                <a:latin typeface="Comic Sans MS" pitchFamily="66" charset="0"/>
              </a:rPr>
              <a:t>на </a:t>
            </a:r>
            <a:r>
              <a:rPr lang="ru-RU" b="1" i="1" dirty="0" err="1" smtClean="0">
                <a:latin typeface="Comic Sans MS" pitchFamily="66" charset="0"/>
              </a:rPr>
              <a:t>моральних</a:t>
            </a:r>
            <a:r>
              <a:rPr lang="ru-RU" b="1" i="1" dirty="0" smtClean="0">
                <a:latin typeface="Comic Sans MS" pitchFamily="66" charset="0"/>
              </a:rPr>
              <a:t> принципах </a:t>
            </a:r>
            <a:r>
              <a:rPr lang="ru-RU" b="1" i="1" dirty="0" err="1" smtClean="0">
                <a:latin typeface="Comic Sans MS" pitchFamily="66" charset="0"/>
              </a:rPr>
              <a:t>гума­нізму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й</a:t>
            </a:r>
            <a:r>
              <a:rPr lang="ru-RU" b="1" i="1" dirty="0" smtClean="0">
                <a:latin typeface="Comic Sans MS" pitchFamily="66" charset="0"/>
              </a:rPr>
              <a:t> демократизму, </a:t>
            </a:r>
            <a:r>
              <a:rPr lang="ru-RU" b="1" i="1" dirty="0" err="1" smtClean="0">
                <a:latin typeface="Comic Sans MS" pitchFamily="66" charset="0"/>
              </a:rPr>
              <a:t>що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сприяють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взаємоспілкуванню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взає­морозумінню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між</a:t>
            </a:r>
            <a:r>
              <a:rPr lang="ru-RU" b="1" i="1" dirty="0" smtClean="0">
                <a:latin typeface="Comic Sans MS" pitchFamily="66" charset="0"/>
              </a:rPr>
              <a:t> людьми.</a:t>
            </a:r>
          </a:p>
          <a:p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Ввічливість</a:t>
            </a:r>
            <a:r>
              <a:rPr lang="ru-RU" b="1" i="1" dirty="0" smtClean="0">
                <a:latin typeface="Comic Sans MS" pitchFamily="66" charset="0"/>
              </a:rPr>
              <a:t> – форма </a:t>
            </a:r>
            <a:r>
              <a:rPr lang="ru-RU" b="1" i="1" dirty="0" err="1" smtClean="0">
                <a:latin typeface="Comic Sans MS" pitchFamily="66" charset="0"/>
              </a:rPr>
              <a:t>взаємовідносин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оточенням</a:t>
            </a:r>
            <a:r>
              <a:rPr lang="ru-RU" b="1" i="1" dirty="0" smtClean="0">
                <a:latin typeface="Comic Sans MS" pitchFamily="66" charset="0"/>
              </a:rPr>
              <a:t> як </a:t>
            </a:r>
            <a:r>
              <a:rPr lang="ru-RU" b="1" i="1" dirty="0" err="1" smtClean="0">
                <a:latin typeface="Comic Sans MS" pitchFamily="66" charset="0"/>
              </a:rPr>
              <a:t>знайо­мим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й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близьким</a:t>
            </a:r>
            <a:r>
              <a:rPr lang="ru-RU" b="1" i="1" dirty="0" smtClean="0">
                <a:latin typeface="Comic Sans MS" pitchFamily="66" charset="0"/>
              </a:rPr>
              <a:t>, так </a:t>
            </a:r>
            <a:r>
              <a:rPr lang="ru-RU" b="1" i="1" dirty="0" err="1" smtClean="0">
                <a:latin typeface="Comic Sans MS" pitchFamily="66" charset="0"/>
              </a:rPr>
              <a:t>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незнайомим</a:t>
            </a:r>
            <a:r>
              <a:rPr lang="ru-RU" b="1" i="1" dirty="0" smtClean="0">
                <a:latin typeface="Comic Sans MS" pitchFamily="66" charset="0"/>
              </a:rPr>
              <a:t>.</a:t>
            </a:r>
          </a:p>
          <a:p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Зустрічаючи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людину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говоримо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їй</a:t>
            </a:r>
            <a:r>
              <a:rPr lang="ru-RU" b="1" i="1" dirty="0" smtClean="0">
                <a:latin typeface="Comic Sans MS" pitchFamily="66" charset="0"/>
              </a:rPr>
              <a:t> «доброго ранку», «</a:t>
            </a:r>
            <a:r>
              <a:rPr lang="ru-RU" b="1" i="1" dirty="0" err="1" smtClean="0">
                <a:latin typeface="Comic Sans MS" pitchFamily="66" charset="0"/>
              </a:rPr>
              <a:t>добридень</a:t>
            </a:r>
            <a:r>
              <a:rPr lang="ru-RU" b="1" i="1" dirty="0" smtClean="0">
                <a:latin typeface="Comic Sans MS" pitchFamily="66" charset="0"/>
              </a:rPr>
              <a:t>», «</a:t>
            </a:r>
            <a:r>
              <a:rPr lang="ru-RU" b="1" i="1" dirty="0" err="1" smtClean="0">
                <a:latin typeface="Comic Sans MS" pitchFamily="66" charset="0"/>
              </a:rPr>
              <a:t>добривечір</a:t>
            </a:r>
            <a:r>
              <a:rPr lang="ru-RU" b="1" i="1" dirty="0" smtClean="0">
                <a:latin typeface="Comic Sans MS" pitchFamily="66" charset="0"/>
              </a:rPr>
              <a:t>».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Прощаючись</a:t>
            </a:r>
            <a:r>
              <a:rPr lang="ru-RU" b="1" i="1" dirty="0" smtClean="0">
                <a:latin typeface="Comic Sans MS" pitchFamily="66" charset="0"/>
              </a:rPr>
              <a:t>, говоримо «до </a:t>
            </a:r>
            <a:r>
              <a:rPr lang="ru-RU" b="1" i="1" dirty="0" err="1" smtClean="0">
                <a:latin typeface="Comic Sans MS" pitchFamily="66" charset="0"/>
              </a:rPr>
              <a:t>побачення</a:t>
            </a:r>
            <a:r>
              <a:rPr lang="ru-RU" b="1" i="1" dirty="0" smtClean="0">
                <a:latin typeface="Comic Sans MS" pitchFamily="66" charset="0"/>
              </a:rPr>
              <a:t>», </a:t>
            </a:r>
            <a:r>
              <a:rPr lang="ru-RU" b="1" i="1" dirty="0" err="1" smtClean="0">
                <a:latin typeface="Comic Sans MS" pitchFamily="66" charset="0"/>
              </a:rPr>
              <a:t>ніби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сподіваючись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зустрі­тися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ще</a:t>
            </a:r>
            <a:r>
              <a:rPr lang="ru-RU" b="1" i="1" dirty="0" smtClean="0">
                <a:latin typeface="Comic Sans MS" pitchFamily="66" charset="0"/>
              </a:rPr>
              <a:t> раз. </a:t>
            </a:r>
            <a:r>
              <a:rPr lang="ru-RU" b="1" i="1" dirty="0" err="1" smtClean="0">
                <a:latin typeface="Comic Sans MS" pitchFamily="66" charset="0"/>
              </a:rPr>
              <a:t>Звертаючись</a:t>
            </a:r>
            <a:r>
              <a:rPr lang="ru-RU" b="1" i="1" dirty="0" smtClean="0">
                <a:latin typeface="Comic Sans MS" pitchFamily="66" charset="0"/>
              </a:rPr>
              <a:t> до </a:t>
            </a:r>
            <a:r>
              <a:rPr lang="ru-RU" b="1" i="1" dirty="0" err="1" smtClean="0">
                <a:latin typeface="Comic Sans MS" pitchFamily="66" charset="0"/>
              </a:rPr>
              <a:t>людини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дріб'язковим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проханням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вживаємо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вираз</a:t>
            </a:r>
            <a:r>
              <a:rPr lang="ru-RU" b="1" i="1" dirty="0" smtClean="0">
                <a:latin typeface="Comic Sans MS" pitchFamily="66" charset="0"/>
              </a:rPr>
              <a:t> «будь ласка». </a:t>
            </a:r>
            <a:r>
              <a:rPr lang="ru-RU" b="1" i="1" dirty="0" err="1" smtClean="0">
                <a:latin typeface="Comic Sans MS" pitchFamily="66" charset="0"/>
              </a:rPr>
              <a:t>Поняття</a:t>
            </a:r>
            <a:r>
              <a:rPr lang="ru-RU" b="1" i="1" dirty="0" smtClean="0">
                <a:latin typeface="Comic Sans MS" pitchFamily="66" charset="0"/>
              </a:rPr>
              <a:t> добра </a:t>
            </a:r>
            <a:r>
              <a:rPr lang="ru-RU" b="1" i="1" dirty="0" err="1" smtClean="0">
                <a:latin typeface="Comic Sans MS" pitchFamily="66" charset="0"/>
              </a:rPr>
              <a:t>органічно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входять</a:t>
            </a:r>
            <a:r>
              <a:rPr lang="ru-RU" b="1" i="1" dirty="0" smtClean="0">
                <a:latin typeface="Comic Sans MS" pitchFamily="66" charset="0"/>
              </a:rPr>
              <a:t> до </a:t>
            </a:r>
            <a:r>
              <a:rPr lang="ru-RU" b="1" i="1" dirty="0" err="1" smtClean="0">
                <a:latin typeface="Comic Sans MS" pitchFamily="66" charset="0"/>
              </a:rPr>
              <a:t>багатьох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загальноприйнятих</a:t>
            </a:r>
            <a:r>
              <a:rPr lang="ru-RU" b="1" i="1" dirty="0" smtClean="0">
                <a:latin typeface="Comic Sans MS" pitchFamily="66" charset="0"/>
              </a:rPr>
              <a:t> формул </a:t>
            </a:r>
            <a:r>
              <a:rPr lang="ru-RU" b="1" i="1" dirty="0" err="1" smtClean="0">
                <a:latin typeface="Comic Sans MS" pitchFamily="66" charset="0"/>
              </a:rPr>
              <a:t>чемності</a:t>
            </a:r>
            <a:r>
              <a:rPr lang="ru-RU" b="1" i="1" dirty="0" smtClean="0">
                <a:latin typeface="Comic Sans MS" pitchFamily="66" charset="0"/>
              </a:rPr>
              <a:t>. </a:t>
            </a:r>
          </a:p>
          <a:p>
            <a:r>
              <a:rPr lang="ru-RU" b="1" i="1" dirty="0" err="1" smtClean="0">
                <a:latin typeface="Comic Sans MS" pitchFamily="66" charset="0"/>
              </a:rPr>
              <a:t>Споріднене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ввічливістю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поняття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«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коректність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», </a:t>
            </a:r>
            <a:r>
              <a:rPr lang="ru-RU" b="1" i="1" dirty="0" smtClean="0">
                <a:latin typeface="Comic Sans MS" pitchFamily="66" charset="0"/>
              </a:rPr>
              <a:t>яке </a:t>
            </a:r>
            <a:r>
              <a:rPr lang="ru-RU" b="1" i="1" dirty="0" err="1" smtClean="0">
                <a:latin typeface="Comic Sans MS" pitchFamily="66" charset="0"/>
              </a:rPr>
              <a:t>має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особливий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відтінок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що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полягає</a:t>
            </a:r>
            <a:r>
              <a:rPr lang="ru-RU" b="1" i="1" dirty="0" smtClean="0">
                <a:latin typeface="Comic Sans MS" pitchFamily="66" charset="0"/>
              </a:rPr>
              <a:t> у </a:t>
            </a:r>
            <a:r>
              <a:rPr lang="ru-RU" b="1" i="1" dirty="0" err="1" smtClean="0">
                <a:latin typeface="Comic Sans MS" pitchFamily="66" charset="0"/>
              </a:rPr>
              <a:t>вмінні</a:t>
            </a:r>
            <a:r>
              <a:rPr lang="ru-RU" b="1" i="1" dirty="0" smtClean="0">
                <a:latin typeface="Comic Sans MS" pitchFamily="66" charset="0"/>
              </a:rPr>
              <a:t> за </a:t>
            </a:r>
            <a:r>
              <a:rPr lang="ru-RU" b="1" i="1" dirty="0" err="1" smtClean="0">
                <a:latin typeface="Comic Sans MS" pitchFamily="66" charset="0"/>
              </a:rPr>
              <a:t>різних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ситуацій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тримати</a:t>
            </a:r>
            <a:r>
              <a:rPr lang="ru-RU" b="1" i="1" dirty="0" smtClean="0">
                <a:latin typeface="Comic Sans MS" pitchFamily="66" charset="0"/>
              </a:rPr>
              <a:t> себе у межах </a:t>
            </a:r>
            <a:r>
              <a:rPr lang="ru-RU" b="1" i="1" dirty="0" err="1" smtClean="0">
                <a:latin typeface="Comic Sans MS" pitchFamily="66" charset="0"/>
              </a:rPr>
              <a:t>загальноприйнятих</a:t>
            </a:r>
            <a:r>
              <a:rPr lang="ru-RU" b="1" i="1" dirty="0" smtClean="0">
                <a:latin typeface="Comic Sans MS" pitchFamily="66" charset="0"/>
              </a:rPr>
              <a:t> правил </a:t>
            </a:r>
            <a:r>
              <a:rPr lang="ru-RU" b="1" i="1" dirty="0" err="1" smtClean="0">
                <a:latin typeface="Comic Sans MS" pitchFamily="66" charset="0"/>
              </a:rPr>
              <a:t>пристойності</a:t>
            </a:r>
            <a:r>
              <a:rPr lang="ru-RU" b="1" i="1" dirty="0" smtClean="0">
                <a:latin typeface="Comic Sans MS" pitchFamily="66" charset="0"/>
              </a:rPr>
              <a:t>. </a:t>
            </a:r>
            <a:endParaRPr lang="ru-RU" b="1" i="1" dirty="0">
              <a:latin typeface="Comic Sans MS" pitchFamily="66" charset="0"/>
            </a:endParaRPr>
          </a:p>
        </p:txBody>
      </p:sp>
      <p:pic>
        <p:nvPicPr>
          <p:cNvPr id="5" name="Содержимое 4" descr="1879.jpe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5050" y="642918"/>
            <a:ext cx="5283230" cy="5357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29843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*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500042"/>
            <a:ext cx="3008313" cy="5626121"/>
          </a:xfrm>
        </p:spPr>
        <p:txBody>
          <a:bodyPr>
            <a:normAutofit lnSpcReduction="10000"/>
          </a:bodyPr>
          <a:lstStyle/>
          <a:p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Тактовність</a:t>
            </a:r>
            <a:r>
              <a:rPr lang="ru-RU" b="1" i="1" dirty="0" smtClean="0">
                <a:latin typeface="Comic Sans MS" pitchFamily="66" charset="0"/>
              </a:rPr>
              <a:t> – </a:t>
            </a:r>
            <a:r>
              <a:rPr lang="ru-RU" b="1" i="1" dirty="0" err="1" smtClean="0">
                <a:latin typeface="Comic Sans MS" pitchFamily="66" charset="0"/>
              </a:rPr>
              <a:t>це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почуття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міри</a:t>
            </a:r>
            <a:r>
              <a:rPr lang="ru-RU" b="1" i="1" dirty="0" smtClean="0">
                <a:latin typeface="Comic Sans MS" pitchFamily="66" charset="0"/>
              </a:rPr>
              <a:t>, яке </a:t>
            </a:r>
            <a:r>
              <a:rPr lang="ru-RU" b="1" i="1" dirty="0" err="1" smtClean="0">
                <a:latin typeface="Comic Sans MS" pitchFamily="66" charset="0"/>
              </a:rPr>
              <a:t>необхідно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зберігати</a:t>
            </a:r>
            <a:r>
              <a:rPr lang="ru-RU" b="1" i="1" dirty="0" smtClean="0">
                <a:latin typeface="Comic Sans MS" pitchFamily="66" charset="0"/>
              </a:rPr>
              <a:t> у </a:t>
            </a:r>
            <a:r>
              <a:rPr lang="ru-RU" b="1" i="1" dirty="0" err="1" smtClean="0">
                <a:latin typeface="Comic Sans MS" pitchFamily="66" charset="0"/>
              </a:rPr>
              <a:t>розмові</a:t>
            </a:r>
            <a:r>
              <a:rPr lang="ru-RU" b="1" i="1" dirty="0" smtClean="0">
                <a:latin typeface="Comic Sans MS" pitchFamily="66" charset="0"/>
              </a:rPr>
              <a:t>, в </a:t>
            </a:r>
            <a:r>
              <a:rPr lang="ru-RU" b="1" i="1" dirty="0" err="1" smtClean="0">
                <a:latin typeface="Comic Sans MS" pitchFamily="66" charset="0"/>
              </a:rPr>
              <a:t>особистих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службових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стосунках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уміння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відчувати</a:t>
            </a:r>
            <a:r>
              <a:rPr lang="ru-RU" b="1" i="1" dirty="0" smtClean="0">
                <a:latin typeface="Comic Sans MS" pitchFamily="66" charset="0"/>
              </a:rPr>
              <a:t> межу, переступивши яку, </a:t>
            </a:r>
            <a:r>
              <a:rPr lang="ru-RU" b="1" i="1" dirty="0" err="1" smtClean="0">
                <a:latin typeface="Comic Sans MS" pitchFamily="66" charset="0"/>
              </a:rPr>
              <a:t>можемо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незаслужено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образити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людину</a:t>
            </a:r>
            <a:r>
              <a:rPr lang="ru-RU" b="1" i="1" dirty="0" smtClean="0">
                <a:latin typeface="Comic Sans MS" pitchFamily="66" charset="0"/>
              </a:rPr>
              <a:t>.</a:t>
            </a:r>
          </a:p>
          <a:p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Тактовність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полягає</a:t>
            </a:r>
            <a:r>
              <a:rPr lang="ru-RU" b="1" i="1" dirty="0" smtClean="0">
                <a:latin typeface="Comic Sans MS" pitchFamily="66" charset="0"/>
              </a:rPr>
              <a:t> в </a:t>
            </a:r>
            <a:r>
              <a:rPr lang="ru-RU" b="1" i="1" dirty="0" err="1" smtClean="0">
                <a:latin typeface="Comic Sans MS" pitchFamily="66" charset="0"/>
              </a:rPr>
              <a:t>умінні</a:t>
            </a:r>
            <a:r>
              <a:rPr lang="ru-RU" b="1" i="1" dirty="0" smtClean="0">
                <a:latin typeface="Comic Sans MS" pitchFamily="66" charset="0"/>
              </a:rPr>
              <a:t> не </a:t>
            </a:r>
            <a:r>
              <a:rPr lang="ru-RU" b="1" i="1" dirty="0" err="1" smtClean="0">
                <a:latin typeface="Comic Sans MS" pitchFamily="66" charset="0"/>
              </a:rPr>
              <a:t>помічати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упущення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іншої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людини</a:t>
            </a:r>
            <a:r>
              <a:rPr lang="ru-RU" b="1" i="1" dirty="0" smtClean="0">
                <a:latin typeface="Comic Sans MS" pitchFamily="66" charset="0"/>
              </a:rPr>
              <a:t>. </a:t>
            </a:r>
            <a:r>
              <a:rPr lang="ru-RU" b="1" i="1" dirty="0" err="1" smtClean="0">
                <a:latin typeface="Comic Sans MS" pitchFamily="66" charset="0"/>
              </a:rPr>
              <a:t>Тактовна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людина</a:t>
            </a:r>
            <a:r>
              <a:rPr lang="ru-RU" b="1" i="1" dirty="0" smtClean="0">
                <a:latin typeface="Comic Sans MS" pitchFamily="66" charset="0"/>
              </a:rPr>
              <a:t> не </a:t>
            </a:r>
            <a:r>
              <a:rPr lang="ru-RU" b="1" i="1" dirty="0" err="1" smtClean="0">
                <a:latin typeface="Comic Sans MS" pitchFamily="66" charset="0"/>
              </a:rPr>
              <a:t>звернеться</a:t>
            </a:r>
            <a:r>
              <a:rPr lang="ru-RU" b="1" i="1" dirty="0" smtClean="0">
                <a:latin typeface="Comic Sans MS" pitchFamily="66" charset="0"/>
              </a:rPr>
              <a:t> до </a:t>
            </a:r>
            <a:r>
              <a:rPr lang="ru-RU" b="1" i="1" dirty="0" err="1" smtClean="0">
                <a:latin typeface="Comic Sans MS" pitchFamily="66" charset="0"/>
              </a:rPr>
              <a:t>співрозмовника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із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запитанням</a:t>
            </a:r>
            <a:r>
              <a:rPr lang="ru-RU" b="1" i="1" dirty="0" smtClean="0">
                <a:latin typeface="Comic Sans MS" pitchFamily="66" charset="0"/>
              </a:rPr>
              <a:t>, яке поставить того в </a:t>
            </a:r>
            <a:r>
              <a:rPr lang="ru-RU" b="1" i="1" dirty="0" err="1" smtClean="0">
                <a:latin typeface="Comic Sans MS" pitchFamily="66" charset="0"/>
              </a:rPr>
              <a:t>незручне</a:t>
            </a:r>
            <a:r>
              <a:rPr lang="ru-RU" b="1" i="1" dirty="0" smtClean="0">
                <a:latin typeface="Comic Sans MS" pitchFamily="66" charset="0"/>
              </a:rPr>
              <a:t> становище.</a:t>
            </a:r>
          </a:p>
          <a:p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Скромність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smtClean="0">
                <a:latin typeface="Comic Sans MS" pitchFamily="66" charset="0"/>
              </a:rPr>
              <a:t>– </a:t>
            </a:r>
            <a:r>
              <a:rPr lang="ru-RU" b="1" i="1" dirty="0" err="1" smtClean="0">
                <a:latin typeface="Comic Sans MS" pitchFamily="66" charset="0"/>
              </a:rPr>
              <a:t>невід'ємна</a:t>
            </a:r>
            <a:r>
              <a:rPr lang="ru-RU" b="1" i="1" dirty="0" smtClean="0">
                <a:latin typeface="Comic Sans MS" pitchFamily="66" charset="0"/>
              </a:rPr>
              <a:t> риса </a:t>
            </a:r>
            <a:r>
              <a:rPr lang="ru-RU" b="1" i="1" dirty="0" err="1" smtClean="0">
                <a:latin typeface="Comic Sans MS" pitchFamily="66" charset="0"/>
              </a:rPr>
              <a:t>культури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взаємовідносин</a:t>
            </a:r>
            <a:r>
              <a:rPr lang="ru-RU" b="1" i="1" dirty="0" smtClean="0">
                <a:latin typeface="Comic Sans MS" pitchFamily="66" charset="0"/>
              </a:rPr>
              <a:t>. Скромна </a:t>
            </a:r>
            <a:r>
              <a:rPr lang="ru-RU" b="1" i="1" dirty="0" err="1" smtClean="0">
                <a:latin typeface="Comic Sans MS" pitchFamily="66" charset="0"/>
              </a:rPr>
              <a:t>людина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ніколи</a:t>
            </a:r>
            <a:r>
              <a:rPr lang="ru-RU" b="1" i="1" dirty="0" smtClean="0">
                <a:latin typeface="Comic Sans MS" pitchFamily="66" charset="0"/>
              </a:rPr>
              <a:t> не </a:t>
            </a:r>
            <a:r>
              <a:rPr lang="ru-RU" b="1" i="1" dirty="0" err="1" smtClean="0">
                <a:latin typeface="Comic Sans MS" pitchFamily="66" charset="0"/>
              </a:rPr>
              <a:t>вважає</a:t>
            </a:r>
            <a:r>
              <a:rPr lang="ru-RU" b="1" i="1" dirty="0" smtClean="0">
                <a:latin typeface="Comic Sans MS" pitchFamily="66" charset="0"/>
              </a:rPr>
              <a:t> себе </a:t>
            </a:r>
            <a:r>
              <a:rPr lang="ru-RU" b="1" i="1" dirty="0" err="1" smtClean="0">
                <a:latin typeface="Comic Sans MS" pitchFamily="66" charset="0"/>
              </a:rPr>
              <a:t>видатною</a:t>
            </a:r>
            <a:r>
              <a:rPr lang="ru-RU" b="1" i="1" dirty="0" smtClean="0">
                <a:latin typeface="Comic Sans MS" pitchFamily="66" charset="0"/>
              </a:rPr>
              <a:t>, неординар­ною </a:t>
            </a:r>
            <a:r>
              <a:rPr lang="ru-RU" b="1" i="1" dirty="0" err="1" smtClean="0">
                <a:latin typeface="Comic Sans MS" pitchFamily="66" charset="0"/>
              </a:rPr>
              <a:t>особистістю</a:t>
            </a:r>
            <a:r>
              <a:rPr lang="ru-RU" b="1" i="1" dirty="0" smtClean="0">
                <a:latin typeface="Comic Sans MS" pitchFamily="66" charset="0"/>
              </a:rPr>
              <a:t>. Вона не </a:t>
            </a:r>
            <a:r>
              <a:rPr lang="ru-RU" b="1" i="1" dirty="0" err="1" smtClean="0">
                <a:latin typeface="Comic Sans MS" pitchFamily="66" charset="0"/>
              </a:rPr>
              <a:t>відмовляється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від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самооцінки</a:t>
            </a:r>
            <a:r>
              <a:rPr lang="ru-RU" b="1" i="1" dirty="0" smtClean="0">
                <a:latin typeface="Comic Sans MS" pitchFamily="66" charset="0"/>
              </a:rPr>
              <a:t> та </a:t>
            </a:r>
            <a:r>
              <a:rPr lang="ru-RU" b="1" i="1" dirty="0" err="1" smtClean="0">
                <a:latin typeface="Comic Sans MS" pitchFamily="66" charset="0"/>
              </a:rPr>
              <a:t>завж­ди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зіставляє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її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</a:t>
            </a:r>
            <a:r>
              <a:rPr lang="ru-RU" b="1" i="1" dirty="0" smtClean="0">
                <a:latin typeface="Comic Sans MS" pitchFamily="66" charset="0"/>
              </a:rPr>
              <a:t> думкою </a:t>
            </a:r>
            <a:r>
              <a:rPr lang="ru-RU" b="1" i="1" dirty="0" err="1" smtClean="0">
                <a:latin typeface="Comic Sans MS" pitchFamily="66" charset="0"/>
              </a:rPr>
              <a:t>оточуючих</a:t>
            </a:r>
            <a:r>
              <a:rPr lang="ru-RU" b="1" i="1" dirty="0" smtClean="0">
                <a:latin typeface="Comic Sans MS" pitchFamily="66" charset="0"/>
              </a:rPr>
              <a:t> людей.</a:t>
            </a:r>
          </a:p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Одна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найважливіших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вимог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культури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взаємовідносин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smtClean="0">
                <a:latin typeface="Comic Sans MS" pitchFamily="66" charset="0"/>
              </a:rPr>
              <a:t>– </a:t>
            </a:r>
            <a:r>
              <a:rPr lang="ru-RU" b="1" i="1" dirty="0" err="1" smtClean="0">
                <a:latin typeface="Comic Sans MS" pitchFamily="66" charset="0"/>
              </a:rPr>
              <a:t>точність</a:t>
            </a:r>
            <a:r>
              <a:rPr lang="ru-RU" b="1" i="1" dirty="0" smtClean="0">
                <a:latin typeface="Comic Sans MS" pitchFamily="66" charset="0"/>
              </a:rPr>
              <a:t>. </a:t>
            </a:r>
            <a:r>
              <a:rPr lang="ru-RU" b="1" i="1" dirty="0" err="1" smtClean="0">
                <a:latin typeface="Comic Sans MS" pitchFamily="66" charset="0"/>
              </a:rPr>
              <a:t>Точність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означає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вміння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шанувати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своє</a:t>
            </a:r>
            <a:r>
              <a:rPr lang="ru-RU" b="1" i="1" dirty="0" smtClean="0">
                <a:latin typeface="Comic Sans MS" pitchFamily="66" charset="0"/>
              </a:rPr>
              <a:t> слово, не </a:t>
            </a:r>
            <a:r>
              <a:rPr lang="ru-RU" b="1" i="1" dirty="0" err="1" smtClean="0">
                <a:latin typeface="Comic Sans MS" pitchFamily="66" charset="0"/>
              </a:rPr>
              <a:t>ки­дати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його</a:t>
            </a:r>
            <a:r>
              <a:rPr lang="ru-RU" b="1" i="1" dirty="0" smtClean="0">
                <a:latin typeface="Comic Sans MS" pitchFamily="66" charset="0"/>
              </a:rPr>
              <a:t> на </a:t>
            </a:r>
            <a:r>
              <a:rPr lang="ru-RU" b="1" i="1" dirty="0" err="1" smtClean="0">
                <a:latin typeface="Comic Sans MS" pitchFamily="66" charset="0"/>
              </a:rPr>
              <a:t>вітер</a:t>
            </a:r>
            <a:r>
              <a:rPr lang="ru-RU" b="1" i="1" dirty="0" smtClean="0">
                <a:latin typeface="Comic Sans MS" pitchFamily="66" charset="0"/>
              </a:rPr>
              <a:t>. </a:t>
            </a:r>
            <a:endParaRPr lang="ru-RU" b="1" i="1" dirty="0">
              <a:latin typeface="Comic Sans MS" pitchFamily="66" charset="0"/>
            </a:endParaRPr>
          </a:p>
        </p:txBody>
      </p:sp>
      <p:pic>
        <p:nvPicPr>
          <p:cNvPr id="5" name="Содержимое 4" descr="clip223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5050" y="857232"/>
            <a:ext cx="5354668" cy="48577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36986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*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571480"/>
            <a:ext cx="3543296" cy="5554683"/>
          </a:xfrm>
        </p:spPr>
        <p:txBody>
          <a:bodyPr>
            <a:normAutofit lnSpcReduction="10000"/>
          </a:bodyPr>
          <a:lstStyle/>
          <a:p>
            <a:r>
              <a:rPr lang="ru-RU" b="1" i="1" dirty="0" err="1" smtClean="0">
                <a:latin typeface="Comic Sans MS" pitchFamily="66" charset="0"/>
              </a:rPr>
              <a:t>Ввічливість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скромність</a:t>
            </a:r>
            <a:r>
              <a:rPr lang="ru-RU" b="1" i="1" dirty="0" smtClean="0">
                <a:latin typeface="Comic Sans MS" pitchFamily="66" charset="0"/>
              </a:rPr>
              <a:t>, простота, </a:t>
            </a:r>
            <a:r>
              <a:rPr lang="ru-RU" b="1" i="1" dirty="0" err="1" smtClean="0">
                <a:latin typeface="Comic Sans MS" pitchFamily="66" charset="0"/>
              </a:rPr>
              <a:t>тактовність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</a:t>
            </a:r>
            <a:r>
              <a:rPr lang="ru-RU" b="1" i="1" dirty="0" smtClean="0">
                <a:latin typeface="Comic Sans MS" pitchFamily="66" charset="0"/>
              </a:rPr>
              <a:t> т. </a:t>
            </a:r>
            <a:r>
              <a:rPr lang="ru-RU" b="1" i="1" dirty="0" err="1" smtClean="0">
                <a:latin typeface="Comic Sans MS" pitchFamily="66" charset="0"/>
              </a:rPr>
              <a:t>ін</a:t>
            </a:r>
            <a:r>
              <a:rPr lang="ru-RU" b="1" i="1" dirty="0" smtClean="0">
                <a:latin typeface="Comic Sans MS" pitchFamily="66" charset="0"/>
              </a:rPr>
              <a:t>. у </a:t>
            </a:r>
            <a:r>
              <a:rPr lang="ru-RU" b="1" i="1" dirty="0" err="1" smtClean="0">
                <a:latin typeface="Comic Sans MS" pitchFamily="66" charset="0"/>
              </a:rPr>
              <a:t>сучасному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етикеті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всіх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країн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світу</a:t>
            </a:r>
            <a:r>
              <a:rPr lang="ru-RU" b="1" i="1" dirty="0" smtClean="0">
                <a:latin typeface="Comic Sans MS" pitchFamily="66" charset="0"/>
              </a:rPr>
              <a:t> –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загальноприйняті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норми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поведінки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</a:t>
            </a:r>
            <a:r>
              <a:rPr lang="ru-RU" b="1" i="1" dirty="0" smtClean="0">
                <a:latin typeface="Comic Sans MS" pitchFamily="66" charset="0"/>
              </a:rPr>
              <a:t>Разом </a:t>
            </a:r>
            <a:r>
              <a:rPr lang="ru-RU" b="1" i="1" dirty="0" err="1" smtClean="0">
                <a:latin typeface="Comic Sans MS" pitchFamily="66" charset="0"/>
              </a:rPr>
              <a:t>з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тим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ці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норми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можуть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по-різному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виявлятися</a:t>
            </a:r>
            <a:r>
              <a:rPr lang="ru-RU" b="1" i="1" dirty="0" smtClean="0">
                <a:latin typeface="Comic Sans MS" pitchFamily="66" charset="0"/>
              </a:rPr>
              <a:t> у </a:t>
            </a:r>
            <a:r>
              <a:rPr lang="ru-RU" b="1" i="1" dirty="0" err="1" smtClean="0">
                <a:latin typeface="Comic Sans MS" pitchFamily="66" charset="0"/>
              </a:rPr>
              <a:t>поведінці</a:t>
            </a:r>
            <a:r>
              <a:rPr lang="ru-RU" b="1" i="1" dirty="0" smtClean="0">
                <a:latin typeface="Comic Sans MS" pitchFamily="66" charset="0"/>
              </a:rPr>
              <a:t> людей.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Отже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можна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говорити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про </a:t>
            </a:r>
            <a:r>
              <a:rPr lang="ru-RU" b="1" i="1" dirty="0" err="1" smtClean="0">
                <a:latin typeface="Comic Sans MS" pitchFamily="66" charset="0"/>
              </a:rPr>
              <a:t>різний</a:t>
            </a:r>
            <a:r>
              <a:rPr lang="ru-RU" b="1" i="1" dirty="0" smtClean="0">
                <a:latin typeface="Comic Sans MS" pitchFamily="66" charset="0"/>
              </a:rPr>
              <a:t> стиль </a:t>
            </a:r>
            <a:r>
              <a:rPr lang="ru-RU" b="1" i="1" dirty="0" err="1" smtClean="0">
                <a:latin typeface="Comic Sans MS" pitchFamily="66" charset="0"/>
              </a:rPr>
              <a:t>поведінки</a:t>
            </a:r>
            <a:r>
              <a:rPr lang="ru-RU" b="1" i="1" dirty="0" smtClean="0">
                <a:latin typeface="Comic Sans MS" pitchFamily="66" charset="0"/>
              </a:rPr>
              <a:t>. Стиль </a:t>
            </a:r>
            <a:r>
              <a:rPr lang="ru-RU" b="1" i="1" dirty="0" err="1" smtClean="0">
                <a:latin typeface="Comic Sans MS" pitchFamily="66" charset="0"/>
              </a:rPr>
              <a:t>поведінки</a:t>
            </a:r>
            <a:r>
              <a:rPr lang="ru-RU" b="1" i="1" dirty="0" smtClean="0">
                <a:latin typeface="Comic Sans MS" pitchFamily="66" charset="0"/>
              </a:rPr>
              <a:t> – </a:t>
            </a:r>
            <a:r>
              <a:rPr lang="ru-RU" b="1" i="1" dirty="0" err="1" smtClean="0">
                <a:latin typeface="Comic Sans MS" pitchFamily="66" charset="0"/>
              </a:rPr>
              <a:t>це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сукупність</a:t>
            </a:r>
            <a:r>
              <a:rPr lang="ru-RU" b="1" i="1" dirty="0" smtClean="0">
                <a:latin typeface="Comic Sans MS" pitchFamily="66" charset="0"/>
              </a:rPr>
              <a:t> норм, правил </a:t>
            </a:r>
            <a:r>
              <a:rPr lang="ru-RU" b="1" i="1" dirty="0" err="1" smtClean="0">
                <a:latin typeface="Comic Sans MS" pitchFamily="66" charset="0"/>
              </a:rPr>
              <a:t>поведінки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які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притаманні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даному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індивіду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залежно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від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його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моральних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естетичних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політичних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професійних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поглядів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інтересів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настанов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його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життєвих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позицій</a:t>
            </a:r>
            <a:r>
              <a:rPr lang="ru-RU" b="1" i="1" dirty="0" smtClean="0">
                <a:latin typeface="Comic Sans MS" pitchFamily="66" charset="0"/>
              </a:rPr>
              <a:t>.</a:t>
            </a:r>
          </a:p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Стиль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поведінки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виявляється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smtClean="0">
                <a:latin typeface="Comic Sans MS" pitchFamily="66" charset="0"/>
              </a:rPr>
              <a:t>у манерах </a:t>
            </a:r>
            <a:r>
              <a:rPr lang="ru-RU" b="1" i="1" dirty="0" err="1" smtClean="0">
                <a:latin typeface="Comic Sans MS" pitchFamily="66" charset="0"/>
              </a:rPr>
              <a:t>людини</a:t>
            </a:r>
            <a:r>
              <a:rPr lang="ru-RU" b="1" i="1" dirty="0" smtClean="0">
                <a:latin typeface="Comic Sans MS" pitchFamily="66" charset="0"/>
              </a:rPr>
              <a:t>. Манера </a:t>
            </a:r>
            <a:r>
              <a:rPr lang="ru-RU" b="1" i="1" dirty="0" err="1" smtClean="0">
                <a:latin typeface="Comic Sans MS" pitchFamily="66" charset="0"/>
              </a:rPr>
              <a:t>перекладається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майже</a:t>
            </a:r>
            <a:r>
              <a:rPr lang="ru-RU" b="1" i="1" dirty="0" smtClean="0">
                <a:latin typeface="Comic Sans MS" pitchFamily="66" charset="0"/>
              </a:rPr>
              <a:t> так, як </a:t>
            </a:r>
            <a:r>
              <a:rPr lang="ru-RU" b="1" i="1" dirty="0" err="1" smtClean="0">
                <a:latin typeface="Comic Sans MS" pitchFamily="66" charset="0"/>
              </a:rPr>
              <a:t>і</a:t>
            </a:r>
            <a:r>
              <a:rPr lang="ru-RU" b="1" i="1" dirty="0" smtClean="0">
                <a:latin typeface="Comic Sans MS" pitchFamily="66" charset="0"/>
              </a:rPr>
              <a:t> слово «стиль», </a:t>
            </a:r>
            <a:r>
              <a:rPr lang="ru-RU" b="1" i="1" dirty="0" err="1" smtClean="0">
                <a:latin typeface="Comic Sans MS" pitchFamily="66" charset="0"/>
              </a:rPr>
              <a:t>але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стосується</a:t>
            </a:r>
            <a:r>
              <a:rPr lang="ru-RU" b="1" i="1" dirty="0" smtClean="0">
                <a:latin typeface="Comic Sans MS" pitchFamily="66" charset="0"/>
              </a:rPr>
              <a:t> характеристики </a:t>
            </a:r>
            <a:r>
              <a:rPr lang="ru-RU" b="1" i="1" dirty="0" err="1" smtClean="0">
                <a:latin typeface="Comic Sans MS" pitchFamily="66" charset="0"/>
              </a:rPr>
              <a:t>індивідуальних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одиничних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окремих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особливостей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поведінки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кон­кретної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особистості</a:t>
            </a:r>
            <a:r>
              <a:rPr lang="ru-RU" b="1" i="1" dirty="0" smtClean="0">
                <a:latin typeface="Comic Sans MS" pitchFamily="66" charset="0"/>
              </a:rPr>
              <a:t>.</a:t>
            </a:r>
          </a:p>
          <a:p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Добрі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манери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стиль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поведінки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smtClean="0">
                <a:latin typeface="Comic Sans MS" pitchFamily="66" charset="0"/>
              </a:rPr>
              <a:t>не </a:t>
            </a:r>
            <a:r>
              <a:rPr lang="ru-RU" b="1" i="1" dirty="0" err="1" smtClean="0">
                <a:latin typeface="Comic Sans MS" pitchFamily="66" charset="0"/>
              </a:rPr>
              <a:t>виникають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самі</a:t>
            </a:r>
            <a:r>
              <a:rPr lang="ru-RU" b="1" i="1" dirty="0" smtClean="0">
                <a:latin typeface="Comic Sans MS" pitchFamily="66" charset="0"/>
              </a:rPr>
              <a:t> собою. </a:t>
            </a:r>
            <a:r>
              <a:rPr lang="ru-RU" b="1" i="1" dirty="0" err="1" smtClean="0">
                <a:latin typeface="Comic Sans MS" pitchFamily="66" charset="0"/>
              </a:rPr>
              <a:t>Велике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значення</a:t>
            </a:r>
            <a:r>
              <a:rPr lang="ru-RU" b="1" i="1" dirty="0" smtClean="0">
                <a:latin typeface="Comic Sans MS" pitchFamily="66" charset="0"/>
              </a:rPr>
              <a:t> тут </a:t>
            </a:r>
            <a:r>
              <a:rPr lang="ru-RU" b="1" i="1" dirty="0" err="1" smtClean="0">
                <a:latin typeface="Comic Sans MS" pitchFamily="66" charset="0"/>
              </a:rPr>
              <a:t>має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соціальне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мікросередовище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одержане</a:t>
            </a:r>
            <a:r>
              <a:rPr lang="ru-RU" b="1" i="1" dirty="0" smtClean="0">
                <a:latin typeface="Comic Sans MS" pitchFamily="66" charset="0"/>
              </a:rPr>
              <a:t> у </a:t>
            </a:r>
            <a:r>
              <a:rPr lang="ru-RU" b="1" i="1" dirty="0" err="1" smtClean="0">
                <a:latin typeface="Comic Sans MS" pitchFamily="66" charset="0"/>
              </a:rPr>
              <a:t>дитинстві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виховання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endParaRPr lang="ru-RU" b="1" i="1" dirty="0">
              <a:latin typeface="Comic Sans MS" pitchFamily="66" charset="0"/>
            </a:endParaRPr>
          </a:p>
        </p:txBody>
      </p:sp>
      <p:pic>
        <p:nvPicPr>
          <p:cNvPr id="5" name="Содержимое 4" descr="dyadka0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429124" y="642918"/>
            <a:ext cx="3643338" cy="52149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36986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*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500042"/>
            <a:ext cx="3008313" cy="5626121"/>
          </a:xfrm>
        </p:spPr>
        <p:txBody>
          <a:bodyPr>
            <a:normAutofit fontScale="92500"/>
          </a:bodyPr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житті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кожної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молодої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людини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настає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час, коли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їй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важливо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знати, як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її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сприймає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оточення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</a:t>
            </a:r>
            <a:r>
              <a:rPr lang="ru-RU" b="1" i="1" dirty="0" smtClean="0">
                <a:latin typeface="Comic Sans MS" pitchFamily="66" charset="0"/>
              </a:rPr>
              <a:t>Вона </a:t>
            </a:r>
            <a:r>
              <a:rPr lang="ru-RU" b="1" i="1" dirty="0" err="1" smtClean="0">
                <a:latin typeface="Comic Sans MS" pitchFamily="66" charset="0"/>
              </a:rPr>
              <a:t>починає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звертати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увагу</a:t>
            </a:r>
            <a:r>
              <a:rPr lang="ru-RU" b="1" i="1" dirty="0" smtClean="0">
                <a:latin typeface="Comic Sans MS" pitchFamily="66" charset="0"/>
              </a:rPr>
              <a:t> на саму себе. А </a:t>
            </a:r>
            <a:r>
              <a:rPr lang="ru-RU" b="1" i="1" dirty="0" err="1" smtClean="0">
                <a:latin typeface="Comic Sans MS" pitchFamily="66" charset="0"/>
              </a:rPr>
              <a:t>це</a:t>
            </a:r>
            <a:r>
              <a:rPr lang="ru-RU" b="1" i="1" dirty="0" smtClean="0">
                <a:latin typeface="Comic Sans MS" pitchFamily="66" charset="0"/>
              </a:rPr>
              <a:t> результат того, </a:t>
            </a:r>
            <a:r>
              <a:rPr lang="ru-RU" b="1" i="1" dirty="0" err="1" smtClean="0">
                <a:latin typeface="Comic Sans MS" pitchFamily="66" charset="0"/>
              </a:rPr>
              <a:t>що</a:t>
            </a:r>
            <a:r>
              <a:rPr lang="ru-RU" b="1" i="1" dirty="0" smtClean="0">
                <a:latin typeface="Comic Sans MS" pitchFamily="66" charset="0"/>
              </a:rPr>
              <a:t> в </a:t>
            </a:r>
            <a:r>
              <a:rPr lang="ru-RU" b="1" i="1" dirty="0" err="1" smtClean="0">
                <a:latin typeface="Comic Sans MS" pitchFamily="66" charset="0"/>
              </a:rPr>
              <a:t>людині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складається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або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вже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склалося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уявлення</a:t>
            </a:r>
            <a:r>
              <a:rPr lang="ru-RU" b="1" i="1" dirty="0" smtClean="0">
                <a:latin typeface="Comic Sans MS" pitchFamily="66" charset="0"/>
              </a:rPr>
              <a:t> про те, </a:t>
            </a:r>
            <a:r>
              <a:rPr lang="ru-RU" b="1" i="1" dirty="0" err="1" smtClean="0">
                <a:latin typeface="Comic Sans MS" pitchFamily="66" charset="0"/>
              </a:rPr>
              <a:t>якою</a:t>
            </a:r>
            <a:r>
              <a:rPr lang="ru-RU" b="1" i="1" dirty="0" smtClean="0">
                <a:latin typeface="Comic Sans MS" pitchFamily="66" charset="0"/>
              </a:rPr>
              <a:t> вона </a:t>
            </a:r>
            <a:r>
              <a:rPr lang="ru-RU" b="1" i="1" dirty="0" err="1" smtClean="0">
                <a:latin typeface="Comic Sans MS" pitchFamily="66" charset="0"/>
              </a:rPr>
              <a:t>хоче</a:t>
            </a:r>
            <a:r>
              <a:rPr lang="ru-RU" b="1" i="1" dirty="0" smtClean="0">
                <a:latin typeface="Comic Sans MS" pitchFamily="66" charset="0"/>
              </a:rPr>
              <a:t> бути, </a:t>
            </a:r>
            <a:r>
              <a:rPr lang="ru-RU" b="1" i="1" dirty="0" err="1" smtClean="0">
                <a:latin typeface="Comic Sans MS" pitchFamily="66" charset="0"/>
              </a:rPr>
              <a:t>якої</a:t>
            </a:r>
            <a:r>
              <a:rPr lang="ru-RU" b="1" i="1" dirty="0" smtClean="0">
                <a:latin typeface="Comic Sans MS" pitchFamily="66" charset="0"/>
              </a:rPr>
              <a:t> мети </a:t>
            </a:r>
            <a:r>
              <a:rPr lang="ru-RU" b="1" i="1" dirty="0" err="1" smtClean="0">
                <a:latin typeface="Comic Sans MS" pitchFamily="66" charset="0"/>
              </a:rPr>
              <a:t>домагається</a:t>
            </a:r>
            <a:r>
              <a:rPr lang="ru-RU" b="1" i="1" dirty="0" smtClean="0">
                <a:latin typeface="Comic Sans MS" pitchFamily="66" charset="0"/>
              </a:rPr>
              <a:t>.</a:t>
            </a:r>
          </a:p>
          <a:p>
            <a:r>
              <a:rPr lang="ru-RU" b="1" i="1" dirty="0" err="1" smtClean="0">
                <a:latin typeface="Comic Sans MS" pitchFamily="66" charset="0"/>
              </a:rPr>
              <a:t>Інтерес</a:t>
            </a:r>
            <a:r>
              <a:rPr lang="ru-RU" b="1" i="1" dirty="0" smtClean="0">
                <a:latin typeface="Comic Sans MS" pitchFamily="66" charset="0"/>
              </a:rPr>
              <a:t> до </a:t>
            </a:r>
            <a:r>
              <a:rPr lang="ru-RU" b="1" i="1" dirty="0" err="1" smtClean="0">
                <a:latin typeface="Comic Sans MS" pitchFamily="66" charset="0"/>
              </a:rPr>
              <a:t>питань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поведінки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визначається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рівнем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духовного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розвитку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</a:t>
            </a:r>
            <a:r>
              <a:rPr lang="ru-RU" b="1" i="1" dirty="0" smtClean="0">
                <a:latin typeface="Comic Sans MS" pitchFamily="66" charset="0"/>
              </a:rPr>
              <a:t> Цей </a:t>
            </a:r>
            <a:r>
              <a:rPr lang="ru-RU" b="1" i="1" dirty="0" err="1" smtClean="0">
                <a:latin typeface="Comic Sans MS" pitchFamily="66" charset="0"/>
              </a:rPr>
              <a:t>інтерес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поглиблюється</a:t>
            </a:r>
            <a:r>
              <a:rPr lang="ru-RU" b="1" i="1" dirty="0" smtClean="0">
                <a:latin typeface="Comic Sans MS" pitchFamily="66" charset="0"/>
              </a:rPr>
              <a:t>, коли </a:t>
            </a:r>
            <a:r>
              <a:rPr lang="ru-RU" b="1" i="1" dirty="0" err="1" smtClean="0">
                <a:latin typeface="Comic Sans MS" pitchFamily="66" charset="0"/>
              </a:rPr>
              <a:t>людина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розуміє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що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дотримання</a:t>
            </a:r>
            <a:r>
              <a:rPr lang="ru-RU" b="1" i="1" dirty="0" smtClean="0">
                <a:latin typeface="Comic Sans MS" pitchFamily="66" charset="0"/>
              </a:rPr>
              <a:t> правил </a:t>
            </a:r>
            <a:r>
              <a:rPr lang="ru-RU" b="1" i="1" dirty="0" err="1" smtClean="0">
                <a:latin typeface="Comic Sans MS" pitchFamily="66" charset="0"/>
              </a:rPr>
              <a:t>поведінки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забезпечує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успіх</a:t>
            </a:r>
            <a:r>
              <a:rPr lang="ru-RU" b="1" i="1" dirty="0" smtClean="0">
                <a:latin typeface="Comic Sans MS" pitchFamily="66" charset="0"/>
              </a:rPr>
              <a:t> як </a:t>
            </a:r>
            <a:r>
              <a:rPr lang="ru-RU" b="1" i="1" dirty="0" err="1" smtClean="0">
                <a:latin typeface="Comic Sans MS" pitchFamily="66" charset="0"/>
              </a:rPr>
              <a:t>окремої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осо­бистості</a:t>
            </a:r>
            <a:r>
              <a:rPr lang="ru-RU" b="1" i="1" dirty="0" smtClean="0">
                <a:latin typeface="Comic Sans MS" pitchFamily="66" charset="0"/>
              </a:rPr>
              <a:t>, так </a:t>
            </a:r>
            <a:r>
              <a:rPr lang="ru-RU" b="1" i="1" dirty="0" err="1" smtClean="0">
                <a:latin typeface="Comic Sans MS" pitchFamily="66" charset="0"/>
              </a:rPr>
              <a:t>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всього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колективу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всього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суспільства</a:t>
            </a:r>
            <a:r>
              <a:rPr lang="ru-RU" b="1" i="1" dirty="0" smtClean="0">
                <a:latin typeface="Comic Sans MS" pitchFamily="66" charset="0"/>
              </a:rPr>
              <a:t>.</a:t>
            </a:r>
          </a:p>
          <a:p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Найважливіший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показник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стану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людини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на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роботі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smtClean="0">
                <a:latin typeface="Comic Sans MS" pitchFamily="66" charset="0"/>
              </a:rPr>
              <a:t>– </a:t>
            </a:r>
            <a:r>
              <a:rPr lang="ru-RU" b="1" i="1" dirty="0" err="1" smtClean="0">
                <a:latin typeface="Comic Sans MS" pitchFamily="66" charset="0"/>
              </a:rPr>
              <a:t>її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душевний</a:t>
            </a:r>
            <a:r>
              <a:rPr lang="ru-RU" b="1" i="1" dirty="0" smtClean="0">
                <a:latin typeface="Comic Sans MS" pitchFamily="66" charset="0"/>
              </a:rPr>
              <a:t> комфорт, у </a:t>
            </a:r>
            <a:r>
              <a:rPr lang="ru-RU" b="1" i="1" dirty="0" err="1" smtClean="0">
                <a:latin typeface="Comic Sans MS" pitchFamily="66" charset="0"/>
              </a:rPr>
              <a:t>створенні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якого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помітне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місце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посідає</a:t>
            </a:r>
            <a:r>
              <a:rPr lang="ru-RU" b="1" i="1" dirty="0" smtClean="0">
                <a:latin typeface="Comic Sans MS" pitchFamily="66" charset="0"/>
              </a:rPr>
              <a:t> куль­тура </a:t>
            </a:r>
            <a:r>
              <a:rPr lang="ru-RU" b="1" i="1" dirty="0" err="1" smtClean="0">
                <a:latin typeface="Comic Sans MS" pitchFamily="66" charset="0"/>
              </a:rPr>
              <a:t>службових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відносин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бо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кожен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працівник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значну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частину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свого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життя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перебуває</a:t>
            </a:r>
            <a:r>
              <a:rPr lang="ru-RU" b="1" i="1" dirty="0" smtClean="0">
                <a:latin typeface="Comic Sans MS" pitchFamily="66" charset="0"/>
              </a:rPr>
              <a:t> на </a:t>
            </a:r>
            <a:r>
              <a:rPr lang="ru-RU" b="1" i="1" dirty="0" err="1" smtClean="0">
                <a:latin typeface="Comic Sans MS" pitchFamily="66" charset="0"/>
              </a:rPr>
              <a:t>роботі</a:t>
            </a:r>
            <a:r>
              <a:rPr lang="ru-RU" b="1" i="1" dirty="0" smtClean="0">
                <a:latin typeface="Comic Sans MS" pitchFamily="66" charset="0"/>
              </a:rPr>
              <a:t> в </a:t>
            </a:r>
            <a:r>
              <a:rPr lang="ru-RU" b="1" i="1" dirty="0" err="1" smtClean="0">
                <a:latin typeface="Comic Sans MS" pitchFamily="66" charset="0"/>
              </a:rPr>
              <a:t>оточенні</a:t>
            </a:r>
            <a:r>
              <a:rPr lang="ru-RU" b="1" i="1" dirty="0" smtClean="0">
                <a:latin typeface="Comic Sans MS" pitchFamily="66" charset="0"/>
              </a:rPr>
              <a:t> людей, </a:t>
            </a:r>
            <a:r>
              <a:rPr lang="ru-RU" b="1" i="1" dirty="0" err="1" smtClean="0">
                <a:latin typeface="Comic Sans MS" pitchFamily="66" charset="0"/>
              </a:rPr>
              <a:t>які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зв'язані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</a:t>
            </a:r>
            <a:r>
              <a:rPr lang="ru-RU" b="1" i="1" dirty="0" smtClean="0">
                <a:latin typeface="Comic Sans MS" pitchFamily="66" charset="0"/>
              </a:rPr>
              <a:t> ним </a:t>
            </a:r>
            <a:r>
              <a:rPr lang="ru-RU" b="1" i="1" dirty="0" err="1" smtClean="0">
                <a:latin typeface="Comic Sans MS" pitchFamily="66" charset="0"/>
              </a:rPr>
              <a:t>спільною</a:t>
            </a:r>
            <a:r>
              <a:rPr lang="ru-RU" b="1" i="1" dirty="0" smtClean="0">
                <a:latin typeface="Comic Sans MS" pitchFamily="66" charset="0"/>
              </a:rPr>
              <a:t> справою. </a:t>
            </a:r>
          </a:p>
          <a:p>
            <a:endParaRPr lang="ru-RU" dirty="0"/>
          </a:p>
        </p:txBody>
      </p:sp>
      <p:pic>
        <p:nvPicPr>
          <p:cNvPr id="5" name="Содержимое 4" descr="1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5050" y="1000108"/>
            <a:ext cx="5140354" cy="45720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29843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*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428604"/>
            <a:ext cx="3008313" cy="6000792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Молода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людина</a:t>
            </a:r>
            <a:r>
              <a:rPr lang="ru-RU" b="1" i="1" dirty="0" smtClean="0">
                <a:latin typeface="Comic Sans MS" pitchFamily="66" charset="0"/>
              </a:rPr>
              <a:t>, яка </a:t>
            </a:r>
            <a:r>
              <a:rPr lang="ru-RU" b="1" i="1" dirty="0" err="1" smtClean="0">
                <a:latin typeface="Comic Sans MS" pitchFamily="66" charset="0"/>
              </a:rPr>
              <a:t>навчається</a:t>
            </a:r>
            <a:r>
              <a:rPr lang="ru-RU" b="1" i="1" dirty="0" smtClean="0">
                <a:latin typeface="Comic Sans MS" pitchFamily="66" charset="0"/>
              </a:rPr>
              <a:t> у </a:t>
            </a:r>
            <a:r>
              <a:rPr lang="ru-RU" b="1" i="1" dirty="0" err="1" smtClean="0">
                <a:latin typeface="Comic Sans MS" pitchFamily="66" charset="0"/>
              </a:rPr>
              <a:t>вузі</a:t>
            </a:r>
            <a:r>
              <a:rPr lang="ru-RU" b="1" i="1" dirty="0" smtClean="0">
                <a:latin typeface="Comic Sans MS" pitchFamily="66" charset="0"/>
              </a:rPr>
              <a:t>, повинна </a:t>
            </a:r>
            <a:r>
              <a:rPr lang="ru-RU" b="1" i="1" dirty="0" err="1" smtClean="0">
                <a:latin typeface="Comic Sans MS" pitchFamily="66" charset="0"/>
              </a:rPr>
              <a:t>виконувати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всі</a:t>
            </a:r>
            <a:r>
              <a:rPr lang="ru-RU" b="1" i="1" dirty="0" smtClean="0">
                <a:latin typeface="Comic Sans MS" pitchFamily="66" charset="0"/>
              </a:rPr>
              <a:t> правила </a:t>
            </a:r>
            <a:r>
              <a:rPr lang="ru-RU" b="1" i="1" dirty="0" err="1" smtClean="0">
                <a:latin typeface="Comic Sans MS" pitchFamily="66" charset="0"/>
              </a:rPr>
              <a:t>внутрішнього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розпорядку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що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існують</a:t>
            </a:r>
            <a:r>
              <a:rPr lang="ru-RU" b="1" i="1" dirty="0" smtClean="0">
                <a:latin typeface="Comic Sans MS" pitchFamily="66" charset="0"/>
              </a:rPr>
              <a:t> у </a:t>
            </a:r>
            <a:r>
              <a:rPr lang="ru-RU" b="1" i="1" dirty="0" err="1" smtClean="0">
                <a:latin typeface="Comic Sans MS" pitchFamily="66" charset="0"/>
              </a:rPr>
              <a:t>цьому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на­вчальному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закладі</a:t>
            </a:r>
            <a:r>
              <a:rPr lang="ru-RU" b="1" i="1" dirty="0" smtClean="0">
                <a:latin typeface="Comic Sans MS" pitchFamily="66" charset="0"/>
              </a:rPr>
              <a:t>.</a:t>
            </a:r>
          </a:p>
          <a:p>
            <a:r>
              <a:rPr lang="ru-RU" b="1" i="1" dirty="0" err="1" smtClean="0">
                <a:latin typeface="Comic Sans MS" pitchFamily="66" charset="0"/>
              </a:rPr>
              <a:t>Повага</a:t>
            </a:r>
            <a:r>
              <a:rPr lang="ru-RU" b="1" i="1" dirty="0" smtClean="0">
                <a:latin typeface="Comic Sans MS" pitchFamily="66" charset="0"/>
              </a:rPr>
              <a:t> до </a:t>
            </a:r>
            <a:r>
              <a:rPr lang="ru-RU" b="1" i="1" dirty="0" err="1" smtClean="0">
                <a:latin typeface="Comic Sans MS" pitchFamily="66" charset="0"/>
              </a:rPr>
              <a:t>традицій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ритуалів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даного</a:t>
            </a:r>
            <a:r>
              <a:rPr lang="ru-RU" b="1" i="1" dirty="0" smtClean="0">
                <a:latin typeface="Comic Sans MS" pitchFamily="66" charset="0"/>
              </a:rPr>
              <a:t> вузу, </a:t>
            </a:r>
            <a:r>
              <a:rPr lang="ru-RU" b="1" i="1" dirty="0" err="1" smtClean="0">
                <a:latin typeface="Comic Sans MS" pitchFamily="66" charset="0"/>
              </a:rPr>
              <a:t>пошана</a:t>
            </a:r>
            <a:r>
              <a:rPr lang="ru-RU" b="1" i="1" dirty="0" smtClean="0">
                <a:latin typeface="Comic Sans MS" pitchFamily="66" charset="0"/>
              </a:rPr>
              <a:t> до </a:t>
            </a:r>
            <a:r>
              <a:rPr lang="ru-RU" b="1" i="1" dirty="0" err="1" smtClean="0">
                <a:latin typeface="Comic Sans MS" pitchFamily="66" charset="0"/>
              </a:rPr>
              <a:t>викла­дачів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товаришів</a:t>
            </a:r>
            <a:r>
              <a:rPr lang="ru-RU" b="1" i="1" dirty="0" smtClean="0">
                <a:latin typeface="Comic Sans MS" pitchFamily="66" charset="0"/>
              </a:rPr>
              <a:t> по </a:t>
            </a:r>
            <a:r>
              <a:rPr lang="ru-RU" b="1" i="1" dirty="0" err="1" smtClean="0">
                <a:latin typeface="Comic Sans MS" pitchFamily="66" charset="0"/>
              </a:rPr>
              <a:t>навчанню</a:t>
            </a:r>
            <a:r>
              <a:rPr lang="ru-RU" b="1" i="1" dirty="0" smtClean="0">
                <a:latin typeface="Comic Sans MS" pitchFamily="66" charset="0"/>
              </a:rPr>
              <a:t> – </a:t>
            </a:r>
            <a:r>
              <a:rPr lang="ru-RU" b="1" i="1" dirty="0" err="1" smtClean="0">
                <a:latin typeface="Comic Sans MS" pitchFamily="66" charset="0"/>
              </a:rPr>
              <a:t>непорушні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основи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поведінки</a:t>
            </a:r>
            <a:r>
              <a:rPr lang="ru-RU" b="1" i="1" dirty="0" smtClean="0">
                <a:latin typeface="Comic Sans MS" pitchFamily="66" charset="0"/>
              </a:rPr>
              <a:t> кожного студента. Зневагу до такого правила не </a:t>
            </a:r>
            <a:r>
              <a:rPr lang="ru-RU" b="1" i="1" dirty="0" err="1" smtClean="0">
                <a:latin typeface="Comic Sans MS" pitchFamily="66" charset="0"/>
              </a:rPr>
              <a:t>можна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виправдати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ніякими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посиланнями</a:t>
            </a:r>
            <a:r>
              <a:rPr lang="ru-RU" b="1" i="1" dirty="0" smtClean="0">
                <a:latin typeface="Comic Sans MS" pitchFamily="66" charset="0"/>
              </a:rPr>
              <a:t> на </a:t>
            </a:r>
            <a:r>
              <a:rPr lang="ru-RU" b="1" i="1" dirty="0" err="1" smtClean="0">
                <a:latin typeface="Comic Sans MS" pitchFamily="66" charset="0"/>
              </a:rPr>
              <a:t>сучасність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зміну</a:t>
            </a:r>
            <a:r>
              <a:rPr lang="ru-RU" b="1" i="1" dirty="0" smtClean="0">
                <a:latin typeface="Comic Sans MS" pitchFamily="66" charset="0"/>
              </a:rPr>
              <a:t> понять.</a:t>
            </a:r>
          </a:p>
          <a:p>
            <a:r>
              <a:rPr lang="ru-RU" b="1" i="1" dirty="0" err="1" smtClean="0">
                <a:latin typeface="Comic Sans MS" pitchFamily="66" charset="0"/>
              </a:rPr>
              <a:t>Студентська</a:t>
            </a:r>
            <a:r>
              <a:rPr lang="ru-RU" b="1" i="1" dirty="0" smtClean="0">
                <a:latin typeface="Comic Sans MS" pitchFamily="66" charset="0"/>
              </a:rPr>
              <a:t> молодь </a:t>
            </a:r>
            <a:r>
              <a:rPr lang="ru-RU" b="1" i="1" dirty="0" err="1" smtClean="0">
                <a:latin typeface="Comic Sans MS" pitchFamily="66" charset="0"/>
              </a:rPr>
              <a:t>користується</a:t>
            </a:r>
            <a:r>
              <a:rPr lang="ru-RU" b="1" i="1" dirty="0" smtClean="0">
                <a:latin typeface="Comic Sans MS" pitchFamily="66" charset="0"/>
              </a:rPr>
              <a:t> у </a:t>
            </a:r>
            <a:r>
              <a:rPr lang="ru-RU" b="1" i="1" dirty="0" err="1" smtClean="0">
                <a:latin typeface="Comic Sans MS" pitchFamily="66" charset="0"/>
              </a:rPr>
              <a:t>суспільстві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всіма</a:t>
            </a:r>
            <a:r>
              <a:rPr lang="ru-RU" b="1" i="1" dirty="0" smtClean="0">
                <a:latin typeface="Comic Sans MS" pitchFamily="66" charset="0"/>
              </a:rPr>
              <a:t> правами </a:t>
            </a:r>
            <a:r>
              <a:rPr lang="ru-RU" b="1" i="1" dirty="0" err="1" smtClean="0">
                <a:latin typeface="Comic Sans MS" pitchFamily="66" charset="0"/>
              </a:rPr>
              <a:t>самостійних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дорослих</a:t>
            </a:r>
            <a:r>
              <a:rPr lang="ru-RU" b="1" i="1" dirty="0" smtClean="0">
                <a:latin typeface="Comic Sans MS" pitchFamily="66" charset="0"/>
              </a:rPr>
              <a:t> людей, а тому </a:t>
            </a:r>
            <a:r>
              <a:rPr lang="ru-RU" b="1" i="1" dirty="0" err="1" smtClean="0">
                <a:latin typeface="Comic Sans MS" pitchFamily="66" charset="0"/>
              </a:rPr>
              <a:t>має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виконувати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всі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обов'язки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які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покладаються</a:t>
            </a:r>
            <a:r>
              <a:rPr lang="ru-RU" b="1" i="1" dirty="0" smtClean="0">
                <a:latin typeface="Comic Sans MS" pitchFamily="66" charset="0"/>
              </a:rPr>
              <a:t> на </a:t>
            </a:r>
            <a:r>
              <a:rPr lang="ru-RU" b="1" i="1" dirty="0" err="1" smtClean="0">
                <a:latin typeface="Comic Sans MS" pitchFamily="66" charset="0"/>
              </a:rPr>
              <a:t>дорослих</a:t>
            </a:r>
            <a:r>
              <a:rPr lang="ru-RU" b="1" i="1" dirty="0" smtClean="0">
                <a:latin typeface="Comic Sans MS" pitchFamily="66" charset="0"/>
              </a:rPr>
              <a:t>.</a:t>
            </a:r>
          </a:p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Культура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поведінки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у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навчальному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закладі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включає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також</a:t>
            </a:r>
            <a:r>
              <a:rPr lang="ru-RU" b="1" i="1" dirty="0" smtClean="0">
                <a:latin typeface="Comic Sans MS" pitchFamily="66" charset="0"/>
              </a:rPr>
              <a:t> культуру </a:t>
            </a:r>
            <a:r>
              <a:rPr lang="ru-RU" b="1" i="1" dirty="0" err="1" smtClean="0">
                <a:latin typeface="Comic Sans MS" pitchFamily="66" charset="0"/>
              </a:rPr>
              <a:t>мови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студентів</a:t>
            </a:r>
            <a:r>
              <a:rPr lang="ru-RU" b="1" i="1" dirty="0" smtClean="0">
                <a:latin typeface="Comic Sans MS" pitchFamily="66" charset="0"/>
              </a:rPr>
              <a:t>, яка </a:t>
            </a:r>
            <a:r>
              <a:rPr lang="ru-RU" b="1" i="1" dirty="0" err="1" smtClean="0">
                <a:latin typeface="Comic Sans MS" pitchFamily="66" charset="0"/>
              </a:rPr>
              <a:t>має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відповідати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основним</a:t>
            </a:r>
            <a:r>
              <a:rPr lang="ru-RU" b="1" i="1" dirty="0" smtClean="0">
                <a:latin typeface="Comic Sans MS" pitchFamily="66" charset="0"/>
              </a:rPr>
              <a:t> правилам </a:t>
            </a:r>
            <a:r>
              <a:rPr lang="ru-RU" b="1" i="1" dirty="0" err="1" smtClean="0">
                <a:latin typeface="Comic Sans MS" pitchFamily="66" charset="0"/>
              </a:rPr>
              <a:t>граматики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й</a:t>
            </a:r>
            <a:r>
              <a:rPr lang="ru-RU" b="1" i="1" dirty="0" smtClean="0">
                <a:latin typeface="Comic Sans MS" pitchFamily="66" charset="0"/>
              </a:rPr>
              <a:t> лексики. </a:t>
            </a:r>
          </a:p>
          <a:p>
            <a:r>
              <a:rPr lang="ru-RU" b="1" i="1" dirty="0" err="1" smtClean="0">
                <a:latin typeface="Comic Sans MS" pitchFamily="66" charset="0"/>
              </a:rPr>
              <a:t>Етикет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передбачає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й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увагу</a:t>
            </a:r>
            <a:r>
              <a:rPr lang="ru-RU" b="1" i="1" dirty="0" smtClean="0">
                <a:latin typeface="Comic Sans MS" pitchFamily="66" charset="0"/>
              </a:rPr>
              <a:t> до </a:t>
            </a:r>
            <a:r>
              <a:rPr lang="ru-RU" b="1" i="1" dirty="0" err="1" smtClean="0">
                <a:latin typeface="Comic Sans MS" pitchFamily="66" charset="0"/>
              </a:rPr>
              <a:t>зовнішнього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вигляду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студентів</a:t>
            </a:r>
            <a:r>
              <a:rPr lang="ru-RU" b="1" i="1" dirty="0" smtClean="0">
                <a:latin typeface="Comic Sans MS" pitchFamily="66" charset="0"/>
              </a:rPr>
              <a:t>: </a:t>
            </a:r>
            <a:r>
              <a:rPr lang="ru-RU" b="1" i="1" dirty="0" err="1" smtClean="0">
                <a:latin typeface="Comic Sans MS" pitchFamily="66" charset="0"/>
              </a:rPr>
              <a:t>це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й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санітарно</a:t>
            </a:r>
            <a:r>
              <a:rPr lang="ru-RU" b="1" dirty="0" err="1" smtClean="0">
                <a:latin typeface="Comic Sans MS" pitchFamily="66" charset="0"/>
              </a:rPr>
              <a:t>-</a:t>
            </a:r>
            <a:r>
              <a:rPr lang="ru-RU" b="1" i="1" dirty="0" err="1" smtClean="0">
                <a:latin typeface="Comic Sans MS" pitchFamily="66" charset="0"/>
              </a:rPr>
              <a:t>гігієнічні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вимоги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й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урахування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специфіки</a:t>
            </a:r>
            <a:r>
              <a:rPr lang="ru-RU" b="1" i="1" dirty="0" smtClean="0">
                <a:latin typeface="Comic Sans MS" pitchFamily="66" charset="0"/>
              </a:rPr>
              <a:t> вузу, а </a:t>
            </a:r>
            <a:r>
              <a:rPr lang="ru-RU" b="1" i="1" dirty="0" err="1" smtClean="0">
                <a:latin typeface="Comic Sans MS" pitchFamily="66" charset="0"/>
              </a:rPr>
              <a:t>та­кож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необхідність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завжди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пам'ятати</a:t>
            </a:r>
            <a:r>
              <a:rPr lang="ru-RU" b="1" i="1" dirty="0" smtClean="0">
                <a:latin typeface="Comic Sans MS" pitchFamily="66" charset="0"/>
              </a:rPr>
              <a:t> про мету </a:t>
            </a:r>
            <a:r>
              <a:rPr lang="ru-RU" b="1" i="1" dirty="0" err="1" smtClean="0">
                <a:latin typeface="Comic Sans MS" pitchFamily="66" charset="0"/>
              </a:rPr>
              <a:t>перебування</a:t>
            </a:r>
            <a:r>
              <a:rPr lang="ru-RU" b="1" i="1" dirty="0" smtClean="0">
                <a:latin typeface="Comic Sans MS" pitchFamily="66" charset="0"/>
              </a:rPr>
              <a:t> у </a:t>
            </a:r>
            <a:r>
              <a:rPr lang="ru-RU" b="1" i="1" dirty="0" err="1" smtClean="0">
                <a:latin typeface="Comic Sans MS" pitchFamily="66" charset="0"/>
              </a:rPr>
              <a:t>вузі</a:t>
            </a:r>
            <a:r>
              <a:rPr lang="ru-RU" b="1" i="1" dirty="0" smtClean="0">
                <a:latin typeface="Comic Sans MS" pitchFamily="66" charset="0"/>
              </a:rPr>
              <a:t>.</a:t>
            </a:r>
          </a:p>
          <a:p>
            <a:endParaRPr lang="ru-RU" dirty="0"/>
          </a:p>
        </p:txBody>
      </p:sp>
      <p:pic>
        <p:nvPicPr>
          <p:cNvPr id="5" name="Содержимое 4" descr="file0146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854069" y="857232"/>
            <a:ext cx="4553712" cy="450059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36986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*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500042"/>
            <a:ext cx="3008313" cy="5626121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чого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починається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службовий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етикет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 </a:t>
            </a:r>
            <a:r>
              <a:rPr lang="ru-RU" b="1" i="1" dirty="0" err="1" smtClean="0">
                <a:latin typeface="Comic Sans MS" pitchFamily="66" charset="0"/>
              </a:rPr>
              <a:t>Передусім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із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зовнішньо­го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вигляду</a:t>
            </a:r>
            <a:r>
              <a:rPr lang="ru-RU" b="1" i="1" dirty="0" smtClean="0">
                <a:latin typeface="Comic Sans MS" pitchFamily="66" charset="0"/>
              </a:rPr>
              <a:t>. На </a:t>
            </a:r>
            <a:r>
              <a:rPr lang="ru-RU" b="1" i="1" dirty="0" err="1" smtClean="0">
                <a:latin typeface="Comic Sans MS" pitchFamily="66" charset="0"/>
              </a:rPr>
              <a:t>роботі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недоречні</a:t>
            </a:r>
            <a:r>
              <a:rPr lang="ru-RU" b="1" i="1" dirty="0" smtClean="0">
                <a:latin typeface="Comic Sans MS" pitchFamily="66" charset="0"/>
              </a:rPr>
              <a:t> так </a:t>
            </a:r>
            <a:r>
              <a:rPr lang="ru-RU" b="1" i="1" dirty="0" err="1" smtClean="0">
                <a:latin typeface="Comic Sans MS" pitchFamily="66" charset="0"/>
              </a:rPr>
              <a:t>звані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гостро-модний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одяг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що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кидається</a:t>
            </a:r>
            <a:r>
              <a:rPr lang="ru-RU" b="1" i="1" dirty="0" smtClean="0">
                <a:latin typeface="Comic Sans MS" pitchFamily="66" charset="0"/>
              </a:rPr>
              <a:t> у </a:t>
            </a:r>
            <a:r>
              <a:rPr lang="ru-RU" b="1" i="1" dirty="0" err="1" smtClean="0">
                <a:latin typeface="Comic Sans MS" pitchFamily="66" charset="0"/>
              </a:rPr>
              <a:t>вічі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яскрава</a:t>
            </a:r>
            <a:r>
              <a:rPr lang="ru-RU" b="1" i="1" dirty="0" smtClean="0">
                <a:latin typeface="Comic Sans MS" pitchFamily="66" charset="0"/>
              </a:rPr>
              <a:t> косметика, </a:t>
            </a:r>
            <a:r>
              <a:rPr lang="ru-RU" b="1" i="1" dirty="0" err="1" smtClean="0">
                <a:latin typeface="Comic Sans MS" pitchFamily="66" charset="0"/>
              </a:rPr>
              <a:t>надмір</a:t>
            </a:r>
            <a:r>
              <a:rPr lang="ru-RU" b="1" i="1" dirty="0" smtClean="0">
                <a:latin typeface="Comic Sans MS" pitchFamily="66" charset="0"/>
              </a:rPr>
              <a:t> прикрас. </a:t>
            </a:r>
            <a:r>
              <a:rPr lang="ru-RU" b="1" i="1" dirty="0" err="1" smtClean="0">
                <a:latin typeface="Comic Sans MS" pitchFamily="66" charset="0"/>
              </a:rPr>
              <a:t>Недбалість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одягу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неакуратність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неохайність</a:t>
            </a:r>
            <a:r>
              <a:rPr lang="ru-RU" b="1" i="1" dirty="0" smtClean="0">
                <a:latin typeface="Comic Sans MS" pitchFamily="66" charset="0"/>
              </a:rPr>
              <a:t> – </a:t>
            </a:r>
            <a:r>
              <a:rPr lang="ru-RU" b="1" i="1" dirty="0" err="1" smtClean="0">
                <a:latin typeface="Comic Sans MS" pitchFamily="66" charset="0"/>
              </a:rPr>
              <a:t>неповага</a:t>
            </a:r>
            <a:r>
              <a:rPr lang="ru-RU" b="1" i="1" dirty="0" smtClean="0">
                <a:latin typeface="Comic Sans MS" pitchFamily="66" charset="0"/>
              </a:rPr>
              <a:t> до </a:t>
            </a:r>
            <a:r>
              <a:rPr lang="ru-RU" b="1" i="1" dirty="0" err="1" smtClean="0">
                <a:latin typeface="Comic Sans MS" pitchFamily="66" charset="0"/>
              </a:rPr>
              <a:t>оточення</a:t>
            </a:r>
            <a:r>
              <a:rPr lang="ru-RU" b="1" i="1" dirty="0" smtClean="0">
                <a:latin typeface="Comic Sans MS" pitchFamily="66" charset="0"/>
              </a:rPr>
              <a:t>.</a:t>
            </a:r>
          </a:p>
          <a:p>
            <a:r>
              <a:rPr lang="ru-RU" b="1" i="1" dirty="0" smtClean="0">
                <a:latin typeface="Comic Sans MS" pitchFamily="66" charset="0"/>
              </a:rPr>
              <a:t>Не </a:t>
            </a:r>
            <a:r>
              <a:rPr lang="ru-RU" b="1" i="1" dirty="0" err="1" smtClean="0">
                <a:latin typeface="Comic Sans MS" pitchFamily="66" charset="0"/>
              </a:rPr>
              <a:t>слід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також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забувати</a:t>
            </a:r>
            <a:r>
              <a:rPr lang="ru-RU" b="1" i="1" dirty="0" smtClean="0">
                <a:latin typeface="Comic Sans MS" pitchFamily="66" charset="0"/>
              </a:rPr>
              <a:t> про те, </a:t>
            </a:r>
            <a:r>
              <a:rPr lang="ru-RU" b="1" i="1" dirty="0" err="1" smtClean="0">
                <a:latin typeface="Comic Sans MS" pitchFamily="66" charset="0"/>
              </a:rPr>
              <a:t>що</a:t>
            </a:r>
            <a:r>
              <a:rPr lang="ru-RU" b="1" i="1" dirty="0" smtClean="0">
                <a:latin typeface="Comic Sans MS" pitchFamily="66" charset="0"/>
              </a:rPr>
              <a:t> на </a:t>
            </a:r>
            <a:r>
              <a:rPr lang="ru-RU" b="1" i="1" dirty="0" err="1" smtClean="0">
                <a:latin typeface="Comic Sans MS" pitchFamily="66" charset="0"/>
              </a:rPr>
              <a:t>роботі</a:t>
            </a:r>
            <a:r>
              <a:rPr lang="ru-RU" b="1" i="1" dirty="0" smtClean="0">
                <a:latin typeface="Comic Sans MS" pitchFamily="66" charset="0"/>
              </a:rPr>
              <a:t> не </a:t>
            </a:r>
            <a:r>
              <a:rPr lang="ru-RU" b="1" i="1" dirty="0" err="1" smtClean="0">
                <a:latin typeface="Comic Sans MS" pitchFamily="66" charset="0"/>
              </a:rPr>
              <a:t>обговорюють</a:t>
            </a:r>
            <a:r>
              <a:rPr lang="ru-RU" b="1" i="1" dirty="0" smtClean="0">
                <a:latin typeface="Comic Sans MS" pitchFamily="66" charset="0"/>
              </a:rPr>
              <a:t> стиль </a:t>
            </a:r>
            <a:r>
              <a:rPr lang="ru-RU" b="1" i="1" dirty="0" err="1" smtClean="0">
                <a:latin typeface="Comic Sans MS" pitchFamily="66" charset="0"/>
              </a:rPr>
              <a:t>одягу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іншого</a:t>
            </a:r>
            <a:r>
              <a:rPr lang="ru-RU" b="1" i="1" dirty="0" smtClean="0">
                <a:latin typeface="Comic Sans MS" pitchFamily="66" charset="0"/>
              </a:rPr>
              <a:t>. Не предмет для </a:t>
            </a:r>
            <a:r>
              <a:rPr lang="ru-RU" b="1" i="1" dirty="0" err="1" smtClean="0">
                <a:latin typeface="Comic Sans MS" pitchFamily="66" charset="0"/>
              </a:rPr>
              <a:t>обговорення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подробиці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осо­бистого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життя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колег</a:t>
            </a:r>
            <a:r>
              <a:rPr lang="ru-RU" b="1" i="1" dirty="0" smtClean="0">
                <a:latin typeface="Comic Sans MS" pitchFamily="66" charset="0"/>
              </a:rPr>
              <a:t>. </a:t>
            </a:r>
            <a:r>
              <a:rPr lang="ru-RU" b="1" i="1" dirty="0" err="1" smtClean="0">
                <a:latin typeface="Comic Sans MS" pitchFamily="66" charset="0"/>
              </a:rPr>
              <a:t>Керуватися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можна</a:t>
            </a:r>
            <a:r>
              <a:rPr lang="ru-RU" b="1" i="1" dirty="0" smtClean="0">
                <a:latin typeface="Comic Sans MS" pitchFamily="66" charset="0"/>
              </a:rPr>
              <a:t> простим </a:t>
            </a:r>
            <a:r>
              <a:rPr lang="ru-RU" b="1" i="1" dirty="0" err="1" smtClean="0">
                <a:latin typeface="Comic Sans MS" pitchFamily="66" charset="0"/>
              </a:rPr>
              <a:t>чітким</a:t>
            </a:r>
            <a:r>
              <a:rPr lang="ru-RU" b="1" i="1" dirty="0" smtClean="0">
                <a:latin typeface="Comic Sans MS" pitchFamily="66" charset="0"/>
              </a:rPr>
              <a:t> прави­лом: не </a:t>
            </a:r>
            <a:r>
              <a:rPr lang="ru-RU" b="1" i="1" dirty="0" err="1" smtClean="0">
                <a:latin typeface="Comic Sans MS" pitchFamily="66" charset="0"/>
              </a:rPr>
              <a:t>говорити</a:t>
            </a:r>
            <a:r>
              <a:rPr lang="ru-RU" b="1" i="1" dirty="0" smtClean="0">
                <a:latin typeface="Comic Sans MS" pitchFamily="66" charset="0"/>
              </a:rPr>
              <a:t> за спиною </a:t>
            </a:r>
            <a:r>
              <a:rPr lang="ru-RU" b="1" i="1" dirty="0" err="1" smtClean="0">
                <a:latin typeface="Comic Sans MS" pitchFamily="66" charset="0"/>
              </a:rPr>
              <a:t>людини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нічого</a:t>
            </a:r>
            <a:r>
              <a:rPr lang="ru-RU" b="1" i="1" dirty="0" smtClean="0">
                <a:latin typeface="Comic Sans MS" pitchFamily="66" charset="0"/>
              </a:rPr>
              <a:t> такого, </a:t>
            </a:r>
            <a:r>
              <a:rPr lang="ru-RU" b="1" i="1" dirty="0" err="1" smtClean="0">
                <a:latin typeface="Comic Sans MS" pitchFamily="66" charset="0"/>
              </a:rPr>
              <a:t>чого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ви</a:t>
            </a:r>
            <a:r>
              <a:rPr lang="ru-RU" b="1" i="1" dirty="0" smtClean="0">
                <a:latin typeface="Comic Sans MS" pitchFamily="66" charset="0"/>
              </a:rPr>
              <a:t> не могли 6 </a:t>
            </a:r>
            <a:r>
              <a:rPr lang="ru-RU" b="1" i="1" dirty="0" err="1" smtClean="0">
                <a:latin typeface="Comic Sans MS" pitchFamily="66" charset="0"/>
              </a:rPr>
              <a:t>сказати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їй</a:t>
            </a:r>
            <a:r>
              <a:rPr lang="ru-RU" b="1" i="1" dirty="0" smtClean="0">
                <a:latin typeface="Comic Sans MS" pitchFamily="66" charset="0"/>
              </a:rPr>
              <a:t> в </a:t>
            </a:r>
            <a:r>
              <a:rPr lang="ru-RU" b="1" i="1" dirty="0" err="1" smtClean="0">
                <a:latin typeface="Comic Sans MS" pitchFamily="66" charset="0"/>
              </a:rPr>
              <a:t>очі</a:t>
            </a:r>
            <a:r>
              <a:rPr lang="ru-RU" b="1" i="1" dirty="0" smtClean="0">
                <a:latin typeface="Comic Sans MS" pitchFamily="66" charset="0"/>
              </a:rPr>
              <a:t>.</a:t>
            </a:r>
          </a:p>
          <a:p>
            <a:r>
              <a:rPr lang="ru-RU" b="1" i="1" dirty="0" err="1" smtClean="0">
                <a:latin typeface="Comic Sans MS" pitchFamily="66" charset="0"/>
              </a:rPr>
              <a:t>Спільна</a:t>
            </a:r>
            <a:r>
              <a:rPr lang="ru-RU" b="1" i="1" dirty="0" smtClean="0">
                <a:latin typeface="Comic Sans MS" pitchFamily="66" charset="0"/>
              </a:rPr>
              <a:t> робота </a:t>
            </a:r>
            <a:r>
              <a:rPr lang="ru-RU" b="1" i="1" dirty="0" err="1" smtClean="0">
                <a:latin typeface="Comic Sans MS" pitchFamily="66" charset="0"/>
              </a:rPr>
              <a:t>немислима</a:t>
            </a:r>
            <a:r>
              <a:rPr lang="ru-RU" b="1" i="1" dirty="0" smtClean="0">
                <a:latin typeface="Comic Sans MS" pitchFamily="66" charset="0"/>
              </a:rPr>
              <a:t> без </a:t>
            </a:r>
            <a:r>
              <a:rPr lang="ru-RU" b="1" i="1" dirty="0" err="1" smtClean="0">
                <a:latin typeface="Comic Sans MS" pitchFamily="66" charset="0"/>
              </a:rPr>
              <a:t>діалогу</a:t>
            </a:r>
            <a:r>
              <a:rPr lang="ru-RU" b="1" i="1" dirty="0" smtClean="0">
                <a:latin typeface="Comic Sans MS" pitchFamily="66" charset="0"/>
              </a:rPr>
              <a:t>. Перше, </a:t>
            </a:r>
            <a:r>
              <a:rPr lang="ru-RU" b="1" i="1" dirty="0" err="1" smtClean="0">
                <a:latin typeface="Comic Sans MS" pitchFamily="66" charset="0"/>
              </a:rPr>
              <a:t>що</a:t>
            </a:r>
            <a:r>
              <a:rPr lang="ru-RU" b="1" i="1" dirty="0" smtClean="0">
                <a:latin typeface="Comic Sans MS" pitchFamily="66" charset="0"/>
              </a:rPr>
              <a:t> говоримо, </a:t>
            </a:r>
            <a:r>
              <a:rPr lang="ru-RU" b="1" i="1" dirty="0" err="1" smtClean="0">
                <a:latin typeface="Comic Sans MS" pitchFamily="66" charset="0"/>
              </a:rPr>
              <a:t>прийшовши</a:t>
            </a:r>
            <a:r>
              <a:rPr lang="ru-RU" b="1" i="1" dirty="0" smtClean="0">
                <a:latin typeface="Comic Sans MS" pitchFamily="66" charset="0"/>
              </a:rPr>
              <a:t> на роботу, </a:t>
            </a:r>
            <a:r>
              <a:rPr lang="ru-RU" b="1" i="1" dirty="0" err="1" smtClean="0">
                <a:latin typeface="Comic Sans MS" pitchFamily="66" charset="0"/>
              </a:rPr>
              <a:t>це</a:t>
            </a:r>
            <a:r>
              <a:rPr lang="ru-RU" b="1" i="1" dirty="0" smtClean="0">
                <a:latin typeface="Comic Sans MS" pitchFamily="66" charset="0"/>
              </a:rPr>
              <a:t> слова </a:t>
            </a:r>
            <a:r>
              <a:rPr lang="ru-RU" b="1" i="1" dirty="0" err="1" smtClean="0">
                <a:latin typeface="Comic Sans MS" pitchFamily="66" charset="0"/>
              </a:rPr>
              <a:t>вітання</a:t>
            </a:r>
            <a:r>
              <a:rPr lang="ru-RU" b="1" i="1" dirty="0" smtClean="0">
                <a:latin typeface="Comic Sans MS" pitchFamily="66" charset="0"/>
              </a:rPr>
              <a:t>, </a:t>
            </a:r>
            <a:r>
              <a:rPr lang="ru-RU" b="1" i="1" dirty="0" err="1" smtClean="0">
                <a:latin typeface="Comic Sans MS" pitchFamily="66" charset="0"/>
              </a:rPr>
              <a:t>що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необхідно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незалеж­но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від</a:t>
            </a:r>
            <a:r>
              <a:rPr lang="ru-RU" b="1" i="1" dirty="0" smtClean="0">
                <a:latin typeface="Comic Sans MS" pitchFamily="66" charset="0"/>
              </a:rPr>
              <a:t> того, </a:t>
            </a:r>
            <a:r>
              <a:rPr lang="ru-RU" b="1" i="1" dirty="0" err="1" smtClean="0">
                <a:latin typeface="Comic Sans MS" pitchFamily="66" charset="0"/>
              </a:rPr>
              <a:t>симпатизують</a:t>
            </a:r>
            <a:r>
              <a:rPr lang="ru-RU" b="1" i="1" dirty="0" smtClean="0">
                <a:latin typeface="Comic Sans MS" pitchFamily="66" charset="0"/>
              </a:rPr>
              <a:t> люди один одному </a:t>
            </a:r>
            <a:r>
              <a:rPr lang="ru-RU" b="1" i="1" dirty="0" err="1" smtClean="0">
                <a:latin typeface="Comic Sans MS" pitchFamily="66" charset="0"/>
              </a:rPr>
              <a:t>чи</a:t>
            </a:r>
            <a:r>
              <a:rPr lang="ru-RU" b="1" i="1" dirty="0" smtClean="0">
                <a:latin typeface="Comic Sans MS" pitchFamily="66" charset="0"/>
              </a:rPr>
              <a:t> </a:t>
            </a:r>
            <a:r>
              <a:rPr lang="ru-RU" b="1" i="1" dirty="0" err="1" smtClean="0">
                <a:latin typeface="Comic Sans MS" pitchFamily="66" charset="0"/>
              </a:rPr>
              <a:t>ні</a:t>
            </a:r>
            <a:r>
              <a:rPr lang="ru-RU" b="1" i="1" dirty="0" smtClean="0">
                <a:latin typeface="Comic Sans MS" pitchFamily="66" charset="0"/>
              </a:rPr>
              <a:t>. Першими </a:t>
            </a:r>
            <a:r>
              <a:rPr lang="ru-RU" b="1" i="1" dirty="0" err="1" smtClean="0">
                <a:latin typeface="Comic Sans MS" pitchFamily="66" charset="0"/>
              </a:rPr>
              <a:t>вітається</a:t>
            </a:r>
            <a:r>
              <a:rPr lang="ru-RU" b="1" i="1" dirty="0" smtClean="0">
                <a:latin typeface="Comic Sans MS" pitchFamily="66" charset="0"/>
              </a:rPr>
              <a:t> той, </a:t>
            </a:r>
            <a:r>
              <a:rPr lang="ru-RU" b="1" i="1" dirty="0" err="1" smtClean="0">
                <a:latin typeface="Comic Sans MS" pitchFamily="66" charset="0"/>
              </a:rPr>
              <a:t>хто</a:t>
            </a:r>
            <a:r>
              <a:rPr lang="ru-RU" b="1" i="1" dirty="0" smtClean="0">
                <a:latin typeface="Comic Sans MS" pitchFamily="66" charset="0"/>
              </a:rPr>
              <a:t> входить. </a:t>
            </a:r>
            <a:r>
              <a:rPr lang="ru-RU" b="1" i="1" dirty="0" err="1" smtClean="0">
                <a:latin typeface="Comic Sans MS" pitchFamily="66" charset="0"/>
              </a:rPr>
              <a:t>Вітатися</a:t>
            </a:r>
            <a:r>
              <a:rPr lang="ru-RU" b="1" i="1" dirty="0" smtClean="0">
                <a:latin typeface="Comic Sans MS" pitchFamily="66" charset="0"/>
              </a:rPr>
              <a:t> за руку </a:t>
            </a:r>
            <a:r>
              <a:rPr lang="ru-RU" b="1" i="1" dirty="0" err="1" smtClean="0">
                <a:latin typeface="Comic Sans MS" pitchFamily="66" charset="0"/>
              </a:rPr>
              <a:t>необов'язково</a:t>
            </a:r>
            <a:r>
              <a:rPr lang="ru-RU" b="1" i="1" dirty="0" smtClean="0">
                <a:latin typeface="Comic Sans MS" pitchFamily="66" charset="0"/>
              </a:rPr>
              <a:t>.</a:t>
            </a:r>
            <a:endParaRPr lang="uk-UA" b="1" i="1" dirty="0" smtClean="0">
              <a:latin typeface="Comic Sans MS" pitchFamily="66" charset="0"/>
            </a:endParaRPr>
          </a:p>
        </p:txBody>
      </p:sp>
      <p:pic>
        <p:nvPicPr>
          <p:cNvPr id="5" name="Содержимое 4" descr="psa_dir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5050" y="785794"/>
            <a:ext cx="5283230" cy="4786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58</TotalTime>
  <Words>1528</Words>
  <PresentationFormat>Экран (4:3)</PresentationFormat>
  <Paragraphs>54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Апекс</vt:lpstr>
      <vt:lpstr>*</vt:lpstr>
      <vt:lpstr>*</vt:lpstr>
      <vt:lpstr>*</vt:lpstr>
      <vt:lpstr>*</vt:lpstr>
      <vt:lpstr>*</vt:lpstr>
      <vt:lpstr>*</vt:lpstr>
      <vt:lpstr>*</vt:lpstr>
      <vt:lpstr>*</vt:lpstr>
      <vt:lpstr>*</vt:lpstr>
      <vt:lpstr>*</vt:lpstr>
      <vt:lpstr>*</vt:lpstr>
      <vt:lpstr>*</vt:lpstr>
      <vt:lpstr>*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*</dc:title>
  <cp:lastModifiedBy>TMD User</cp:lastModifiedBy>
  <cp:revision>6</cp:revision>
  <dcterms:modified xsi:type="dcterms:W3CDTF">2010-03-11T15:23:12Z</dcterms:modified>
</cp:coreProperties>
</file>