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F0F"/>
    <a:srgbClr val="13A1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46D8-949E-4B2E-964A-F673877169BB}" type="datetimeFigureOut">
              <a:rPr lang="ru-RU" smtClean="0"/>
              <a:pPr/>
              <a:t>23.03.2011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CC02B-65F1-40CE-BE18-03169121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000372"/>
            <a:ext cx="7772400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rgbClr val="056F0F"/>
                </a:solidFill>
              </a:rPr>
              <a:t>Учебный проект по информатике</a:t>
            </a:r>
            <a:r>
              <a:rPr lang="ru-RU" b="1" dirty="0" smtClean="0">
                <a:ln/>
                <a:solidFill>
                  <a:srgbClr val="056F0F"/>
                </a:solidFill>
              </a:rPr>
              <a:t/>
            </a:r>
            <a:br>
              <a:rPr lang="ru-RU" b="1" dirty="0" smtClean="0">
                <a:ln/>
                <a:solidFill>
                  <a:srgbClr val="056F0F"/>
                </a:solidFill>
              </a:rPr>
            </a:br>
            <a:r>
              <a:rPr lang="ru-RU" sz="9600" b="1" dirty="0" smtClean="0">
                <a:ln/>
                <a:solidFill>
                  <a:srgbClr val="056F0F"/>
                </a:solidFill>
                <a:effectLst/>
              </a:rPr>
              <a:t>Художник</a:t>
            </a:r>
            <a:endParaRPr lang="ru-RU" b="1" dirty="0">
              <a:ln/>
              <a:solidFill>
                <a:srgbClr val="056F0F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 fontScale="8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ru-RU" b="1" dirty="0" smtClean="0">
              <a:ln/>
              <a:solidFill>
                <a:schemeClr val="accent3"/>
              </a:solidFill>
            </a:endParaRPr>
          </a:p>
          <a:p>
            <a:endParaRPr lang="ru-RU" b="1" dirty="0">
              <a:ln/>
              <a:solidFill>
                <a:schemeClr val="accent3"/>
              </a:solidFill>
            </a:endParaRPr>
          </a:p>
          <a:p>
            <a:endParaRPr lang="ru-RU" b="1" dirty="0" smtClean="0">
              <a:ln/>
              <a:solidFill>
                <a:schemeClr val="accent3"/>
              </a:solidFill>
            </a:endParaRPr>
          </a:p>
          <a:p>
            <a:r>
              <a:rPr lang="ru-RU" b="1" dirty="0" smtClean="0">
                <a:ln/>
                <a:solidFill>
                  <a:srgbClr val="13A116"/>
                </a:solidFill>
              </a:rPr>
              <a:t>Учитель: </a:t>
            </a:r>
            <a:r>
              <a:rPr lang="ru-RU" b="1" dirty="0" err="1" smtClean="0">
                <a:ln/>
                <a:solidFill>
                  <a:srgbClr val="13A116"/>
                </a:solidFill>
              </a:rPr>
              <a:t>Верхозина</a:t>
            </a:r>
            <a:r>
              <a:rPr lang="ru-RU" b="1" dirty="0" smtClean="0">
                <a:ln/>
                <a:solidFill>
                  <a:srgbClr val="13A116"/>
                </a:solidFill>
              </a:rPr>
              <a:t> Н.А.</a:t>
            </a:r>
            <a:endParaRPr lang="ru-RU" b="1" dirty="0">
              <a:ln/>
              <a:solidFill>
                <a:srgbClr val="13A11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056F0F"/>
                </a:solidFill>
              </a:rPr>
              <a:t>Умеете ли вы творить чудеса?</a:t>
            </a:r>
            <a:endParaRPr lang="ru-RU" b="1" dirty="0">
              <a:ln/>
              <a:solidFill>
                <a:srgbClr val="056F0F"/>
              </a:solidFill>
            </a:endParaRPr>
          </a:p>
        </p:txBody>
      </p:sp>
      <p:pic>
        <p:nvPicPr>
          <p:cNvPr id="5" name="Содержимое 4" descr="butterflylangesmetalmark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428736"/>
            <a:ext cx="6480000" cy="4477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056F0F"/>
                </a:solidFill>
              </a:rPr>
              <a:t>Как </a:t>
            </a:r>
            <a:r>
              <a:rPr lang="ru-RU" b="1" dirty="0" smtClean="0">
                <a:ln/>
                <a:solidFill>
                  <a:srgbClr val="056F0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повторить</a:t>
            </a:r>
            <a:r>
              <a:rPr lang="ru-RU" b="1" dirty="0" smtClean="0">
                <a:ln/>
                <a:solidFill>
                  <a:srgbClr val="056F0F"/>
                </a:solidFill>
              </a:rPr>
              <a:t> рисунок крыла бабочки? </a:t>
            </a:r>
            <a:endParaRPr lang="ru-RU" b="1" dirty="0">
              <a:ln/>
              <a:solidFill>
                <a:srgbClr val="056F0F"/>
              </a:solidFill>
            </a:endParaRPr>
          </a:p>
        </p:txBody>
      </p:sp>
      <p:pic>
        <p:nvPicPr>
          <p:cNvPr id="4" name="Содержимое 3" descr="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579" y="1600200"/>
            <a:ext cx="7446842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babochka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14290"/>
            <a:ext cx="8786874" cy="6643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rgbClr val="056F0F"/>
                </a:solidFill>
              </a:rPr>
              <a:t>Почему компьютер называют инструментом? </a:t>
            </a:r>
            <a:endParaRPr lang="ru-RU" sz="4000" b="1" dirty="0">
              <a:ln/>
              <a:solidFill>
                <a:srgbClr val="056F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/>
                <a:solidFill>
                  <a:srgbClr val="056F0F"/>
                </a:solidFill>
                <a:effectLst/>
              </a:rPr>
              <a:t>Может ли компьютер стать инструментом создания подарка?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pic>
        <p:nvPicPr>
          <p:cNvPr id="1026" name="Picture 2" descr="G:\Верхозина Н.В._учебный проект\6c7aca11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5"/>
            <a:ext cx="7321343" cy="447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/>
                <a:solidFill>
                  <a:srgbClr val="056F0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Знаете ли вы: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/>
                <a:solidFill>
                  <a:srgbClr val="056F0F"/>
                </a:solidFill>
              </a:rPr>
              <a:t>С помощью  каких программ можно обрабатывать изображения?</a:t>
            </a:r>
            <a:endParaRPr lang="ru-RU" dirty="0" smtClean="0"/>
          </a:p>
          <a:p>
            <a:r>
              <a:rPr lang="ru-RU" b="1" smtClean="0">
                <a:ln/>
                <a:solidFill>
                  <a:srgbClr val="056F0F"/>
                </a:solidFill>
              </a:rPr>
              <a:t>Какие еще </a:t>
            </a:r>
            <a:r>
              <a:rPr lang="ru-RU" b="1" dirty="0" smtClean="0">
                <a:ln/>
                <a:solidFill>
                  <a:srgbClr val="056F0F"/>
                </a:solidFill>
              </a:rPr>
              <a:t>задачи мы можем решать с помощью компьютера? </a:t>
            </a:r>
          </a:p>
          <a:p>
            <a:r>
              <a:rPr lang="ru-RU" b="1" dirty="0" smtClean="0">
                <a:ln/>
                <a:solidFill>
                  <a:srgbClr val="056F0F"/>
                </a:solidFill>
              </a:rPr>
              <a:t>Что такое графический редактор? </a:t>
            </a:r>
          </a:p>
          <a:p>
            <a:r>
              <a:rPr lang="ru-RU" b="1" dirty="0" smtClean="0">
                <a:ln/>
                <a:solidFill>
                  <a:srgbClr val="056F0F"/>
                </a:solidFill>
              </a:rPr>
              <a:t>Какой формат имеют графические файлы? </a:t>
            </a:r>
          </a:p>
          <a:p>
            <a:r>
              <a:rPr lang="ru-RU" b="1" dirty="0" smtClean="0">
                <a:ln/>
                <a:solidFill>
                  <a:srgbClr val="056F0F"/>
                </a:solidFill>
              </a:rPr>
              <a:t>С помощью каких устройств создают графические изображения?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4525963"/>
          </a:xfr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4800" b="1" dirty="0">
                <a:ln/>
                <a:solidFill>
                  <a:srgbClr val="056F0F"/>
                </a:solidFill>
                <a:latin typeface="+mj-lt"/>
                <a:ea typeface="+mj-ea"/>
                <a:cs typeface="+mj-cs"/>
              </a:rPr>
              <a:t>Присоединяйся к проекту и </a:t>
            </a:r>
            <a:r>
              <a:rPr lang="ru-RU" sz="4800" b="1" dirty="0" smtClean="0">
                <a:ln/>
                <a:solidFill>
                  <a:srgbClr val="056F0F"/>
                </a:solidFill>
                <a:latin typeface="+mj-lt"/>
                <a:ea typeface="+mj-ea"/>
                <a:cs typeface="+mj-cs"/>
              </a:rPr>
              <a:t>ты ответишь на все вопросы и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4800" b="1" dirty="0" smtClean="0">
                <a:ln/>
                <a:solidFill>
                  <a:srgbClr val="056F0F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800" b="1" dirty="0" smtClean="0">
                <a:ln/>
                <a:solidFill>
                  <a:srgbClr val="056F0F"/>
                </a:solidFill>
                <a:latin typeface="+mj-lt"/>
                <a:ea typeface="+mj-ea"/>
                <a:cs typeface="+mj-cs"/>
              </a:rPr>
              <a:t>откроешь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4800" b="1" dirty="0" smtClean="0">
                <a:ln/>
                <a:solidFill>
                  <a:srgbClr val="056F0F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4800" b="1" dirty="0">
                <a:ln/>
                <a:solidFill>
                  <a:srgbClr val="056F0F"/>
                </a:solidFill>
                <a:latin typeface="+mj-lt"/>
                <a:ea typeface="+mj-ea"/>
                <a:cs typeface="+mj-cs"/>
              </a:rPr>
              <a:t>себе </a:t>
            </a:r>
            <a:r>
              <a:rPr lang="ru-RU" sz="4800" b="1" dirty="0" smtClean="0">
                <a:ln/>
                <a:solidFill>
                  <a:srgbClr val="056F0F"/>
                </a:solidFill>
                <a:latin typeface="+mj-lt"/>
                <a:ea typeface="+mj-ea"/>
                <a:cs typeface="+mj-cs"/>
              </a:rPr>
              <a:t>Художника!</a:t>
            </a:r>
            <a:endParaRPr lang="ru-RU" sz="4800" b="1" dirty="0">
              <a:ln/>
              <a:solidFill>
                <a:srgbClr val="056F0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91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Учебный проект по информатике Художник</vt:lpstr>
      <vt:lpstr>Умеете ли вы творить чудеса?</vt:lpstr>
      <vt:lpstr>Как повторить рисунок крыла бабочки? </vt:lpstr>
      <vt:lpstr>Почему компьютер называют инструментом? </vt:lpstr>
      <vt:lpstr>Может ли компьютер стать инструментом создания подарка?  </vt:lpstr>
      <vt:lpstr>Знаете ли вы: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проект по информатике Художник</dc:title>
  <dc:creator>ЦО10</dc:creator>
  <cp:lastModifiedBy>User</cp:lastModifiedBy>
  <cp:revision>11</cp:revision>
  <dcterms:created xsi:type="dcterms:W3CDTF">2011-03-18T13:04:23Z</dcterms:created>
  <dcterms:modified xsi:type="dcterms:W3CDTF">2011-03-23T03:50:44Z</dcterms:modified>
</cp:coreProperties>
</file>