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152A9-173F-4ECA-B86C-3282275A0E2D}" type="datetimeFigureOut">
              <a:rPr lang="ru-RU" smtClean="0"/>
              <a:pPr/>
              <a:t>02.04.2009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E2E73-5236-4B83-B63E-5DBCCB4ED6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ru/imgres?imgurl=http://image034.mylivepage.ru/chunk34/570590/395/%D0%9F%D1%80%D0%B8%D1%80%D0%BE%D0%B4%D0%B0).jpg&amp;imgrefurl=http://eliano.mylivepage.ru/image/395/17497?last_page=go&amp;usg=___9xBdNwgqR0jSbwgwDOWIHrdaiE=&amp;h=768&amp;w=1024&amp;sz=58&amp;hl=ru&amp;start=3&amp;tbnid=TkyTj8aBcO1qrM:&amp;tbnh=113&amp;tbnw=150&amp;prev=/images?q=%D0%BF%D1%80%D0%B8%D1%80%D0%BE%D0%B4%D0%B0&amp;gbv=2&amp;hl=ru&amp;sa=G&amp;newwindow=1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google.ru/imgres?imgurl=http://image034.mylivepage.ru/chunk34/570590/395/%D0%9F%D1%80%D0%B8%D1%80%D0%BE%D0%B4%D0%B0).jpg&amp;imgrefurl=http://eliano.mylivepage.ru/image/395/17497?last_page=go&amp;usg=___9xBdNwgqR0jSbwgwDOWIHrdaiE=&amp;h=768&amp;w=1024&amp;sz=58&amp;hl=ru&amp;start=3&amp;tbnid=TkyTj8aBcO1qrM:&amp;tbnh=113&amp;tbnw=150&amp;prev=/images?q=%D0%BF%D1%80%D0%B8%D1%80%D0%BE%D0%B4%D0%B0&amp;gbv=2&amp;hl=ru&amp;sa=G&amp;newwindow=1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kalugabio.ru/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ru/imgres?imgurl=http://www.freewallpapers.ru:86/albums/flowers/normal_Plentiful_Oxeye_Daisies.jpg&amp;imgrefurl=http://www.freewallpapers.ru/displayimage-30-778.html&amp;usg=__6YMJhu6F9ve-KYyfAD2iK5KVTAY=&amp;h=300&amp;w=400&amp;sz=23&amp;hl=ru&amp;start=9&amp;um=1&amp;tbnid=gn3LNseBMHe_vM:&amp;tbnh=93&amp;tbnw=124&amp;prev=/images%3Fq%3D%25D1%2584%25D0%25BE%25D1%2582%25D0%25BE%2B%25D1%2586%25D0%25B2%25D0%25B5%25D1%2582%25D0%25BE%25D0%25B2%2B%25D0%25BF%25D1%2580%25D0%25B8%25D1%2580%25D0%25BE%25D0%25B4%25D1%258B%26hl%3Dru%26lr%3D%26sa%3DX%26um%3D1%26newwindow%3D1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bn3.google.com/images?q=tbn:TkyTj8aBcO1qrM:http://image034.mylivepage.ru/chunk34/570590/395/%D0%9F%D1%80%D0%B8%D1%80%D0%BE%D0%B4%D0%B0)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00690" cy="70818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785918" y="3643314"/>
            <a:ext cx="55721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4800" dirty="0" smtClean="0"/>
              <a:t>Планета в опасности</a:t>
            </a:r>
            <a:endParaRPr lang="ru-RU" sz="48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357166"/>
            <a:ext cx="39290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Все больше – окружающей среды, </a:t>
            </a:r>
          </a:p>
          <a:p>
            <a:r>
              <a:rPr lang="ru-RU" dirty="0" smtClean="0"/>
              <a:t>Все меньше - окружающей природы.</a:t>
            </a:r>
          </a:p>
          <a:p>
            <a:r>
              <a:rPr lang="ru-RU" sz="1400" dirty="0"/>
              <a:t> </a:t>
            </a:r>
            <a:r>
              <a:rPr lang="ru-RU" sz="1400" dirty="0" smtClean="0"/>
              <a:t>                                             Р.Рождественский.</a:t>
            </a:r>
            <a:endParaRPr lang="ru-RU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bn3.google.com/images?q=tbn:TkyTj8aBcO1qrM:http://image034.mylivepage.ru/chunk34/570590/395/%D0%9F%D1%80%D0%B8%D1%80%D0%BE%D0%B4%D0%B0)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400690" cy="708186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42910" y="500042"/>
            <a:ext cx="485778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Чернобыльская трагедия,</a:t>
            </a:r>
          </a:p>
          <a:p>
            <a:r>
              <a:rPr lang="ru-RU" sz="3600" b="1" dirty="0" smtClean="0"/>
              <a:t>Семипалатинский полигон,</a:t>
            </a:r>
          </a:p>
          <a:p>
            <a:r>
              <a:rPr lang="ru-RU" sz="3600" b="1" dirty="0" smtClean="0"/>
              <a:t>Проблема Арала и Байкала,</a:t>
            </a:r>
          </a:p>
          <a:p>
            <a:r>
              <a:rPr lang="ru-RU" sz="3600" b="1" dirty="0" smtClean="0"/>
              <a:t>А что дальше?</a:t>
            </a:r>
            <a:endParaRPr lang="ru-RU" sz="36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28992" y="5000636"/>
            <a:ext cx="4857784" cy="9286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u="sng" dirty="0" smtClean="0"/>
              <a:t>Если тебе не безразличны эти проблемы, прими участие в этом проекте и внести свой вклад в спасение планеты.</a:t>
            </a:r>
            <a:endParaRPr lang="ru-RU" i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kalugabio.ru/main/main.jpg">
            <a:hlinkClick r:id="rId2" tooltip="Природа Калужской области. Заповедник Калужские засеки. Национальный парк Угра. Флора, фауна. Фотографии. Туриз. Экология. Туристические отчеты и статьи. Горшков Виталий."/>
          </p:cNvPr>
          <p:cNvPicPr>
            <a:picLocks noChangeAspect="1" noChangeArrowheads="1"/>
          </p:cNvPicPr>
          <p:nvPr/>
        </p:nvPicPr>
        <p:blipFill>
          <a:blip r:embed="rId3"/>
          <a:srcRect l="15771" t="38298"/>
          <a:stretch>
            <a:fillRect/>
          </a:stretch>
        </p:blipFill>
        <p:spPr bwMode="auto">
          <a:xfrm>
            <a:off x="428596" y="1285860"/>
            <a:ext cx="8215338" cy="138112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928662" y="3214686"/>
            <a:ext cx="6786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Мы должны любить все живое, как любим саму жизнь.</a:t>
            </a:r>
            <a:endParaRPr lang="ru-RU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4480" y="4500570"/>
            <a:ext cx="5857916" cy="36933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Спасем планету вместе!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00034" y="142852"/>
            <a:ext cx="84962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Люди – это часть природы.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пейзажи и фотографии природы, картины, фотографии России, фото цветов и каталог цветов, фото гор, фото моря, фото озер и лес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785794"/>
            <a:ext cx="8007509" cy="221457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5357818" y="214290"/>
            <a:ext cx="32147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Планета в опасности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3357562"/>
            <a:ext cx="79296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Ребята! </a:t>
            </a:r>
            <a:endParaRPr lang="ru-RU" dirty="0" smtClean="0"/>
          </a:p>
          <a:p>
            <a:r>
              <a:rPr lang="ru-RU" dirty="0" smtClean="0"/>
              <a:t>Вы научитесь собирать и обрабатывать информацию,</a:t>
            </a:r>
          </a:p>
          <a:p>
            <a:r>
              <a:rPr lang="ru-RU" dirty="0" smtClean="0"/>
              <a:t>Классифицировать и систематизировать материал,</a:t>
            </a:r>
          </a:p>
          <a:p>
            <a:r>
              <a:rPr lang="ru-RU" dirty="0" smtClean="0"/>
              <a:t>Сопоставлять факты и анализировать их,</a:t>
            </a:r>
          </a:p>
          <a:p>
            <a:r>
              <a:rPr lang="ru-RU" dirty="0" smtClean="0"/>
              <a:t>Делать выводы и самостоятельно принимать решения.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5429264"/>
            <a:ext cx="6357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Освоите программы</a:t>
            </a:r>
            <a:r>
              <a:rPr lang="en-US" dirty="0" smtClean="0"/>
              <a:t> Microsoft Word, M</a:t>
            </a:r>
            <a:r>
              <a:rPr lang="en-US" dirty="0" smtClean="0"/>
              <a:t>icrosoft </a:t>
            </a:r>
            <a:r>
              <a:rPr lang="en-US" dirty="0" smtClean="0"/>
              <a:t> Power Point,</a:t>
            </a:r>
            <a:r>
              <a:rPr lang="en-US" dirty="0" smtClean="0"/>
              <a:t> </a:t>
            </a:r>
            <a:r>
              <a:rPr lang="en-US" dirty="0" smtClean="0"/>
              <a:t>Microsoft  Publisher.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8" name="Picture 4" descr="http://tbn3.google.com/images?q=tbn:gn3LNseBMHe_vM:http://www.freewallpapers.ru:86/albums/flowers/normal_Plentiful_Oxeye_Daisies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20187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142844" y="142852"/>
            <a:ext cx="62151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Нам жить в одной семье,</a:t>
            </a: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Нам петь в одном кругу,</a:t>
            </a: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Идти в одном строю,</a:t>
            </a: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Лететь в одном полете…</a:t>
            </a: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Давайте сохраним ромашку на лугу,</a:t>
            </a:r>
          </a:p>
          <a:p>
            <a:r>
              <a:rPr lang="ru-RU" sz="1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Кувшинку на реке и клюкву на болоте.</a:t>
            </a:r>
            <a:endParaRPr lang="ru-RU" sz="1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2143116"/>
            <a:ext cx="507209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C00000"/>
                </a:solidFill>
              </a:rPr>
              <a:t>Коль суждено дышать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Нам воздухом одним,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Давайте-ка мы все навек объединимся,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Давайте наши души сохраним,</a:t>
            </a:r>
          </a:p>
          <a:p>
            <a:r>
              <a:rPr lang="ru-RU" sz="2800" dirty="0" smtClean="0">
                <a:solidFill>
                  <a:srgbClr val="C00000"/>
                </a:solidFill>
              </a:rPr>
              <a:t>Тогда мы на Земле и сами сохранимся…</a:t>
            </a:r>
            <a:endParaRPr lang="ru-RU" sz="28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430" y="6215082"/>
            <a:ext cx="54292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Ждем вас  для участия в нашем проекте, </a:t>
            </a:r>
            <a:r>
              <a:rPr lang="ru-RU" sz="1600" dirty="0" err="1" smtClean="0"/>
              <a:t>каб.№</a:t>
            </a:r>
            <a:r>
              <a:rPr lang="ru-RU" sz="1600" dirty="0" smtClean="0"/>
              <a:t> 18.</a:t>
            </a:r>
            <a:endParaRPr lang="ru-RU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</TotalTime>
  <Words>191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Company>КРИПКиПРО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info</dc:creator>
  <cp:lastModifiedBy>info</cp:lastModifiedBy>
  <cp:revision>15</cp:revision>
  <dcterms:created xsi:type="dcterms:W3CDTF">2009-04-02T03:16:16Z</dcterms:created>
  <dcterms:modified xsi:type="dcterms:W3CDTF">2009-04-02T06:05:43Z</dcterms:modified>
</cp:coreProperties>
</file>