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3" r:id="rId11"/>
    <p:sldId id="284" r:id="rId12"/>
    <p:sldId id="278" r:id="rId13"/>
    <p:sldId id="282" r:id="rId14"/>
    <p:sldId id="279" r:id="rId15"/>
    <p:sldId id="280" r:id="rId16"/>
    <p:sldId id="281" r:id="rId17"/>
    <p:sldId id="268" r:id="rId18"/>
    <p:sldId id="269" r:id="rId19"/>
    <p:sldId id="257" r:id="rId20"/>
    <p:sldId id="259" r:id="rId21"/>
    <p:sldId id="260" r:id="rId22"/>
    <p:sldId id="261" r:id="rId23"/>
    <p:sldId id="262" r:id="rId24"/>
    <p:sldId id="263" r:id="rId25"/>
    <p:sldId id="258" r:id="rId26"/>
    <p:sldId id="264" r:id="rId27"/>
    <p:sldId id="265" r:id="rId28"/>
    <p:sldId id="266" r:id="rId29"/>
    <p:sldId id="26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и исследование?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653136"/>
            <a:ext cx="4953000" cy="165618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Мякишева Мария Владимировна, к.п.н., доцент кафедры педагогики и психологии </a:t>
            </a:r>
            <a:r>
              <a:rPr lang="ru-RU" smtClean="0"/>
              <a:t>детства </a:t>
            </a:r>
          </a:p>
          <a:p>
            <a:r>
              <a:rPr lang="ru-RU" smtClean="0"/>
              <a:t>ФГБОУ </a:t>
            </a:r>
            <a:r>
              <a:rPr lang="ru-RU" dirty="0" smtClean="0"/>
              <a:t>ВПО «</a:t>
            </a:r>
            <a:r>
              <a:rPr lang="ru-RU" dirty="0" err="1" smtClean="0"/>
              <a:t>ОмГПУ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Исследование – процесс поиска неизвестного, новых знаний, один из видов познавательной деятельности человека.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Исследовательская деятельность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связанная с поиском ответа на творческую, исследовательскую задачу с заранее неизвестным решением и предполагающая наличие основных этапов, характерных для исследования в научной сфере.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Исследовательские работы - творческие работы, выполненные с помощью корректной с научной точки зрения методики, имеющие полученный с помощью этой методики собственный экспериментальный материал, на основании которого делается анализ и выводы о характере исследуемого явления. Особенностью таких работ является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непредопределенность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результата, который могут дать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 основные группы тем детских исследований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Фантастические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темы, ориентированные на разработку не­существующих, фантастических объектов и явлений.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Эмпирические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темы, предполагающие проведение собствен­ных наблюдений и экспериментов.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темы, ориентированные на работу по изуче­нию и обобщению фактов, материалов, содержащихся в разных теоретических источниках. Это то, что можно спросить у других людей, это то, что содержится в фильмах, написано в книгах и др.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учебно-исследовательской деятельности младших школьников включает следующие этапы (по Н.А. Семеновой):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I. Выбор темы.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II. Постановка вопросов.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III. Проведение исследования.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IV. Подведение итогов.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этапы исследовательской работы ребенка: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Актуализация проблемы (выявить проблему и определить направление будущего исследования).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Определение сферы исследования (сформулировать основные вопросы, ответы на которые мы хотели бы найти).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темы исследования (попытаться как можно строже обозначить границы исследования).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Выработка гипотезы (разработать гипотезу или гипотезы, в том числе должны быть высказаны и нереальные - провокационные идеи).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и систематизация подходов к решению (выбрать методы исследования).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этапы исследовательской работы ребенка: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последовательность проведения исследования.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 и обработка информации (зафиксировать полученные знания).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и обобщение полученных материалов (структурировать полученный материал, используя известные логические правила и приемы).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отчета (дать определения основным понятиям, подготовить сообщение по результатам исследования).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Доклад (защитить результаты публично перед сверстниками и взрослыми, ответить на вопросы).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Критерии оценки исследовательской работы ребенка: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Познавательная ценность темы 	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Оригинальность и ценность собранного материала 	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Исследовательское мастерство 	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и логика работы 	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 и стиль изложения, ответы на вопросы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 основе и метода проектов, и метода исследований лежат: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 познавательных умений и навыков учащихся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 ориентироваться в информационном пространстве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самостоятельно конструировать свои знания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интегрировать знания из различных областей наук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критически мыслить.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Проектная технология и технология исследовательской деятельности предполагают: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 проблемы, требующей интегрированных знаний и исследовательского поиска ее решения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практическую, теоретическую, познавательную значимость предполагаемых результатов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самостоятельную деятельность ученика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структурирование содержательной части проекта с указанием поэтапных результатов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исследовательских методов, то есть определение проблемы и вытекающих из нее задач исследования, обсуждение методов исследования, сбор информации, оформление конечных результатов, презентация полученного продукта, обсуждение и выводы.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  По определению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это "специально организованный учителем и самостоятельно выполняемый детьми комплекс действий, завершающихся созданием продукта, состоящего из объекта труда, изготовленного в процессе проектирования, и его представления в рамках устной или письменной презентации".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это буквально "брошенный вперед", то есть прототип, прообраз какого-либо объекта, вида деятельности, а проектирование превращается в процесс создания проекта.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понимается преимущественно как процесс выработки новых знаний, один из видов познавательной деятельности человека.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Исследование - поиск истины или неизвестного, а проектирование - решение определенной, ясно осознаваемой задачи.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вопросы: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общего между проектной и исследовательской деятельностью?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Есть ли необходимость в противопоставлении этих двух видов деятельности?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чем может состоять отличие этих видов деятельности?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По цели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проектной 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реализация проектного замысла.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исследовательской 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 уяснения сущности явления, истины, открытие новых закономерностей и т.п.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Оба вида деятельности в зависимости от цели могут быть подсистемами друг у друга. То есть, в случае реализации проекта в качестве одного из средств будет выступать исследование, а, в случае проведения исследования – одним их средств может быть проектирование.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По наличию гипотезы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подразумевает выдвижение гипотез и теорий, их экспериментальную и теоретическую проверку.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могут быть и без исследования (творческие, социальные, информационные).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Гипотеза в проекте может быть не всегда, нет исследования в проекте, нет гипотезы.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4. По этапам исследования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Основные этапы проектной деятельности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• Определение  темы проекта, поиск  и анализ проблемы, постановка цели проекта, выбор названия проекта;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• Обсуждение возможных вариантов исследования, сравнение предполагаемых стратегий, выбор способов, сбор и изучение информации, определение формы продукта и требований к продукту, составление плана работы, распределение обязанностей;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• Выполнение запланированных технологический операций, внесение необходимых изменений;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• Подготовка и защита презентации;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• Анализ результатов выполнения проекта, оценка качества выполнения проекта.</a:t>
            </a:r>
          </a:p>
          <a:p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4. По этапам исследования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Этапы  исследования: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Формулирование проблемы, обоснование актуальности выбранной темы.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Выдвижение гипотезы.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Постановка цели и конкретных задач исследования.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Определение объекта и предмета исследования.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Выбор методов и методики проведения исследования.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Описание процесса исследования.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Обсуждение результатов исследования.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Формулирование выводов и оценка полученных результатов.</a:t>
            </a:r>
          </a:p>
          <a:p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Отличия проектной и исследовательской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  По продукту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это замысел, план, творчество по плану.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Проектирование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может быть представлено как последовательное выполнение серии четко определенных, алгоритмизированных шагов для получения результата.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всегда предполагает составление четкого плана проводимых изысканий, требует ясного формулирования и осознания изучаемой проблемы, выработку реальных гипотез, их проверку в соответствии с четким планом и т.п.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процесс выработки новых знаний, истинное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творчество.При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этом исследователь не всегда знает, что принесет ему сделанное в ходе исследования открытие.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Таблица сравнения проектов и исследований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Задайте себе несколько вопросов, чтобы понять, что именно у вас получится.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2060848"/>
          <a:ext cx="856895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1008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вас получится исследование</a:t>
                      </a:r>
                      <a:endParaRPr lang="ru-RU" sz="3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вас получится проект</a:t>
                      </a:r>
                      <a:endParaRPr lang="ru-RU" sz="3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вы хотите?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Исследование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пытаетесь разобраться в чём-то непонятном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хотите проверить что-то на собственном опыте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выяснить, возможно ли вообще строить дома на воде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вас есть мечта или задумка. Вам хочется воплотить это в реальности.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построить дом на воде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Чего вы ждёте?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Исследование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 заранее не известен.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возможно, выяснится, что здания на воде строить нельзя или станет ясно, что существует великое множество самых разных построек на воде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точно знаете, что именно у вас должно получиться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 несмотря на то, что пока вы не знаете точно, как будет выглядеть ваша постройка, это будет именно дом и именно на воде.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собираетесь действовать?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Исследование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Хорошо планировать свои действия. Но планы могут меняться в зависимости от результатов исследований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если мы выясним, что бывают самые разные постройки на воде, возможно, нам захочется поделить их на группы по странам, а возможно - по свойствам и внешнему виду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продумываете план и стараетесь следовать ему от начала и до конца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для того, чтобы построить дом, нужно действовать шаг за шагом: исследовать место будущего строительства, начертить план, пройти все стадии строительства, подвести коммуникации 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т.п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Сколько у вас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времени?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Исследование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Время на выполнение одной части исследования может быть ограничено. Но исследовать что-то можно в течение всей жизни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можно начать с маленького школьного опыта, а потом основать целый научно-исследовательский институт по изучению построек на воде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Время на каждый проект ограничено: у любого проекта есть начало и конец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Например: нельзя строить дом бесконечно, дома строятся, чтобы в них жили. Если захочется построить ещё один дом, это будет уже новый проект.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проектным обучением следует  понимать организованный педагогом процесс решения ребенком значимой проблемы с использованием разнообразных методов и средств, интегрированных знаний.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конечным результатом и основным продуктом дидактического взаимодействия является проект как  реалистический замысел о желаемом будущем в виде прообраза; идеальное описание будущего объекта или будущей деятельности.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деятельность представляет собой совместную учебно-познавательную, творческую или игровую деятельность учащихся, имеющую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общую 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согласованные методы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способы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направленную на достижение общего результата.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у детей должно быть сформировано представление: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конечном продукте деятельности,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этапах проектирования (выработка концепции, определение целей и задач проекта, доступных и оптимальных ресурсов деятельности, создание плана, и организация деятельности по реализации проекта) и реализации проекта, включая его осмысление и рефлексию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А.В. Горячев выделяет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признаки проектной 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направленность на достижение конкретных целей;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ограниченная протяженность во времени с определенным началом и концом;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координированное педагогом выполнение детьми взаимосвязанных действий;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определенной степени неповторимость и уникальность.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По доминирующей деятельности учащихся выделятся следующие типы проектов: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исследовательские;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информационные;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социально-значимые.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Оценка качества проектов осуществляется по следующим критериям: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Autofit/>
          </a:bodyPr>
          <a:lstStyle/>
          <a:p>
            <a:r>
              <a:rPr lang="ru-RU" sz="2200" dirty="0" smtClean="0"/>
              <a:t>осмысление проблемы проекта и формулирование цели проекта; </a:t>
            </a:r>
          </a:p>
          <a:p>
            <a:r>
              <a:rPr lang="ru-RU" sz="2200" dirty="0" smtClean="0"/>
              <a:t>степень самостоятельности в выполнении различных этапов работы над проектом; </a:t>
            </a:r>
          </a:p>
          <a:p>
            <a:r>
              <a:rPr lang="ru-RU" sz="2200" dirty="0" smtClean="0"/>
              <a:t>степень включённости в групповую работу и чёткость выполнения отведённой роли; </a:t>
            </a:r>
          </a:p>
          <a:p>
            <a:r>
              <a:rPr lang="ru-RU" sz="2200" dirty="0" smtClean="0"/>
              <a:t>практическое использование предметных и интегрированных знаний, умений и навыков; </a:t>
            </a:r>
          </a:p>
          <a:p>
            <a:r>
              <a:rPr lang="ru-RU" sz="2200" dirty="0" smtClean="0"/>
              <a:t>степень осмысления использованной информации; </a:t>
            </a:r>
          </a:p>
          <a:p>
            <a:r>
              <a:rPr lang="ru-RU" sz="2200" dirty="0" smtClean="0"/>
              <a:t>оригинальность идеи, способа решения проблемы; </a:t>
            </a:r>
          </a:p>
          <a:p>
            <a:r>
              <a:rPr lang="ru-RU" sz="2200" dirty="0" smtClean="0"/>
              <a:t>уровень организации и проведения презентации: устного сообщения, письменного отчёта, обеспечения объектами наглядности; </a:t>
            </a:r>
          </a:p>
          <a:p>
            <a:r>
              <a:rPr lang="ru-RU" sz="2200" dirty="0" smtClean="0"/>
              <a:t>владение рефлексией; </a:t>
            </a:r>
          </a:p>
          <a:p>
            <a:r>
              <a:rPr lang="ru-RU" sz="2200" dirty="0" smtClean="0"/>
              <a:t>прикладное значение полученных результатов.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Исследовательская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Учебно-исследовательская деятельность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понимается как специально организованная познавательная творческая деятельность учащихся, в процессе реализации которой ими осуществляется с различной степенью самостоятельности активный поиск и открытие знаний с использованием доступных методов исследования.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 - формирование познавательных мотивов и исследовательских умений, субъективно новых для учащегося знаний и способов деятельности.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</TotalTime>
  <Words>916</Words>
  <Application>Microsoft Office PowerPoint</Application>
  <PresentationFormat>Экран (4:3)</PresentationFormat>
  <Paragraphs>155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Проект и исследование?</vt:lpstr>
      <vt:lpstr>Основные вопросы:</vt:lpstr>
      <vt:lpstr>Проектная деятельность</vt:lpstr>
      <vt:lpstr>Слайд 4</vt:lpstr>
      <vt:lpstr>Слайд 5</vt:lpstr>
      <vt:lpstr>А.В. Горячев выделяет основные признаки проектной деятельности: </vt:lpstr>
      <vt:lpstr> По доминирующей деятельности учащихся выделятся следующие типы проектов:  </vt:lpstr>
      <vt:lpstr> Оценка качества проектов осуществляется по следующим критериям:  </vt:lpstr>
      <vt:lpstr>Исследовательская деятельность</vt:lpstr>
      <vt:lpstr>Слайд 10</vt:lpstr>
      <vt:lpstr>Слайд 11</vt:lpstr>
      <vt:lpstr>Три основные группы тем детских исследований</vt:lpstr>
      <vt:lpstr>Организация учебно-исследовательской деятельности младших школьников включает следующие этапы (по Н.А. Семеновой):</vt:lpstr>
      <vt:lpstr> Основные этапы исследовательской работы ребенка: </vt:lpstr>
      <vt:lpstr> Основные этапы исследовательской работы ребенка: </vt:lpstr>
      <vt:lpstr> Критерии оценки исследовательской работы ребенка:  </vt:lpstr>
      <vt:lpstr> В основе и метода проектов, и метода исследований лежат: </vt:lpstr>
      <vt:lpstr> Проектная технология и технология исследовательской деятельности предполагают: </vt:lpstr>
      <vt:lpstr> Отличия проектной и исследовательской деятельности </vt:lpstr>
      <vt:lpstr> Отличия проектной и исследовательской деятельности </vt:lpstr>
      <vt:lpstr> Отличия проектной и исследовательской деятельности </vt:lpstr>
      <vt:lpstr> Отличия проектной и исследовательской деятельности </vt:lpstr>
      <vt:lpstr> Отличия проектной и исследовательской деятельности </vt:lpstr>
      <vt:lpstr> Отличия проектной и исследовательской деятельности </vt:lpstr>
      <vt:lpstr>Таблица сравнения проектов и исследований</vt:lpstr>
      <vt:lpstr>Что вы хотите?</vt:lpstr>
      <vt:lpstr>Чего вы ждёте?</vt:lpstr>
      <vt:lpstr>Как собираетесь действовать?</vt:lpstr>
      <vt:lpstr>Сколько у вас времени?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приветик</dc:creator>
  <cp:lastModifiedBy>1</cp:lastModifiedBy>
  <cp:revision>11</cp:revision>
  <dcterms:created xsi:type="dcterms:W3CDTF">2014-12-10T07:35:22Z</dcterms:created>
  <dcterms:modified xsi:type="dcterms:W3CDTF">2014-12-11T08:35:21Z</dcterms:modified>
</cp:coreProperties>
</file>