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8FAB73-9D5D-4343-80A3-B8AAE0CEA8CD}" type="datetimeFigureOut">
              <a:rPr lang="ru-RU" smtClean="0"/>
              <a:t>24.09.2011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E5BFCC-DBA9-488B-A769-71DFEC6FC5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28588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Мебель</a:t>
            </a:r>
            <a:endParaRPr lang="ru-RU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214686"/>
            <a:ext cx="6143668" cy="1726482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Скаромная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Л.Ю.</a:t>
            </a: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Кошкарова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Т.О.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г.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85794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занятиях; 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сборочный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цех; 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исследования;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мебельный магазин;  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деревообрабатывающий завод;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иксирование последовательности обработки в рисунке;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кскурсия в музей.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3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42" t="-1" r="37566" b="17513"/>
          <a:stretch/>
        </p:blipFill>
        <p:spPr bwMode="auto">
          <a:xfrm>
            <a:off x="2051720" y="188640"/>
            <a:ext cx="5040560" cy="3384376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ffectLst>
            <a:outerShdw blurRad="50800" dist="635000" dir="8880000" algn="ctr" rotWithShape="0">
              <a:schemeClr val="accent2">
                <a:lumMod val="40000"/>
                <a:lumOff val="60000"/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005064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  в работе</a:t>
            </a:r>
            <a:endParaRPr lang="ru-RU" sz="8000" i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стол пришел?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550070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Неизведанное  рядом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857916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14348" y="2643182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929586" y="2786058"/>
            <a:ext cx="53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>
            <a:off x="928662" y="2285992"/>
            <a:ext cx="1357322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28662" y="357166"/>
            <a:ext cx="7143800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ru-RU" sz="3600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r>
              <a:rPr lang="ru-RU" sz="3600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</a:t>
            </a:r>
            <a:r>
              <a:rPr lang="ru-RU" sz="3600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деревянной</a:t>
            </a:r>
            <a:r>
              <a:rPr lang="ru-RU" sz="3600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мебели</a:t>
            </a:r>
            <a:r>
              <a:rPr lang="ru-RU" sz="3600" dirty="0" smtClean="0"/>
              <a:t>?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627784" y="2285992"/>
            <a:ext cx="1015522" cy="21883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86380" y="2285992"/>
            <a:ext cx="392909" cy="2295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536545" y="2536025"/>
            <a:ext cx="1714512" cy="928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844" y="364331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покупают в магазине.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4643153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твёрдая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427984" y="4643153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делают из досок.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0426" y="404298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есть у меня дома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H="1">
            <a:off x="1115616" y="2143116"/>
            <a:ext cx="1027492" cy="1500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28662" y="357165"/>
            <a:ext cx="7143800" cy="17859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ещё можно сделать из дерева</a:t>
            </a:r>
            <a:r>
              <a:rPr lang="ru-RU" sz="3600" dirty="0" smtClean="0"/>
              <a:t>?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843808" y="2285992"/>
            <a:ext cx="799498" cy="21883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6" idx="0"/>
          </p:cNvCxnSpPr>
          <p:nvPr/>
        </p:nvCxnSpPr>
        <p:spPr>
          <a:xfrm>
            <a:off x="5286380" y="2285222"/>
            <a:ext cx="285752" cy="22129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29454" y="2143116"/>
            <a:ext cx="928694" cy="1500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844" y="364331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покупают в магазине.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460066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твёрдая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449813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делают из досок.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6578" y="398077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есть у меня дома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05101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появилась первая мебель?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408" y="1124744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мебель прошлого отличается от мебели настоящего?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276872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делались игрушки в древности?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888" y="345600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Перечислите деревянные игрушки, сохранившиеся до наших дней.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100_2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80" y="4725144"/>
            <a:ext cx="259228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00_2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9"/>
            <a:ext cx="252028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47717" y="2240868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31693" y="2420888"/>
            <a:ext cx="432048" cy="9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486769" y="2432635"/>
            <a:ext cx="446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3140968"/>
            <a:ext cx="291983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На </a:t>
            </a:r>
            <a:r>
              <a:rPr lang="ru-RU" dirty="0" smtClean="0"/>
              <a:t>мебели из дерева удобно и приятно </a:t>
            </a:r>
            <a:r>
              <a:rPr lang="ru-RU" dirty="0" smtClean="0"/>
              <a:t>отдыхать;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зделия </a:t>
            </a:r>
            <a:r>
              <a:rPr lang="ru-RU" dirty="0" smtClean="0"/>
              <a:t>из </a:t>
            </a:r>
            <a:r>
              <a:rPr lang="ru-RU" dirty="0" smtClean="0"/>
              <a:t>дерева </a:t>
            </a:r>
            <a:r>
              <a:rPr lang="ru-RU" dirty="0" smtClean="0"/>
              <a:t>не бьются;</a:t>
            </a:r>
          </a:p>
          <a:p>
            <a:r>
              <a:rPr lang="ru-RU" dirty="0" smtClean="0"/>
              <a:t>- Д</a:t>
            </a:r>
            <a:r>
              <a:rPr lang="ru-RU" dirty="0" smtClean="0"/>
              <a:t>ерево-</a:t>
            </a:r>
            <a:r>
              <a:rPr lang="ru-RU" dirty="0" err="1" smtClean="0"/>
              <a:t>тёплоё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580112" y="3140968"/>
            <a:ext cx="316835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Об </a:t>
            </a:r>
            <a:r>
              <a:rPr lang="ru-RU" dirty="0" smtClean="0"/>
              <a:t>деревянную  </a:t>
            </a:r>
            <a:r>
              <a:rPr lang="ru-RU" dirty="0"/>
              <a:t>м</a:t>
            </a:r>
            <a:r>
              <a:rPr lang="ru-RU" dirty="0" smtClean="0"/>
              <a:t>ебель  </a:t>
            </a:r>
            <a:r>
              <a:rPr lang="ru-RU" dirty="0" smtClean="0"/>
              <a:t>можно удариться;</a:t>
            </a:r>
          </a:p>
          <a:p>
            <a:r>
              <a:rPr lang="ru-RU" dirty="0" smtClean="0"/>
              <a:t>- О</a:t>
            </a:r>
            <a:r>
              <a:rPr lang="ru-RU" dirty="0" smtClean="0"/>
              <a:t>на может сломаться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И</a:t>
            </a:r>
            <a:r>
              <a:rPr lang="ru-RU" dirty="0" smtClean="0"/>
              <a:t>зд</a:t>
            </a:r>
            <a:r>
              <a:rPr lang="ru-RU" dirty="0" smtClean="0"/>
              <a:t>елия</a:t>
            </a:r>
            <a:r>
              <a:rPr lang="ru-RU" dirty="0" smtClean="0"/>
              <a:t> из дер</a:t>
            </a:r>
            <a:r>
              <a:rPr lang="ru-RU" dirty="0" smtClean="0"/>
              <a:t>ева хорошо</a:t>
            </a:r>
            <a:r>
              <a:rPr lang="ru-RU" dirty="0" smtClean="0"/>
              <a:t> </a:t>
            </a:r>
            <a:r>
              <a:rPr lang="ru-RU" dirty="0"/>
              <a:t>г</a:t>
            </a:r>
            <a:r>
              <a:rPr lang="ru-RU" dirty="0" smtClean="0"/>
              <a:t>орят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/>
              <a:t>О</a:t>
            </a:r>
            <a:r>
              <a:rPr lang="ru-RU" dirty="0" smtClean="0"/>
              <a:t>на </a:t>
            </a:r>
            <a:r>
              <a:rPr lang="ru-RU" dirty="0" smtClean="0"/>
              <a:t>тяжёлая.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252" y="315813"/>
            <a:ext cx="71591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положительные и отрицательные стороны изделий из дерева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835696" y="1340768"/>
            <a:ext cx="720080" cy="10801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56176" y="1340768"/>
            <a:ext cx="648072" cy="10801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74" y="332656"/>
            <a:ext cx="46195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ли мебель делают из дерева?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04456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924944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нужна доска?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632">
            <a:off x="2541540" y="4256040"/>
            <a:ext cx="1656581" cy="23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37175"/>
              </p:ext>
            </p:extLst>
          </p:nvPr>
        </p:nvGraphicFramePr>
        <p:xfrm>
          <a:off x="611560" y="332656"/>
          <a:ext cx="8208912" cy="5310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872208"/>
                <a:gridCol w="1584176"/>
                <a:gridCol w="3024336"/>
              </a:tblGrid>
              <a:tr h="1129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Вопрос для исследования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гипотеза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 исследования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8947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1.Следопыты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делают из дерева?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 дерева делают только </a:t>
                      </a:r>
                      <a:r>
                        <a:rPr lang="ru-RU" dirty="0" smtClean="0"/>
                        <a:t>мебель.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Углубить знания детей о свойствах </a:t>
                      </a:r>
                      <a:r>
                        <a:rPr lang="ru-RU" dirty="0" smtClean="0"/>
                        <a:t>дерева и её обработки;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Расширить представления о деревянных изделиях.</a:t>
                      </a:r>
                      <a:endParaRPr lang="ru-RU" dirty="0"/>
                    </a:p>
                  </a:txBody>
                  <a:tcPr/>
                </a:tc>
              </a:tr>
              <a:tr h="1468399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ru-RU" dirty="0" err="1" smtClean="0"/>
                        <a:t>Знайки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изготавливают </a:t>
                      </a:r>
                      <a:r>
                        <a:rPr lang="ru-RU" dirty="0" smtClean="0"/>
                        <a:t>деревянную мебель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Доска служит только для изготовления предметов мебели.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Познакомить</a:t>
                      </a:r>
                      <a:r>
                        <a:rPr lang="ru-RU" baseline="0" dirty="0" smtClean="0"/>
                        <a:t> детей с процессом изготовления предметов мебели.</a:t>
                      </a:r>
                    </a:p>
                    <a:p>
                      <a:r>
                        <a:rPr lang="ru-RU" baseline="0" dirty="0" smtClean="0"/>
                        <a:t>Обобщить знания детей о профессиях, которые производят обработку досок.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1435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езультаты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34888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детей</a:t>
            </a: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статья</a:t>
            </a: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</TotalTime>
  <Words>277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Мебель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</dc:title>
  <dc:creator>уч1</dc:creator>
  <cp:lastModifiedBy>Admin</cp:lastModifiedBy>
  <cp:revision>20</cp:revision>
  <dcterms:created xsi:type="dcterms:W3CDTF">2011-09-23T04:23:28Z</dcterms:created>
  <dcterms:modified xsi:type="dcterms:W3CDTF">2011-09-24T14:11:18Z</dcterms:modified>
</cp:coreProperties>
</file>