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AAE2-FA06-4372-BA78-F7BEF5FAB285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5D64B-E476-4B66-8BB5-3E54BC8B1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AAE2-FA06-4372-BA78-F7BEF5FAB285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5D64B-E476-4B66-8BB5-3E54BC8B1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AAE2-FA06-4372-BA78-F7BEF5FAB285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5D64B-E476-4B66-8BB5-3E54BC8B1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AAE2-FA06-4372-BA78-F7BEF5FAB285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5D64B-E476-4B66-8BB5-3E54BC8B1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AAE2-FA06-4372-BA78-F7BEF5FAB285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5D64B-E476-4B66-8BB5-3E54BC8B1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AAE2-FA06-4372-BA78-F7BEF5FAB285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5D64B-E476-4B66-8BB5-3E54BC8B1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AAE2-FA06-4372-BA78-F7BEF5FAB285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5D64B-E476-4B66-8BB5-3E54BC8B1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AAE2-FA06-4372-BA78-F7BEF5FAB285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5D64B-E476-4B66-8BB5-3E54BC8B1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AAE2-FA06-4372-BA78-F7BEF5FAB285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5D64B-E476-4B66-8BB5-3E54BC8B1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AAE2-FA06-4372-BA78-F7BEF5FAB285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5D64B-E476-4B66-8BB5-3E54BC8B1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AAE2-FA06-4372-BA78-F7BEF5FAB285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B5D64B-E476-4B66-8BB5-3E54BC8B11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ABAAE2-FA06-4372-BA78-F7BEF5FAB285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B5D64B-E476-4B66-8BB5-3E54BC8B11A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142984"/>
            <a:ext cx="7643866" cy="2057416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>
            <a:prstTxWarp prst="textWave4">
              <a:avLst/>
            </a:prstTxWarp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/>
              <a:t>Для чего</a:t>
            </a:r>
            <a:r>
              <a:rPr lang="ru-RU" dirty="0" smtClean="0"/>
              <a:t> </a:t>
            </a:r>
            <a:r>
              <a:rPr lang="ru-RU" dirty="0" smtClean="0"/>
              <a:t>нужны животные?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4786322"/>
            <a:ext cx="3530344" cy="164307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err="1" smtClean="0"/>
              <a:t>Бабяк</a:t>
            </a:r>
            <a:r>
              <a:rPr lang="ru-RU" dirty="0" smtClean="0"/>
              <a:t> О.Н.</a:t>
            </a:r>
          </a:p>
          <a:p>
            <a:pPr algn="ctr"/>
            <a:r>
              <a:rPr lang="ru-RU" dirty="0" err="1" smtClean="0"/>
              <a:t>Гуськова</a:t>
            </a:r>
            <a:r>
              <a:rPr lang="ru-RU" dirty="0" smtClean="0"/>
              <a:t> О.Ю.</a:t>
            </a:r>
          </a:p>
          <a:p>
            <a:pPr algn="ctr"/>
            <a:r>
              <a:rPr lang="ru-RU" dirty="0" smtClean="0"/>
              <a:t>МДОУ детский сад № 7</a:t>
            </a:r>
          </a:p>
          <a:p>
            <a:pPr algn="ctr"/>
            <a:r>
              <a:rPr lang="ru-RU" dirty="0" err="1"/>
              <a:t>г</a:t>
            </a:r>
            <a:r>
              <a:rPr lang="ru-RU" dirty="0" err="1" smtClean="0"/>
              <a:t>.о</a:t>
            </a:r>
            <a:r>
              <a:rPr lang="ru-RU" dirty="0" smtClean="0"/>
              <a:t>. Спасск  - </a:t>
            </a:r>
            <a:r>
              <a:rPr lang="ru-RU" dirty="0" smtClean="0"/>
              <a:t>Дальний</a:t>
            </a:r>
          </a:p>
          <a:p>
            <a:pPr algn="ctr"/>
            <a:r>
              <a:rPr lang="ru-RU" dirty="0" smtClean="0"/>
              <a:t>2011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Успехов в работе!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d18dd0bcd0b1d0bbd0b5d0bcd0b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935163"/>
            <a:ext cx="5715039" cy="45656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04088"/>
            <a:ext cx="7972452" cy="1143000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Основополагающий вопрос: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accent2"/>
                </a:solidFill>
              </a:rPr>
              <a:t>Нужны ли человеку животные?</a:t>
            </a:r>
            <a:endParaRPr lang="ru-RU" sz="4400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514366"/>
            <a:ext cx="5857915" cy="377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Какую пользу приносят животные?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Надо ли ухаживать за животными?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b01b9c64ad3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071679"/>
            <a:ext cx="8358246" cy="47863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000364" y="2857496"/>
            <a:ext cx="2714644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70C0"/>
                </a:solidFill>
              </a:rPr>
              <a:t>Что вы знаете о животных?</a:t>
            </a:r>
            <a:endParaRPr lang="ru-RU" b="1" u="sng" dirty="0">
              <a:solidFill>
                <a:srgbClr val="0070C0"/>
              </a:solidFill>
            </a:endParaRPr>
          </a:p>
        </p:txBody>
      </p:sp>
      <p:cxnSp>
        <p:nvCxnSpPr>
          <p:cNvPr id="6" name="Прямая со стрелкой 5"/>
          <p:cNvCxnSpPr>
            <a:stCxn id="4" idx="1"/>
          </p:cNvCxnSpPr>
          <p:nvPr/>
        </p:nvCxnSpPr>
        <p:spPr>
          <a:xfrm rot="16200000" flipV="1">
            <a:off x="2232036" y="1911315"/>
            <a:ext cx="934078" cy="1397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0"/>
          </p:cNvCxnSpPr>
          <p:nvPr/>
        </p:nvCxnSpPr>
        <p:spPr>
          <a:xfrm rot="16200000" flipV="1">
            <a:off x="3750464" y="2250274"/>
            <a:ext cx="1071570" cy="142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 rot="10800000" flipV="1">
            <a:off x="1714480" y="3607595"/>
            <a:ext cx="1285884" cy="250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7"/>
          </p:cNvCxnSpPr>
          <p:nvPr/>
        </p:nvCxnSpPr>
        <p:spPr>
          <a:xfrm rot="5400000" flipH="1" flipV="1">
            <a:off x="5656416" y="2089910"/>
            <a:ext cx="648326" cy="13262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3"/>
          </p:cNvCxnSpPr>
          <p:nvPr/>
        </p:nvCxnSpPr>
        <p:spPr>
          <a:xfrm rot="5400000">
            <a:off x="2196315" y="4156227"/>
            <a:ext cx="1219832" cy="1183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4072728" y="471409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5"/>
          </p:cNvCxnSpPr>
          <p:nvPr/>
        </p:nvCxnSpPr>
        <p:spPr>
          <a:xfrm rot="16200000" flipH="1">
            <a:off x="5192069" y="4263382"/>
            <a:ext cx="1219830" cy="969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6"/>
          </p:cNvCxnSpPr>
          <p:nvPr/>
        </p:nvCxnSpPr>
        <p:spPr>
          <a:xfrm>
            <a:off x="5715008" y="3607595"/>
            <a:ext cx="1000132" cy="321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642910" y="1357298"/>
            <a:ext cx="2286016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Животные </a:t>
            </a:r>
            <a:r>
              <a:rPr lang="ru-RU" dirty="0" smtClean="0"/>
              <a:t>выступают </a:t>
            </a:r>
            <a:r>
              <a:rPr lang="ru-RU" dirty="0" smtClean="0"/>
              <a:t>в цирке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3214678" y="714356"/>
            <a:ext cx="2071702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Животные – дикие и домашние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5715008" y="1357298"/>
            <a:ext cx="1571636" cy="1200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Животные могут укусить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6357950" y="3071810"/>
            <a:ext cx="1785950" cy="1057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Они не умеют разговаривать</a:t>
            </a:r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5929322" y="5000636"/>
            <a:ext cx="192882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Животные плохо пахнут </a:t>
            </a:r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3143240" y="5000636"/>
            <a:ext cx="214314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Они страшно рычат</a:t>
            </a:r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571472" y="4929198"/>
            <a:ext cx="1771656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ними можно играть</a:t>
            </a:r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500034" y="3286124"/>
            <a:ext cx="221457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Они дают нам молоко и яйца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Вопрос для исследования № 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Хотите ли вы узнать , какую пользу приносят животные?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Если вам это интересно, то эта тема для вас!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Devo4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357562"/>
            <a:ext cx="4572032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Вопрос для исследования № 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Хотите ли вы узнать, надо ли </a:t>
            </a:r>
            <a:r>
              <a:rPr lang="ru-RU" dirty="0" smtClean="0">
                <a:solidFill>
                  <a:srgbClr val="0070C0"/>
                </a:solidFill>
              </a:rPr>
              <a:t>заботиться</a:t>
            </a:r>
            <a:r>
              <a:rPr lang="ru-RU" dirty="0" smtClean="0">
                <a:solidFill>
                  <a:srgbClr val="0070C0"/>
                </a:solidFill>
              </a:rPr>
              <a:t> о животных?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Если это Вам интересно, то этот вопрос для вас!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маль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4143380"/>
            <a:ext cx="3643338" cy="2000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Выбор темы для исследования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22373748"/>
              </p:ext>
            </p:extLst>
          </p:nvPr>
        </p:nvGraphicFramePr>
        <p:xfrm>
          <a:off x="457200" y="1357297"/>
          <a:ext cx="8229600" cy="4759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35897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  для исследования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Гипотеза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 исследования</a:t>
                      </a:r>
                      <a:endParaRPr lang="ru-RU" dirty="0"/>
                    </a:p>
                  </a:txBody>
                  <a:tcPr/>
                </a:tc>
              </a:tr>
              <a:tr h="19787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Следопыты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Какую пользу приносят животные?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Я считаю,</a:t>
                      </a:r>
                      <a:r>
                        <a:rPr lang="ru-RU" sz="1200" baseline="0" dirty="0" smtClean="0"/>
                        <a:t> что животные никакой пользы не приносят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dirty="0" smtClean="0"/>
                        <a:t>Определить какие животные</a:t>
                      </a:r>
                      <a:r>
                        <a:rPr lang="ru-RU" sz="1200" baseline="0" dirty="0" smtClean="0"/>
                        <a:t> живут  рядом с человеком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Определить какие продукты питания дают животные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Узнать, что из этих продуктов можно приготовить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Сделать вывод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sz="1200" dirty="0"/>
                    </a:p>
                  </a:txBody>
                  <a:tcPr/>
                </a:tc>
              </a:tr>
              <a:tr h="12842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Помощники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Надо ли </a:t>
                      </a:r>
                      <a:r>
                        <a:rPr lang="ru-RU" sz="1200" dirty="0" smtClean="0"/>
                        <a:t>заботиться о животных?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Я думаю,</a:t>
                      </a:r>
                      <a:r>
                        <a:rPr lang="ru-RU" sz="1200" baseline="0" dirty="0" smtClean="0"/>
                        <a:t> что за животными надо ухаживать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Понаблюдать как ухаживают</a:t>
                      </a:r>
                      <a:r>
                        <a:rPr lang="ru-RU" sz="1200" baseline="0" dirty="0" smtClean="0"/>
                        <a:t> за коровой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Выявить какие предметы используют для  ухода за животными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Узнать у друзей как они ухаживают за своими питомцами.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Сделать вывод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500198"/>
          </a:xfrm>
        </p:spPr>
        <p:txBody>
          <a:bodyPr>
            <a:prstTxWarp prst="textWave1">
              <a:avLst/>
            </a:prstTxWarp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Представление результатов исследования: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3181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        </a:t>
            </a:r>
            <a:r>
              <a:rPr lang="ru-RU" sz="5400" dirty="0" smtClean="0">
                <a:solidFill>
                  <a:srgbClr val="0070C0"/>
                </a:solidFill>
              </a:rPr>
              <a:t>Презентации 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1143000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Как будем работать?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Уточним какие животные живут рядом с человеком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Понаблюдаем, как человек ухаживают за животными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Узнаем какие продукты питания дают животные людям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Сделаем вывод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254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Для чего нужны животные?</vt:lpstr>
      <vt:lpstr>Основополагающий вопрос:</vt:lpstr>
      <vt:lpstr>Какую пользу приносят животные? Надо ли ухаживать за животными?</vt:lpstr>
      <vt:lpstr> </vt:lpstr>
      <vt:lpstr>Вопрос для исследования № 1</vt:lpstr>
      <vt:lpstr>Вопрос для исследования № 2</vt:lpstr>
      <vt:lpstr>Выбор темы для исследования</vt:lpstr>
      <vt:lpstr>Представление результатов исследования:</vt:lpstr>
      <vt:lpstr>Как будем работать?</vt:lpstr>
      <vt:lpstr> Успехов в работе!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нужны животные?</dc:title>
  <dc:creator>ЛЁЛЯ</dc:creator>
  <cp:lastModifiedBy>1</cp:lastModifiedBy>
  <cp:revision>16</cp:revision>
  <dcterms:created xsi:type="dcterms:W3CDTF">2011-09-25T11:14:52Z</dcterms:created>
  <dcterms:modified xsi:type="dcterms:W3CDTF">2011-09-26T05:30:16Z</dcterms:modified>
</cp:coreProperties>
</file>