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53EA0-CF5A-4D3C-81FC-2ECBB19C8548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CAD65-C0BC-4DAB-821A-78E29376E6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071810"/>
            <a:ext cx="7851648" cy="18288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виды творчества вы знаете?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854696" cy="24808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Учебный проект\27.04\Вамп\рожь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7468843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857224" y="857232"/>
            <a:ext cx="4576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ИВОПИСЬ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Учебный проект\27.04\Вамп\469900000359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3286148" cy="3154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D:\Учебный проект\27.04\Вамп\rnt_m12t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71480"/>
            <a:ext cx="3714776" cy="24378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D:\Учебный проект\27.04\Вамп\rnt_mrk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642917"/>
            <a:ext cx="3043319" cy="21607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3" name="Picture 5" descr="D:\Учебный проект\27.04\Вамп\м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3786190"/>
            <a:ext cx="3162747" cy="26092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714612" y="2714620"/>
            <a:ext cx="3360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МУЗЫКА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чебный проект\27.04\Вамп\вап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2366384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D:\Учебный проект\27.04\Вамп\в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214686"/>
            <a:ext cx="1995495" cy="285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D:\Учебный проект\27.04\Вамп\увпп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857232"/>
            <a:ext cx="2857510" cy="19050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D:\Учебный проект\27.04\Вамп\тп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2571744"/>
            <a:ext cx="2547818" cy="1995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785794"/>
            <a:ext cx="470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ЛИТЕРАТУРА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571744"/>
            <a:ext cx="80288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 ЗНАЕТЕ ЛИ ВЫ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ПИСАТЕЛЕЙ НАШЕГО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КРАЯ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928803"/>
            <a:ext cx="77867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А , МОЖЕТ,С НИМИ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СТОИТ ПОЗНАКОМИТЬСЯ?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714356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вработе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картинки\Дети и феи\218523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56353"/>
            <a:ext cx="7286676" cy="51470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Какие виды творчества вы знаете?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ТРЦ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есть виды искусства?  </dc:title>
  <dc:creator>класс01</dc:creator>
  <cp:lastModifiedBy>класс01</cp:lastModifiedBy>
  <cp:revision>8</cp:revision>
  <dcterms:created xsi:type="dcterms:W3CDTF">2010-04-27T06:39:07Z</dcterms:created>
  <dcterms:modified xsi:type="dcterms:W3CDTF">2010-04-29T05:43:52Z</dcterms:modified>
</cp:coreProperties>
</file>