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69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C12"/>
    <a:srgbClr val="39471D"/>
    <a:srgbClr val="3E17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64" y="-84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31BBC-A6FE-49BC-ABFA-8CA39579DBC1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D1A6E-7C18-4071-8382-0B4DDFC3D1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fo-FO" smtClean="0"/>
              <a:t>Образец заголовка</a:t>
            </a:r>
            <a:endParaRPr lang="fo-FO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o-FO" smtClean="0"/>
              <a:t>Образец подзаголовка</a:t>
            </a:r>
            <a:endParaRPr lang="fo-FO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0C6BC59-6758-4E30-BB31-19818DAEEE64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fo-FO" smtClean="0"/>
              <a:t>Образец заголовка</a:t>
            </a:r>
            <a:endParaRPr lang="fo-FO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o-FO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o-FO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o-FO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o-FO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o-FO" smtClean="0"/>
              <a:t>Образец заголовка</a:t>
            </a:r>
            <a:endParaRPr lang="fo-FO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o-FO" smtClean="0"/>
              <a:t>Вставка рисунка</a:t>
            </a:r>
            <a:endParaRPr lang="fo-F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o-FO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BC59-6758-4E30-BB31-19818DAEEE64}" type="datetimeFigureOut">
              <a:rPr lang="ru-RU" smtClean="0"/>
              <a:pPr/>
              <a:t>05.11.2010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0E81-14DE-40AB-8A3F-EE8E8E6179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o-FO" smtClean="0"/>
              <a:t>Образец заголовка</a:t>
            </a:r>
            <a:endParaRPr lang="fo-FO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o-FO" smtClean="0"/>
              <a:t>Образец текста</a:t>
            </a:r>
          </a:p>
          <a:p>
            <a:pPr lvl="1"/>
            <a:r>
              <a:rPr lang="fo-FO" smtClean="0"/>
              <a:t>Второй уровень</a:t>
            </a:r>
          </a:p>
          <a:p>
            <a:pPr lvl="2"/>
            <a:r>
              <a:rPr lang="fo-FO" smtClean="0"/>
              <a:t>Третий уровень</a:t>
            </a:r>
          </a:p>
          <a:p>
            <a:pPr lvl="3"/>
            <a:r>
              <a:rPr lang="fo-FO" smtClean="0"/>
              <a:t>Четвертый уровень</a:t>
            </a:r>
          </a:p>
          <a:p>
            <a:pPr lvl="4"/>
            <a:r>
              <a:rPr lang="fo-FO" smtClean="0"/>
              <a:t>Пятый уровень</a:t>
            </a:r>
            <a:endParaRPr lang="fo-FO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6BC59-6758-4E30-BB31-19818DAEEE64}" type="datetimeFigureOut">
              <a:rPr lang="ru-RU" smtClean="0"/>
              <a:pPr/>
              <a:t>05.11.2010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70E81-14DE-40AB-8A3F-EE8E8E6179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РЕБУСЫ</a:t>
            </a:r>
            <a:endParaRPr lang="fo-FO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o-F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Ребус</a:t>
            </a: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Первый печатный </a:t>
            </a:r>
            <a:r>
              <a:rPr lang="ru-RU" dirty="0" smtClean="0"/>
              <a:t>сборник </a:t>
            </a:r>
            <a:r>
              <a:rPr lang="ru-RU" dirty="0" err="1" smtClean="0"/>
              <a:t>Этьеном</a:t>
            </a:r>
            <a:r>
              <a:rPr lang="ru-RU" dirty="0" smtClean="0"/>
              <a:t> </a:t>
            </a:r>
            <a:r>
              <a:rPr lang="ru-RU" dirty="0" err="1" smtClean="0"/>
              <a:t>Табурок</a:t>
            </a:r>
            <a:r>
              <a:rPr lang="ru-RU" dirty="0" smtClean="0"/>
              <a:t> ребусов, составленный, был издан во Франции в 1582 году. </a:t>
            </a:r>
          </a:p>
          <a:p>
            <a:r>
              <a:rPr lang="ru-RU" dirty="0" smtClean="0"/>
              <a:t>Затем ребусы распространились в Англии, Германии, Италии, но ни в одной из этих стран не получили широкого развития. </a:t>
            </a:r>
          </a:p>
          <a:p>
            <a:r>
              <a:rPr lang="ru-RU" dirty="0" smtClean="0"/>
              <a:t>В России первые ребусы появились на страницах журнала "Иллюстрация" в 1845 году. Большой популярностью пользовались ребусы. Нарисованные художником И. Волковым в журнале "Нива".</a:t>
            </a:r>
            <a:endParaRPr lang="fo-FO" dirty="0" smtClean="0"/>
          </a:p>
          <a:p>
            <a:endParaRPr lang="fo-F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ребус</a:t>
            </a:r>
            <a:br>
              <a:rPr lang="ru-RU" dirty="0" smtClean="0"/>
            </a:b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Ребусом называют задачу, в которой какой-нибудь текст зашифрован с помощью рисунков — изображений тех или иных предметов. </a:t>
            </a:r>
          </a:p>
          <a:p>
            <a:r>
              <a:rPr lang="ru-RU" dirty="0" smtClean="0"/>
              <a:t>Слово «ребус» нередко употребляется и ином, более широком смысле. </a:t>
            </a:r>
          </a:p>
          <a:p>
            <a:r>
              <a:rPr lang="ru-RU" dirty="0" smtClean="0"/>
              <a:t>Оно стало нарицательным для обозначения всего замысловатого, загадочного, непонятного…</a:t>
            </a:r>
          </a:p>
          <a:p>
            <a:endParaRPr lang="fo-F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Ребусный тип</a:t>
            </a:r>
            <a:r>
              <a:rPr lang="ru-RU" dirty="0" smtClean="0"/>
              <a:t> письма</a:t>
            </a: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043758" cy="4900633"/>
          </a:xfrm>
        </p:spPr>
        <p:txBody>
          <a:bodyPr>
            <a:normAutofit/>
          </a:bodyPr>
          <a:lstStyle/>
          <a:p>
            <a:r>
              <a:rPr lang="ru-RU" i="1" dirty="0" smtClean="0"/>
              <a:t>Ребусный тип</a:t>
            </a:r>
            <a:r>
              <a:rPr lang="ru-RU" dirty="0" smtClean="0"/>
              <a:t> письма сыграл существенную роль в развитии письменности многих народов.</a:t>
            </a:r>
          </a:p>
          <a:p>
            <a:r>
              <a:rPr lang="ru-RU" dirty="0" smtClean="0"/>
              <a:t>Явился первым шагом на пути «от рисунка к букве», пути, который, привел к созданию современных систем письменности.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Ребус</a:t>
            </a: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 слово «ребус» происходит от латинского «</a:t>
            </a:r>
            <a:r>
              <a:rPr lang="ru-RU" dirty="0" err="1" smtClean="0"/>
              <a:t>res</a:t>
            </a:r>
            <a:r>
              <a:rPr lang="ru-RU" dirty="0" smtClean="0"/>
              <a:t>» — вещь, предмет; </a:t>
            </a:r>
          </a:p>
          <a:p>
            <a:r>
              <a:rPr lang="ru-RU" dirty="0" err="1" smtClean="0"/>
              <a:t>rebus</a:t>
            </a:r>
            <a:r>
              <a:rPr lang="ru-RU" dirty="0" smtClean="0"/>
              <a:t> — творительный падеж множественного числа от </a:t>
            </a:r>
            <a:r>
              <a:rPr lang="ru-RU" dirty="0" err="1" smtClean="0"/>
              <a:t>res</a:t>
            </a:r>
            <a:r>
              <a:rPr lang="ru-RU" dirty="0" smtClean="0"/>
              <a:t>, то есть в буквальном переводе — вещами, предметами... </a:t>
            </a:r>
          </a:p>
          <a:p>
            <a:r>
              <a:rPr lang="ru-RU" dirty="0" smtClean="0"/>
              <a:t>Название лаконичное и правильное.</a:t>
            </a:r>
            <a:endParaRPr lang="fo-F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ребусах текст зашифровывается с помощью рисунков (то есть ребусы представляют собою не что иное, как сообщения, выполненные рисунками)</a:t>
            </a:r>
          </a:p>
          <a:p>
            <a:r>
              <a:rPr lang="ru-RU" dirty="0" smtClean="0"/>
              <a:t>их следует считать </a:t>
            </a:r>
            <a:r>
              <a:rPr lang="ru-RU" i="1" dirty="0" smtClean="0"/>
              <a:t>рисуночным письмом</a:t>
            </a:r>
            <a:r>
              <a:rPr lang="ru-RU" dirty="0" smtClean="0"/>
              <a:t>,</a:t>
            </a:r>
            <a:endParaRPr lang="fo-F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Происхождение ребусов</a:t>
            </a: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происхождение ребусов теряется в седой древности — в доисторических временах.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Рисование</a:t>
            </a: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Рисование </a:t>
            </a:r>
            <a:r>
              <a:rPr lang="ru-RU" dirty="0" smtClean="0"/>
              <a:t>(в самом широком понимании, включая изображение предметов, начертание знаков, вырубание, выскабливание и пр.) с целью сообщения — суть всякой письменности. </a:t>
            </a:r>
          </a:p>
          <a:p>
            <a:r>
              <a:rPr lang="ru-RU" dirty="0" smtClean="0"/>
              <a:t>Однако это понятие нуждается в уточнении, потому что рисуночное письмо может сильно различаться по своему характеру, и прежде всего в зависимости от того, какого рода информация содержится в письменном знаке — рисунке. Едва ли нужно доказывать, что один и тот же рисунок, одно и то же изображение может быть носителем различной информации, то есть сообщать нам о совершенно разных вещах.</a:t>
            </a:r>
            <a:endParaRPr lang="fo-F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Ребус</a:t>
            </a:r>
            <a:endParaRPr lang="fo-FO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Слово "ребус" латинского происхождения (от латинской пословицы "</a:t>
            </a:r>
            <a:r>
              <a:rPr lang="ru-RU" dirty="0" err="1" smtClean="0"/>
              <a:t>Non</a:t>
            </a:r>
            <a:r>
              <a:rPr lang="ru-RU" dirty="0" smtClean="0"/>
              <a:t> </a:t>
            </a:r>
            <a:r>
              <a:rPr lang="ru-RU" dirty="0" err="1" smtClean="0"/>
              <a:t>verbis</a:t>
            </a:r>
            <a:r>
              <a:rPr lang="ru-RU" dirty="0" smtClean="0"/>
              <a:t> </a:t>
            </a:r>
            <a:r>
              <a:rPr lang="ru-RU" dirty="0" err="1" smtClean="0"/>
              <a:t>sed</a:t>
            </a:r>
            <a:r>
              <a:rPr lang="ru-RU" dirty="0" smtClean="0"/>
              <a:t> </a:t>
            </a:r>
            <a:r>
              <a:rPr lang="ru-RU" dirty="0" err="1" smtClean="0"/>
              <a:t>rebus</a:t>
            </a:r>
            <a:r>
              <a:rPr lang="ru-RU" dirty="0" smtClean="0"/>
              <a:t>" - "Не словами, а при помощи вещей"). </a:t>
            </a:r>
          </a:p>
          <a:p>
            <a:r>
              <a:rPr lang="ru-RU" dirty="0" smtClean="0"/>
              <a:t>Это загадка-шутка, в которой слово или фраза изображены в виде рисунков в сочетании с буквами, цифрами, нотами и другими знаками. </a:t>
            </a:r>
          </a:p>
          <a:p>
            <a:r>
              <a:rPr lang="ru-RU" dirty="0" smtClean="0"/>
              <a:t>Ребус - одна из самых популярных и распространённых игр. </a:t>
            </a:r>
          </a:p>
          <a:p>
            <a:r>
              <a:rPr lang="ru-RU" dirty="0" smtClean="0"/>
              <a:t>В ребусе можно зашифровать пословицы, поговорки, отрывки из стихотворений, отдельные фразы и слова. </a:t>
            </a:r>
          </a:p>
          <a:p>
            <a:endParaRPr lang="fo-F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o-FO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Зародился он во Франции в XV веке. </a:t>
            </a:r>
          </a:p>
          <a:p>
            <a:r>
              <a:rPr lang="ru-RU" dirty="0" smtClean="0"/>
              <a:t>Первоначально в Пикардии ребусом называли особого рода ежегодные выступления во время карнавалов, содержащие остроумные обозрения местной жизни, называвшиеся "новостями дня" (от латинского "</a:t>
            </a:r>
            <a:r>
              <a:rPr lang="ru-RU" dirty="0" err="1" smtClean="0"/>
              <a:t>de</a:t>
            </a:r>
            <a:r>
              <a:rPr lang="ru-RU" dirty="0" smtClean="0"/>
              <a:t> </a:t>
            </a:r>
            <a:r>
              <a:rPr lang="ru-RU" dirty="0" err="1" smtClean="0"/>
              <a:t>rebus</a:t>
            </a:r>
            <a:r>
              <a:rPr lang="ru-RU" dirty="0" smtClean="0"/>
              <a:t>, </a:t>
            </a:r>
            <a:r>
              <a:rPr lang="ru-RU" dirty="0" err="1" smtClean="0"/>
              <a:t>quae</a:t>
            </a:r>
            <a:r>
              <a:rPr lang="ru-RU" dirty="0" smtClean="0"/>
              <a:t> </a:t>
            </a:r>
            <a:r>
              <a:rPr lang="ru-RU" dirty="0" err="1" smtClean="0"/>
              <a:t>geruntur</a:t>
            </a:r>
            <a:r>
              <a:rPr lang="ru-RU" dirty="0" smtClean="0"/>
              <a:t>" </a:t>
            </a:r>
            <a:r>
              <a:rPr lang="ru-RU" dirty="0" err="1" smtClean="0"/>
              <a:t>бувально</a:t>
            </a:r>
            <a:r>
              <a:rPr lang="ru-RU" dirty="0" smtClean="0"/>
              <a:t> - "о делах, которые творятся"). </a:t>
            </a:r>
          </a:p>
          <a:p>
            <a:r>
              <a:rPr lang="ru-RU" dirty="0" smtClean="0"/>
              <a:t>В дальнейшем слово "ребус" получило то значение, в котором оно употребляется.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fo-F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лассный 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Классный шаблон</Template>
  <TotalTime>0</TotalTime>
  <Words>479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Классный шаблон</vt:lpstr>
      <vt:lpstr>РЕБУСЫ</vt:lpstr>
      <vt:lpstr>Что такое ребус </vt:lpstr>
      <vt:lpstr>Ребусный тип письма</vt:lpstr>
      <vt:lpstr>Ребус</vt:lpstr>
      <vt:lpstr>Слайд 5</vt:lpstr>
      <vt:lpstr>Происхождение ребусов</vt:lpstr>
      <vt:lpstr>Рисование</vt:lpstr>
      <vt:lpstr>Ребус</vt:lpstr>
      <vt:lpstr>Слайд 9</vt:lpstr>
      <vt:lpstr>Ребус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2009-11-20T14:58:09Z</dcterms:created>
  <dcterms:modified xsi:type="dcterms:W3CDTF">2010-11-05T16:52:27Z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TC103626421049</vt:lpwstr>
  </property>
</Properties>
</file>