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63" r:id="rId5"/>
    <p:sldId id="283" r:id="rId6"/>
    <p:sldId id="284" r:id="rId7"/>
    <p:sldId id="277" r:id="rId8"/>
    <p:sldId id="261" r:id="rId9"/>
    <p:sldId id="266" r:id="rId10"/>
    <p:sldId id="267" r:id="rId11"/>
    <p:sldId id="268" r:id="rId12"/>
    <p:sldId id="278" r:id="rId13"/>
    <p:sldId id="257" r:id="rId14"/>
    <p:sldId id="262" r:id="rId15"/>
    <p:sldId id="282" r:id="rId16"/>
    <p:sldId id="273" r:id="rId17"/>
    <p:sldId id="275" r:id="rId18"/>
    <p:sldId id="271" r:id="rId19"/>
    <p:sldId id="269" r:id="rId20"/>
    <p:sldId id="272" r:id="rId21"/>
    <p:sldId id="270" r:id="rId22"/>
    <p:sldId id="285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A5E73E-6CE0-415D-8511-9BF767F322F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A1037F-2DF3-429C-83C2-BFE43DF46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5E73E-6CE0-415D-8511-9BF767F322F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1037F-2DF3-429C-83C2-BFE43DF46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5E73E-6CE0-415D-8511-9BF767F322F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1037F-2DF3-429C-83C2-BFE43DF46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5E73E-6CE0-415D-8511-9BF767F322F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1037F-2DF3-429C-83C2-BFE43DF461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5E73E-6CE0-415D-8511-9BF767F322F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1037F-2DF3-429C-83C2-BFE43DF461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5E73E-6CE0-415D-8511-9BF767F322F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1037F-2DF3-429C-83C2-BFE43DF461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5E73E-6CE0-415D-8511-9BF767F322F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1037F-2DF3-429C-83C2-BFE43DF46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5E73E-6CE0-415D-8511-9BF767F322F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1037F-2DF3-429C-83C2-BFE43DF461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5E73E-6CE0-415D-8511-9BF767F322F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1037F-2DF3-429C-83C2-BFE43DF46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EA5E73E-6CE0-415D-8511-9BF767F322F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1037F-2DF3-429C-83C2-BFE43DF46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A5E73E-6CE0-415D-8511-9BF767F322F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A1037F-2DF3-429C-83C2-BFE43DF461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EA5E73E-6CE0-415D-8511-9BF767F322F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A1037F-2DF3-429C-83C2-BFE43DF46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1%80%D0%B0%D0%BB%D0%B8%D0%B5%D0%B2%D1%8B%D0%B5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://ru.wikipedia.org/wiki/%D0%A1%D0%B5%D0%BC%D0%B5%D0%B9%D1%81%D1%82%D0%B2%D0%B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0%BE%D0%B4" TargetMode="External"/><Relationship Id="rId11" Type="http://schemas.openxmlformats.org/officeDocument/2006/relationships/hyperlink" Target="http://ru.wikipedia.org/wiki/%D0%9B%D0%B5%D0%BA%D0%B0%D1%80%D1%81%D1%82%D0%B2%D0%B5%D0%BD%D0%BD%D1%8B%D0%B5_%D1%81%D1%80%D0%B5%D0%B4%D1%81%D1%82%D0%B2%D0%B0" TargetMode="External"/><Relationship Id="rId5" Type="http://schemas.openxmlformats.org/officeDocument/2006/relationships/hyperlink" Target="http://ru.wikipedia.org/wiki/%D0%A2%D1%80%D0%B0%D0%B2%D1%8B" TargetMode="External"/><Relationship Id="rId10" Type="http://schemas.openxmlformats.org/officeDocument/2006/relationships/hyperlink" Target="http://ru.wikipedia.org/wiki/%D0%90%D0%B4%D0%B0%D0%BF%D1%82%D0%BE%D0%B3%D0%B5%D0%BD%D1%8B" TargetMode="External"/><Relationship Id="rId4" Type="http://schemas.openxmlformats.org/officeDocument/2006/relationships/hyperlink" Target="http://ru.wikipedia.org/wiki/%D0%9C%D0%BD%D0%BE%D0%B3%D0%BE%D0%BB%D0%B5%D1%82%D0%BD%D0%B5%D0%B5_%D1%80%D0%B0%D1%81%D1%82%D0%B5%D0%BD%D0%B8%D0%B5" TargetMode="External"/><Relationship Id="rId9" Type="http://schemas.openxmlformats.org/officeDocument/2006/relationships/hyperlink" Target="http://ru.wikipedia.org/wiki/%D0%9B%D0%B5%D0%BA%D0%B0%D1%80%D1%81%D1%82%D0%B2%D0%B5%D0%BD%D0%BD%D0%BE%D0%B5_%D1%80%D0%B0%D1%81%D1%82%D0%B5%D0%BD%D0%B8%D0%B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8%D0%BE%D0%BB%D0%BE%D0%B3%D0%B8%D1%87%D0%B5%D1%81%D0%BA%D0%B8%D0%B9_%D0%B2%D0%B8%D0%B4" TargetMode="External"/><Relationship Id="rId3" Type="http://schemas.openxmlformats.org/officeDocument/2006/relationships/hyperlink" Target="http://ru.wikipedia.org/wiki/%D0%9B%D0%B0%D1%82%D0%B8%D0%BD%D1%81%D0%BA%D0%B8%D0%B9_%D1%8F%D0%B7%D1%8B%D0%BA" TargetMode="External"/><Relationship Id="rId7" Type="http://schemas.openxmlformats.org/officeDocument/2006/relationships/hyperlink" Target="http://ru.wikipedia.org/wiki/%D0%9A%D1%83%D1%81%D1%82%D0%B0%D1%80%D0%BD%D0%B8%D0%BA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4%D0%B5%D1%80%D0%B5%D0%B2%D0%BE" TargetMode="External"/><Relationship Id="rId5" Type="http://schemas.openxmlformats.org/officeDocument/2006/relationships/hyperlink" Target="http://ru.wikipedia.org/wiki/Maxim." TargetMode="External"/><Relationship Id="rId10" Type="http://schemas.openxmlformats.org/officeDocument/2006/relationships/hyperlink" Target="http://ru.wikipedia.org/wiki/%D0%90%D1%80%D0%B0%D0%BB%D0%B8%D0%B5%D0%B2%D1%8B%D0%B5" TargetMode="External"/><Relationship Id="rId4" Type="http://schemas.openxmlformats.org/officeDocument/2006/relationships/hyperlink" Target="http://ru.wikipedia.org/wiki/Rupr." TargetMode="External"/><Relationship Id="rId9" Type="http://schemas.openxmlformats.org/officeDocument/2006/relationships/hyperlink" Target="http://ru.wikipedia.org/wiki/%D0%90%D1%80%D0%B0%D0%BB%D0%B8%D1%8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geophoto.ru/?action=collection&amp;id=751" TargetMode="External"/><Relationship Id="rId3" Type="http://schemas.openxmlformats.org/officeDocument/2006/relationships/hyperlink" Target="http://shamora.info/" TargetMode="External"/><Relationship Id="rId7" Type="http://schemas.openxmlformats.org/officeDocument/2006/relationships/hyperlink" Target="http://www.plantarium.ru/page/dwellers/district/1-140.html" TargetMode="External"/><Relationship Id="rId2" Type="http://schemas.openxmlformats.org/officeDocument/2006/relationships/hyperlink" Target="http://foritour.ru/fotoalbum/mir-zhivotnyx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ld.botsad.ru/div_med32.htm" TargetMode="External"/><Relationship Id="rId5" Type="http://schemas.openxmlformats.org/officeDocument/2006/relationships/hyperlink" Target="http://www.fegi.ru/primorye/animals/bpi.htm" TargetMode="External"/><Relationship Id="rId4" Type="http://schemas.openxmlformats.org/officeDocument/2006/relationships/hyperlink" Target="http://toponimika.ru/?p=196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Растения и животные Приморского края</a:t>
            </a:r>
            <a:b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5429264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Титова Елена Владимировна                 учитель географии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«СОШ № 21»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Владивосток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Величественная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птица Орлан белохвостый внушает своими размерами и спокойным парением в небе одно только крыло достигает одного метра.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857356" y="2285992"/>
            <a:ext cx="5286412" cy="39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478994" cy="1843078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Брюхо змеи имеет серую окраску или бурую с тёмными мелкими  пятнами. Кончик хвоста состоит из плотной кожи для того, чтоб им пугать во время опасности, вибрируя по сухому листу, издаёт сильный предупредительный шум похожий громкий шелест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Щитомордник.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643050"/>
            <a:ext cx="43865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Полоз амурский.         Полоз узорчатый.         Уж тигровый.</a:t>
            </a: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2000240"/>
            <a:ext cx="2309814" cy="371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4429132"/>
            <a:ext cx="3166607" cy="219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000504"/>
            <a:ext cx="39457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511156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Женьшень настоящий (корень) </a:t>
            </a: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983024"/>
            <a:ext cx="3571900" cy="26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785794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Женьше́нь  — </a:t>
            </a:r>
            <a:r>
              <a:rPr lang="vi-V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 tooltip="Многолетнее растение"/>
              </a:rPr>
              <a:t>многолетнее</a:t>
            </a:r>
            <a:r>
              <a:rPr lang="vi-V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 tooltip="Травы"/>
              </a:rPr>
              <a:t>травянистое</a:t>
            </a:r>
            <a:r>
              <a:rPr lang="vi-V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растение, </a:t>
            </a:r>
            <a:r>
              <a:rPr lang="vi-V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6" tooltip="Род"/>
              </a:rPr>
              <a:t>род</a:t>
            </a:r>
            <a:r>
              <a:rPr lang="vi-V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 tooltip="Семейство"/>
              </a:rPr>
              <a:t>семейства</a:t>
            </a:r>
            <a:r>
              <a:rPr lang="vi-V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8" tooltip="Аралиевые"/>
              </a:rPr>
              <a:t>Аралиевые</a:t>
            </a:r>
            <a:r>
              <a:rPr lang="vi-V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Включает 11 видов, произрастающих в Азии и Северной Америке.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Хорошо известное </a:t>
            </a:r>
            <a:r>
              <a:rPr lang="vi-V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9" tooltip="Лекарственное растение"/>
              </a:rPr>
              <a:t>лекарственное растение</a:t>
            </a:r>
            <a:r>
              <a:rPr lang="vi-V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В основном используется как </a:t>
            </a:r>
            <a:r>
              <a:rPr lang="vi-V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10" tooltip="Адаптогены"/>
              </a:rPr>
              <a:t>адаптоген</a:t>
            </a:r>
            <a:r>
              <a:rPr lang="vi-V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в качестве общетонизирующего </a:t>
            </a:r>
            <a:r>
              <a:rPr lang="vi-V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11" tooltip="Лекарственные средства"/>
              </a:rPr>
              <a:t>лекарственного средства</a:t>
            </a:r>
            <a:r>
              <a:rPr lang="vi-V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В Корее и Китае корень женьшеня также используют в приготовлении пищи. Восточная медицина утверждает, что препараты женьшеня продлевают жизнь и молодость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285860"/>
            <a:ext cx="335758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Венерин башмачок. Лотос Комарова. Кувшинка четырехгранная</a:t>
            </a: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1285860"/>
            <a:ext cx="3214710" cy="288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3143248"/>
            <a:ext cx="2000264" cy="289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фото\101MSDCF\DSC01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00174"/>
            <a:ext cx="4286280" cy="3214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Лилия поникающая. Ирис мечевидный.</a:t>
            </a: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Pictures\фото\101MSDCF\DSC010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928934"/>
            <a:ext cx="4313640" cy="3235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357430"/>
            <a:ext cx="4377638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Рододендрон </a:t>
            </a:r>
            <a:r>
              <a:rPr lang="ru-RU" sz="2400" b="0" dirty="0" err="1" smtClean="0">
                <a:effectLst/>
                <a:latin typeface="Times New Roman" pitchFamily="18" charset="0"/>
                <a:cs typeface="Times New Roman" pitchFamily="18" charset="0"/>
              </a:rPr>
              <a:t>Шлиппенбаха</a:t>
            </a: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.      Рододендрон                      золотистый </a:t>
            </a:r>
            <a:b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143116"/>
            <a:ext cx="2500330" cy="349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928934"/>
            <a:ext cx="3500432" cy="268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0" dirty="0" err="1" smtClean="0">
                <a:effectLst/>
                <a:latin typeface="Times New Roman" pitchFamily="18" charset="0"/>
                <a:cs typeface="Times New Roman" pitchFamily="18" charset="0"/>
              </a:rPr>
              <a:t>Микробиота</a:t>
            </a: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effectLst/>
                <a:latin typeface="Times New Roman" pitchFamily="18" charset="0"/>
                <a:cs typeface="Times New Roman" pitchFamily="18" charset="0"/>
              </a:rPr>
              <a:t>перекрестнопарная</a:t>
            </a: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28586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Микробио́та</a:t>
            </a:r>
            <a:r>
              <a:rPr lang="ru-RU" dirty="0" smtClean="0"/>
              <a:t> — род хвойных кустарников семейства Кипарисовые. Состоит из единственного вида </a:t>
            </a:r>
            <a:r>
              <a:rPr lang="ru-RU" dirty="0" err="1" smtClean="0"/>
              <a:t>Микробио́та</a:t>
            </a:r>
            <a:r>
              <a:rPr lang="ru-RU" dirty="0" smtClean="0"/>
              <a:t> </a:t>
            </a:r>
            <a:r>
              <a:rPr lang="ru-RU" dirty="0" err="1" smtClean="0"/>
              <a:t>перекрёстнопа́рная</a:t>
            </a:r>
            <a:r>
              <a:rPr lang="ru-RU" dirty="0" smtClean="0"/>
              <a:t>, встречающегося на южных и западных склонах Сихотэ-Алиня на Дальнем Востоке России.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2643182"/>
            <a:ext cx="4738694" cy="355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57158" y="1214422"/>
            <a:ext cx="3571900" cy="268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Лимонник китайский. Актинидия полигамная. З</a:t>
            </a: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аманиха высокая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143504" y="1285860"/>
            <a:ext cx="3643338" cy="252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643174" y="3929066"/>
            <a:ext cx="3524258" cy="276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500306"/>
            <a:ext cx="4214810" cy="316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785794"/>
            <a:ext cx="8699404" cy="71438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                           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Кедр корейский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Ценится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живицей, кедровым маслом и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податливой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древесиной в столярных работах.  Большой урожай кедрового ореха бывает один рас в четыре года. Растёт кедровый орех в кедровых шишках два года кедровые шишки растут на макушках веток, а ветки на стволе кедра.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357562"/>
            <a:ext cx="4381509" cy="328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00298" y="3429000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3643314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Самый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большой материк в мире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Евразия встречается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самым большим океаном на планете Тихим. Самое главное, что есть у Приморья – это разнообразный мир живой природы. Природа Приморья удивительно красива и интересна. Здесь есть такие места, откуда одним взглядом можно увидеть красивую тайгу и синее море. Существует в тайге множество древних пещер и водопадов. С вершин высоких гор открывается великолепное зрелище во все стороны света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  (</a:t>
            </a:r>
            <a:r>
              <a:rPr lang="ru-RU" sz="24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г.Пидан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Аралия маньчжурская, или высокая (</a:t>
            </a:r>
            <a:r>
              <a:rPr lang="ru-RU" sz="24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чертово-дерево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шип-дерево)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928802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929190" y="1481328"/>
            <a:ext cx="3757610" cy="4525963"/>
          </a:xfrm>
        </p:spPr>
        <p:txBody>
          <a:bodyPr>
            <a:normAutofit lnSpcReduction="10000"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Ара́лия высо́кая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  <a:hlinkClick r:id="rId3" tooltip="Латинский язык"/>
              </a:rPr>
              <a:t>лат.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Arália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eláta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Аралия маньчжу́рская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  <a:hlinkClick r:id="rId3" tooltip="Латинский язык"/>
              </a:rPr>
              <a:t>лат.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Aralia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mandshúrica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4" tooltip="Rupr."/>
              </a:rPr>
              <a:t>Rupr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 tooltip="Rupr.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 tooltip="Maxim."/>
              </a:rPr>
              <a:t>Maxim.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 —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быстрорастущее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  <a:hlinkClick r:id="rId6" tooltip="Дерево"/>
              </a:rPr>
              <a:t>дерево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  <a:hlinkClick r:id="rId7" tooltip="Кустарник"/>
              </a:rPr>
              <a:t>кустарник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  <a:hlinkClick r:id="rId8" tooltip="Биологический вид"/>
              </a:rPr>
              <a:t>вид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рода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  <a:hlinkClick r:id="rId9" tooltip="Аралия"/>
              </a:rPr>
              <a:t>Аралия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Aralia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семейства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  <a:hlinkClick r:id="rId10" tooltip="Аралиевые"/>
              </a:rPr>
              <a:t>Аралиевые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Araliaceae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Русские народные названия: шип-дерево, чёртово дерево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571744"/>
            <a:ext cx="419102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401080" cy="1285884"/>
          </a:xfrm>
        </p:spPr>
        <p:txBody>
          <a:bodyPr>
            <a:noAutofit/>
          </a:bodyPr>
          <a:lstStyle/>
          <a:p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Тис ягодный или в народе (Красное дерево) – это хвойное растение, растущее в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Приморском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крае. В основном встречается очень редко в глухой тайге. В Лазовском заповеднике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большая Тисовая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роща, которая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находится под охраной государства.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214686"/>
            <a:ext cx="4286263" cy="321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481328"/>
            <a:ext cx="857256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http://foritour.ru/fotoalbum/mir-zhivotnyx/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http://shamora.info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http://toponimika.ru/?p=196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http://www.fegi.ru/primorye/animals/bpi.htm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http://old.botsad.ru/div_med32.htm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http://www.plantarium.ru/page/dwellers/district/1-140.html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http://geophoto.ru/?action=collection&amp;id=751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Интернет-ресурсы</a:t>
            </a:r>
            <a:endParaRPr lang="ru-RU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7" y="2143116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          Люби и знай свой край!</a:t>
            </a:r>
            <a:endParaRPr lang="ru-RU" sz="4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496"/>
            <a:ext cx="4191028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285860"/>
            <a:ext cx="8199338" cy="357190"/>
          </a:xfrm>
        </p:spPr>
        <p:txBody>
          <a:bodyPr>
            <a:noAutofit/>
          </a:bodyPr>
          <a:lstStyle/>
          <a:p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Мир живой природы Приморья и Дальнего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Востока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отличается от природы на других континентах земного шара. Здесь можно встретить царя зверей –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Амурского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 тигра, грациозное животное – пятнистого оленя. А также в тайге можно случайно наткнуться на хозяина леса – черного или бурого медведя. По кронам деревьев хозяйничают белки. В толще листового покрова тайги живет много мышей.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928934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501122" cy="1857388"/>
          </a:xfrm>
        </p:spPr>
        <p:txBody>
          <a:bodyPr>
            <a:noAutofit/>
          </a:bodyPr>
          <a:lstStyle/>
          <a:p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Представители южной китайско-гималайской фауны, остающиеся на зимовку, наоборот, часто приобретают более яркую и темную окраску. Например, пятнистый олень «теряет» зимой белые пятна на боках. Такие дикие животные как уссурийский тигр, дальневосточный леопард, лесной кот, енот, черный и бурый медведь. А из копытных: кабан, пятнистый олень, изюбр, кабарга, косуля и горал придают особую яркость тайге Приморского края. Из других зверей здесь живут росомаха, рысь, соболь, куница. Много насекомоядных землероек и грызунов, обычный ёж, белка летяга и многие другие. Дикие звери Приморского края, что мы о них знаем? Большинство людей видят в них только наживу, главным образом забывая, что это братья наши меньшие. Только подумайте зима, холод, снег глубокий, длинные, темные ночи, и думаешь, какая выдержка, и приспособленность к окружающему миру у этих зверей. Ведь морозы у нас достигают до минус 30 градусов, а иногда и до минус 50. Как можно выжить в таких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условиях?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500042"/>
            <a:ext cx="397936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000372"/>
            <a:ext cx="4381504" cy="328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00108"/>
            <a:ext cx="42097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Снежный барс.                     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3143247"/>
            <a:ext cx="4824070" cy="308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4876" y="2500306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Гималайский медведь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428736"/>
            <a:ext cx="2857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Горал. Кот дальневосточный, камышовый. </a:t>
            </a:r>
            <a:r>
              <a:rPr lang="ru-RU" sz="2400" b="0" dirty="0" err="1" smtClean="0">
                <a:effectLst/>
                <a:latin typeface="Times New Roman" pitchFamily="18" charset="0"/>
                <a:cs typeface="Times New Roman" pitchFamily="18" charset="0"/>
              </a:rPr>
              <a:t>Харза</a:t>
            </a: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4071942"/>
            <a:ext cx="3990164" cy="216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1500174"/>
            <a:ext cx="3286148" cy="227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643998" cy="428628"/>
          </a:xfrm>
        </p:spPr>
        <p:txBody>
          <a:bodyPr>
            <a:noAutofit/>
          </a:bodyPr>
          <a:lstStyle/>
          <a:p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полях водятся ёжики. На скалистых местах высоко в горах обитают ядовитые змеи – уссурийский щитомордник. Иногда можно встретить в болотистых местах цаплю. Обычно они живут рядом с поселениями. И никто их не трогает. Это запрещено. Да и сами люди понимают это. Здесь произрастают характерные только для Приморского края представители Дальневосточной флоры – корень женьшеня, китайский лимонник, элеутерококк и многие другие, лекарственные и полезные для человека растения.</a:t>
            </a:r>
          </a:p>
        </p:txBody>
      </p:sp>
      <p:pic>
        <p:nvPicPr>
          <p:cNvPr id="3074" name="Picture 2" descr="D:\мои документы\приморье\алмазный фаз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929066"/>
            <a:ext cx="3481050" cy="2720976"/>
          </a:xfrm>
          <a:prstGeom prst="rect">
            <a:avLst/>
          </a:prstGeom>
          <a:noFill/>
        </p:spPr>
      </p:pic>
      <p:pic>
        <p:nvPicPr>
          <p:cNvPr id="3075" name="Picture 3" descr="D:\мои документы\приморье\серый журавл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929066"/>
            <a:ext cx="4000498" cy="2666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306186" y="1481138"/>
            <a:ext cx="45316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Мандаринка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очень красивая и пугливая утка. Обитает она не только на озёрах, но и на реках  Приморского края.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</TotalTime>
  <Words>608</Words>
  <Application>Microsoft Office PowerPoint</Application>
  <PresentationFormat>Экран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Растения и животные Приморского края </vt:lpstr>
      <vt:lpstr>Самый большой материк в мире Евразия встречается с самым большим океаном на планете Тихим. Самое главное, что есть у Приморья – это разнообразный мир живой природы. Природа Приморья удивительно красива и интересна. Здесь есть такие места, откуда одним взглядом можно увидеть красивую тайгу и синее море. Существует в тайге множество древних пещер и водопадов. С вершин высоких гор открывается великолепное зрелище во все стороны света.   (г.Пидан)</vt:lpstr>
      <vt:lpstr>Мир живой природы Приморья и Дальнего Востока очень отличается от природы на других континентах земного шара. Здесь можно встретить царя зверей – Амурского  тигра, грациозное животное – пятнистого оленя. А также в тайге можно случайно наткнуться на хозяина леса – черного или бурого медведя. По кронам деревьев хозяйничают белки. В толще листового покрова тайги живет много мышей. </vt:lpstr>
      <vt:lpstr>Представители южной китайско-гималайской фауны, остающиеся на зимовку, наоборот, часто приобретают более яркую и темную окраску. Например, пятнистый олень «теряет» зимой белые пятна на боках. Такие дикие животные как уссурийский тигр, дальневосточный леопард, лесной кот, енот, черный и бурый медведь. А из копытных: кабан, пятнистый олень, изюбр, кабарга, косуля и горал придают особую яркость тайге Приморского края. Из других зверей здесь живут росомаха, рысь, соболь, куница. Много насекомоядных землероек и грызунов, обычный ёж, белка летяга и многие другие. Дикие звери Приморского края, что мы о них знаем? Большинство людей видят в них только наживу, главным образом забывая, что это братья наши меньшие. Только подумайте зима, холод, снег глубокий, длинные, темные ночи, и думаешь, какая выдержка, и приспособленность к окружающему миру у этих зверей. Ведь морозы у нас достигают до минус 30 градусов, а иногда и до минус 50. Как можно выжить в таких условиях?</vt:lpstr>
      <vt:lpstr>Слайд 5</vt:lpstr>
      <vt:lpstr>Снежный барс.                     </vt:lpstr>
      <vt:lpstr>Горал. Кот дальневосточный, камышовый. Харза.</vt:lpstr>
      <vt:lpstr>В полях водятся ёжики. На скалистых местах высоко в горах обитают ядовитые змеи – уссурийский щитомордник. Иногда можно встретить в болотистых местах цаплю. Обычно они живут рядом с поселениями. И никто их не трогает. Это запрещено. Да и сами люди понимают это. Здесь произрастают характерные только для Приморского края представители Дальневосточной флоры – корень женьшеня, китайский лимонник, элеутерококк и многие другие, лекарственные и полезные для человека растения.</vt:lpstr>
      <vt:lpstr>Мандаринка - это очень красивая и пугливая утка. Обитает она не только на озёрах, но и на реках  Приморского края. </vt:lpstr>
      <vt:lpstr>Величественная птица Орлан белохвостый внушает своими размерами и спокойным парением в небе одно только крыло достигает одного метра.</vt:lpstr>
      <vt:lpstr>Брюхо змеи имеет серую окраску или бурую с тёмными мелкими  пятнами. Кончик хвоста состоит из плотной кожи для того, чтоб им пугать во время опасности, вибрируя по сухому листу, издаёт сильный предупредительный шум похожий громкий шелест.   Щитомордник.</vt:lpstr>
      <vt:lpstr>Полоз амурский.         Полоз узорчатый.         Уж тигровый.</vt:lpstr>
      <vt:lpstr>Женьшень настоящий (корень) </vt:lpstr>
      <vt:lpstr>Венерин башмачок. Лотос Комарова. Кувшинка четырехгранная</vt:lpstr>
      <vt:lpstr>Лилия поникающая. Ирис мечевидный.</vt:lpstr>
      <vt:lpstr>Рододендрон Шлиппенбаха.      Рододендрон                      золотистый  </vt:lpstr>
      <vt:lpstr>Микробиота перекрестнопарная</vt:lpstr>
      <vt:lpstr>Лимонник китайский. Актинидия полигамная. Заманиха высокая</vt:lpstr>
      <vt:lpstr>                                Кедр корейский Ценится живицей, кедровым маслом и податливой  древесиной в столярных работах.  Большой урожай кедрового ореха бывает один рас в четыре года. Растёт кедровый орех в кедровых шишках два года кедровые шишки растут на макушках веток, а ветки на стволе кедра. </vt:lpstr>
      <vt:lpstr>Аралия маньчжурская, или высокая (чертово-дерево, шип-дерево)</vt:lpstr>
      <vt:lpstr>Тис ягодный или в народе (Красное дерево) – это хвойное растение, растущее в Приморском крае. В основном встречается очень редко в глухой тайге. В Лазовском заповеднике существует очень большая Тисовая роща, которая находится под охраной государства.</vt:lpstr>
      <vt:lpstr>Интернет-ресурсы</vt:lpstr>
      <vt:lpstr>Слайд 23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2012-03-08T07:32:14Z</dcterms:created>
  <dcterms:modified xsi:type="dcterms:W3CDTF">2013-05-16T13:31:51Z</dcterms:modified>
</cp:coreProperties>
</file>