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6" r:id="rId5"/>
    <p:sldId id="275" r:id="rId6"/>
    <p:sldId id="260" r:id="rId7"/>
    <p:sldId id="261" r:id="rId8"/>
    <p:sldId id="262" r:id="rId9"/>
    <p:sldId id="263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C09ED-75A1-4AF3-B4ED-14D76C1AAE6C}" type="datetimeFigureOut">
              <a:rPr lang="ru-RU" smtClean="0"/>
              <a:pPr/>
              <a:t>30.11.2010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0BE8-022B-4985-A35B-5D3ADA06C9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0;&#1076;&#1084;&#1080;&#1085;\Desktop\&#1074;&#1086;&#1083;&#1085;&#1099;\&#1087;&#1088;&#1086;&#1076;&#1086;&#1083;&#1100;&#1085;&#1072;&#1103;.avi" TargetMode="Externa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C:\Users\&#1040;&#1076;&#1084;&#1080;&#1085;\Desktop\&#1074;&#1086;&#1083;&#1085;&#1099;\&#1087;&#1086;&#1087;&#1077;&#1095;&#1077;&#1095;&#1085;&#1072;&#1103;%202.avi" TargetMode="External"/><Relationship Id="rId1" Type="http://schemas.openxmlformats.org/officeDocument/2006/relationships/video" Target="file:///C:\Users\&#1040;&#1076;&#1084;&#1080;&#1085;\Desktop\&#1074;&#1086;&#1083;&#1085;&#1099;\&#1087;&#1086;&#1087;&#1077;&#1088;&#1077;&#1095;&#1085;&#1072;&#1103;%201.avi" TargetMode="External"/><Relationship Id="rId6" Type="http://schemas.openxmlformats.org/officeDocument/2006/relationships/slide" Target="slide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slide" Target="slide2.x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214554"/>
            <a:ext cx="6702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Механические волны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9 класс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14996" y="3929066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573325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Каневская О.Ю. 83 школа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 Санкт-Петербург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428604"/>
            <a:ext cx="3539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Внимание!!!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340768"/>
            <a:ext cx="8786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При распространении волны не происходит перенос вещества!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Картинка 25 из 7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286124"/>
            <a:ext cx="5076825" cy="3571876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539552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Картинка 38 из 81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048000"/>
            <a:ext cx="5112568" cy="3810000"/>
          </a:xfrm>
          <a:prstGeom prst="rect">
            <a:avLst/>
          </a:prstGeom>
          <a:noFill/>
        </p:spPr>
      </p:pic>
      <p:pic>
        <p:nvPicPr>
          <p:cNvPr id="22532" name="Picture 4" descr="Картинка 18 из 640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068960"/>
            <a:ext cx="5112568" cy="3789040"/>
          </a:xfrm>
          <a:prstGeom prst="rect">
            <a:avLst/>
          </a:prstGeom>
          <a:noFill/>
        </p:spPr>
      </p:pic>
      <p:pic>
        <p:nvPicPr>
          <p:cNvPr id="22534" name="Picture 6" descr="Картинка 7 из 640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3048000"/>
            <a:ext cx="5148833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8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8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8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8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Содержание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 action="ppaction://hlinksldjump"/>
              </a:rPr>
              <a:t>Волны.</a:t>
            </a:r>
            <a:endParaRPr lang="ru-RU" sz="4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3" action="ppaction://hlinksldjump"/>
              </a:rPr>
              <a:t>Виды волн.</a:t>
            </a:r>
            <a:endParaRPr lang="ru-RU" sz="4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4" action="ppaction://hlinksldjump"/>
              </a:rPr>
              <a:t>Характеристики.</a:t>
            </a:r>
            <a:endParaRPr lang="ru-RU" sz="4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5" action="ppaction://hlinksldjump"/>
              </a:rPr>
              <a:t>Распространение волн.</a:t>
            </a:r>
            <a:endParaRPr lang="ru-RU" sz="4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  <a:t>Волны</a:t>
            </a:r>
            <a:endParaRPr lang="ru-RU" sz="6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285860"/>
            <a:ext cx="81439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Волной называют распространение  колебаний в пространстве стечением времени.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3714752"/>
            <a:ext cx="6929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Механические волны распространяются только в упругой среде.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604448" y="6165304"/>
            <a:ext cx="539552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Волны бывают двух видов.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643702" y="1428736"/>
            <a:ext cx="1000132" cy="25763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1500166" y="1500174"/>
            <a:ext cx="1000132" cy="2432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221088"/>
            <a:ext cx="4029694" cy="92333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Продольные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98313" y="4221088"/>
            <a:ext cx="4145687" cy="92333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Поперечные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09110" y="384473"/>
            <a:ext cx="6125780" cy="92333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Продольные волны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96752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Волны, в которых частицы колеблются вдоль линии распространения волны, называются продольными.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продольна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99792" y="3501008"/>
            <a:ext cx="3352800" cy="2743200"/>
          </a:xfrm>
          <a:prstGeom prst="rect">
            <a:avLst/>
          </a:prstGeom>
        </p:spPr>
      </p:pic>
      <p:pic>
        <p:nvPicPr>
          <p:cNvPr id="3074" name="Picture 2" descr="Картинка 6 из 64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4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1196752"/>
            <a:ext cx="9144000" cy="18288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Волны, в которых частицы колеблются перпендикулярно линии распространения волны, называют 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поперечными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51114" y="384473"/>
            <a:ext cx="6241773" cy="92333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Поперечные волны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поперечная 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627784" y="3933056"/>
            <a:ext cx="3352800" cy="2743200"/>
          </a:xfrm>
          <a:prstGeom prst="rect">
            <a:avLst/>
          </a:prstGeom>
        </p:spPr>
      </p:pic>
      <p:pic>
        <p:nvPicPr>
          <p:cNvPr id="6" name="попечечная 2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2627784" y="3933056"/>
            <a:ext cx="3352800" cy="2743200"/>
          </a:xfrm>
          <a:prstGeom prst="rect">
            <a:avLst/>
          </a:prstGeom>
        </p:spPr>
      </p:pic>
      <p:pic>
        <p:nvPicPr>
          <p:cNvPr id="2050" name="Picture 2" descr="http://images.v-teme.com/media/images/albumimages/viewphoto/12974.png"/>
          <p:cNvPicPr>
            <a:picLocks noChangeAspect="1" noChangeArrowheads="1"/>
          </p:cNvPicPr>
          <p:nvPr/>
        </p:nvPicPr>
        <p:blipFill>
          <a:blip r:embed="rId5" cstate="print"/>
          <a:srcRect r="714" b="98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04448" y="6237312"/>
            <a:ext cx="539552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5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Характеристики волн.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285860"/>
            <a:ext cx="8215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Расстояние между ближайшими точками колеблющимися в одинаковой фазе,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называют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длиной волны.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-2143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500298" y="3857628"/>
          <a:ext cx="3929090" cy="1785950"/>
        </p:xfrm>
        <a:graphic>
          <a:graphicData uri="http://schemas.openxmlformats.org/presentationml/2006/ole">
            <p:oleObj spid="_x0000_s1028" name="Формула" r:id="rId3" imgW="355320" imgH="203040" progId="Equation.3">
              <p:embed/>
            </p:oleObj>
          </a:graphicData>
        </a:graphic>
      </p:graphicFrame>
      <p:pic>
        <p:nvPicPr>
          <p:cNvPr id="1026" name="Picture 2" descr="Картинка 27 из 13935"/>
          <p:cNvPicPr>
            <a:picLocks noChangeAspect="1" noChangeArrowheads="1"/>
          </p:cNvPicPr>
          <p:nvPr/>
        </p:nvPicPr>
        <p:blipFill>
          <a:blip r:embed="rId4" cstate="print"/>
          <a:srcRect l="7335" t="11475" r="6479" b="26230"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Характеристики волн.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1214422"/>
            <a:ext cx="84296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Время за которое волна распространяется на длину волны, называется периодом.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071802" y="3286124"/>
          <a:ext cx="2786082" cy="1601798"/>
        </p:xfrm>
        <a:graphic>
          <a:graphicData uri="http://schemas.openxmlformats.org/presentationml/2006/ole">
            <p:oleObj spid="_x0000_s20482" name="Формула" r:id="rId3" imgW="317160" imgH="203040" progId="Equation.3">
              <p:embed/>
            </p:oleObj>
          </a:graphicData>
        </a:graphic>
      </p:graphicFrame>
      <p:pic>
        <p:nvPicPr>
          <p:cNvPr id="20484" name="Picture 4" descr="Картинка 2 из 3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Характеристики волн.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786" y="928670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Скорость волны.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00034" y="1857364"/>
          <a:ext cx="3286148" cy="3143272"/>
        </p:xfrm>
        <a:graphic>
          <a:graphicData uri="http://schemas.openxmlformats.org/presentationml/2006/ole">
            <p:oleObj spid="_x0000_s21506" name="Формула" r:id="rId3" imgW="4060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929190" y="2643182"/>
          <a:ext cx="4071934" cy="1571636"/>
        </p:xfrm>
        <a:graphic>
          <a:graphicData uri="http://schemas.openxmlformats.org/presentationml/2006/ole">
            <p:oleObj spid="_x0000_s21507" name="Формула" r:id="rId4" imgW="431640" imgH="177480" progId="Equation.3">
              <p:embed/>
            </p:oleObj>
          </a:graphicData>
        </a:graphic>
      </p:graphicFrame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460432" y="6237312"/>
            <a:ext cx="683568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128</Words>
  <Application>Microsoft Office PowerPoint</Application>
  <PresentationFormat>Экран (4:3)</PresentationFormat>
  <Paragraphs>28</Paragraphs>
  <Slides>10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Формула</vt:lpstr>
      <vt:lpstr>Слайд 1</vt:lpstr>
      <vt:lpstr>Содержание</vt:lpstr>
      <vt:lpstr>Волны</vt:lpstr>
      <vt:lpstr>Волны бывают двух видов.</vt:lpstr>
      <vt:lpstr>Продольные волны</vt:lpstr>
      <vt:lpstr>Поперечные волны </vt:lpstr>
      <vt:lpstr>Характеристики волн.</vt:lpstr>
      <vt:lpstr>Слайд 8</vt:lpstr>
      <vt:lpstr>Слайд 9</vt:lpstr>
      <vt:lpstr>Слайд 10</vt:lpstr>
    </vt:vector>
  </TitlesOfParts>
  <Company>ГОУ СОШ №83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26</cp:revision>
  <dcterms:created xsi:type="dcterms:W3CDTF">2010-06-07T06:54:16Z</dcterms:created>
  <dcterms:modified xsi:type="dcterms:W3CDTF">2010-11-30T10:37:17Z</dcterms:modified>
</cp:coreProperties>
</file>