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8" r:id="rId4"/>
    <p:sldId id="264" r:id="rId5"/>
    <p:sldId id="265" r:id="rId6"/>
    <p:sldId id="266" r:id="rId7"/>
    <p:sldId id="267" r:id="rId8"/>
    <p:sldId id="268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A1DBD-48F4-4BF9-896D-B9D0BB3BC829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5DF7-9FB0-47F0-9B71-68DBA6B9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47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Звуки Природы - Звуки Вечернего Леса [с сайта www.ololo.fm].wav"/>
          </p:stSnd>
        </p:sndAc>
      </p:transition>
    </mc:Choice>
    <mc:Fallback xmlns="">
      <p:transition spd="slow">
        <p:fade/>
        <p:sndAc>
          <p:stSnd>
            <p:snd r:embed="rId3" name="Звуки Природы - Звуки Вечернего Леса [с сайта www.ololo.fm]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A1DBD-48F4-4BF9-896D-B9D0BB3BC829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5DF7-9FB0-47F0-9B71-68DBA6B9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18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Звуки Природы - Звуки Вечернего Леса [с сайта www.ololo.fm].wav"/>
          </p:stSnd>
        </p:sndAc>
      </p:transition>
    </mc:Choice>
    <mc:Fallback xmlns="">
      <p:transition spd="slow">
        <p:fade/>
        <p:sndAc>
          <p:stSnd>
            <p:snd r:embed="rId3" name="Звуки Природы - Звуки Вечернего Леса [с сайта www.ololo.fm]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A1DBD-48F4-4BF9-896D-B9D0BB3BC829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5DF7-9FB0-47F0-9B71-68DBA6B9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52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Звуки Природы - Звуки Вечернего Леса [с сайта www.ololo.fm].wav"/>
          </p:stSnd>
        </p:sndAc>
      </p:transition>
    </mc:Choice>
    <mc:Fallback xmlns="">
      <p:transition spd="slow">
        <p:fade/>
        <p:sndAc>
          <p:stSnd>
            <p:snd r:embed="rId3" name="Звуки Природы - Звуки Вечернего Леса [с сайта www.ololo.fm]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A1DBD-48F4-4BF9-896D-B9D0BB3BC829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5DF7-9FB0-47F0-9B71-68DBA6B9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48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Звуки Природы - Звуки Вечернего Леса [с сайта www.ololo.fm].wav"/>
          </p:stSnd>
        </p:sndAc>
      </p:transition>
    </mc:Choice>
    <mc:Fallback xmlns="">
      <p:transition spd="slow">
        <p:fade/>
        <p:sndAc>
          <p:stSnd>
            <p:snd r:embed="rId3" name="Звуки Природы - Звуки Вечернего Леса [с сайта www.ololo.fm]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A1DBD-48F4-4BF9-896D-B9D0BB3BC829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5DF7-9FB0-47F0-9B71-68DBA6B9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337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Звуки Природы - Звуки Вечернего Леса [с сайта www.ololo.fm].wav"/>
          </p:stSnd>
        </p:sndAc>
      </p:transition>
    </mc:Choice>
    <mc:Fallback xmlns="">
      <p:transition spd="slow">
        <p:fade/>
        <p:sndAc>
          <p:stSnd>
            <p:snd r:embed="rId3" name="Звуки Природы - Звуки Вечернего Леса [с сайта www.ololo.fm]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A1DBD-48F4-4BF9-896D-B9D0BB3BC829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5DF7-9FB0-47F0-9B71-68DBA6B9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86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Звуки Природы - Звуки Вечернего Леса [с сайта www.ololo.fm].wav"/>
          </p:stSnd>
        </p:sndAc>
      </p:transition>
    </mc:Choice>
    <mc:Fallback xmlns="">
      <p:transition spd="slow">
        <p:fade/>
        <p:sndAc>
          <p:stSnd>
            <p:snd r:embed="rId3" name="Звуки Природы - Звуки Вечернего Леса [с сайта www.ololo.fm]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A1DBD-48F4-4BF9-896D-B9D0BB3BC829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5DF7-9FB0-47F0-9B71-68DBA6B9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44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Звуки Природы - Звуки Вечернего Леса [с сайта www.ololo.fm].wav"/>
          </p:stSnd>
        </p:sndAc>
      </p:transition>
    </mc:Choice>
    <mc:Fallback xmlns="">
      <p:transition spd="slow">
        <p:fade/>
        <p:sndAc>
          <p:stSnd>
            <p:snd r:embed="rId3" name="Звуки Природы - Звуки Вечернего Леса [с сайта www.ololo.fm]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A1DBD-48F4-4BF9-896D-B9D0BB3BC829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5DF7-9FB0-47F0-9B71-68DBA6B9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36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Звуки Природы - Звуки Вечернего Леса [с сайта www.ololo.fm].wav"/>
          </p:stSnd>
        </p:sndAc>
      </p:transition>
    </mc:Choice>
    <mc:Fallback xmlns="">
      <p:transition spd="slow">
        <p:fade/>
        <p:sndAc>
          <p:stSnd>
            <p:snd r:embed="rId3" name="Звуки Природы - Звуки Вечернего Леса [с сайта www.ololo.fm]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A1DBD-48F4-4BF9-896D-B9D0BB3BC829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5DF7-9FB0-47F0-9B71-68DBA6B9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80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Звуки Природы - Звуки Вечернего Леса [с сайта www.ololo.fm].wav"/>
          </p:stSnd>
        </p:sndAc>
      </p:transition>
    </mc:Choice>
    <mc:Fallback xmlns="">
      <p:transition spd="slow">
        <p:fade/>
        <p:sndAc>
          <p:stSnd>
            <p:snd r:embed="rId3" name="Звуки Природы - Звуки Вечернего Леса [с сайта www.ololo.fm]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A1DBD-48F4-4BF9-896D-B9D0BB3BC829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5DF7-9FB0-47F0-9B71-68DBA6B9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8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Звуки Природы - Звуки Вечернего Леса [с сайта www.ololo.fm].wav"/>
          </p:stSnd>
        </p:sndAc>
      </p:transition>
    </mc:Choice>
    <mc:Fallback xmlns="">
      <p:transition spd="slow">
        <p:fade/>
        <p:sndAc>
          <p:stSnd>
            <p:snd r:embed="rId3" name="Звуки Природы - Звуки Вечернего Леса [с сайта www.ololo.fm]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A1DBD-48F4-4BF9-896D-B9D0BB3BC829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35DF7-9FB0-47F0-9B71-68DBA6B9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58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Звуки Природы - Звуки Вечернего Леса [с сайта www.ololo.fm].wav"/>
          </p:stSnd>
        </p:sndAc>
      </p:transition>
    </mc:Choice>
    <mc:Fallback xmlns="">
      <p:transition spd="slow">
        <p:fade/>
        <p:sndAc>
          <p:stSnd>
            <p:snd r:embed="rId3" name="Звуки Природы - Звуки Вечернего Леса [с сайта www.ololo.fm]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A1DBD-48F4-4BF9-896D-B9D0BB3BC829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5DF7-9FB0-47F0-9B71-68DBA6B9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344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3" name="Звуки Природы - Звуки Вечернего Леса [с сайта www.ololo.fm].wav"/>
          </p:stSnd>
        </p:sndAc>
      </p:transition>
    </mc:Choice>
    <mc:Fallback xmlns="">
      <p:transition spd="slow">
        <p:fade/>
        <p:sndAc>
          <p:stSnd>
            <p:snd r:embed="rId14" name="Звуки Природы - Звуки Вечернего Леса [с сайта www.ololo.fm]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5" Type="http://schemas.openxmlformats.org/officeDocument/2006/relationships/image" Target="../media/image4.jpg"/><Relationship Id="rId10" Type="http://schemas.openxmlformats.org/officeDocument/2006/relationships/image" Target="../media/image9.gif"/><Relationship Id="rId4" Type="http://schemas.openxmlformats.org/officeDocument/2006/relationships/image" Target="../media/image3.jpg"/><Relationship Id="rId9" Type="http://schemas.openxmlformats.org/officeDocument/2006/relationships/image" Target="../media/image8.gif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5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gif"/><Relationship Id="rId12" Type="http://schemas.openxmlformats.org/officeDocument/2006/relationships/image" Target="../media/image12.gif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6.gif"/><Relationship Id="rId11" Type="http://schemas.openxmlformats.org/officeDocument/2006/relationships/image" Target="../media/image11.gif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14.png"/><Relationship Id="rId9" Type="http://schemas.openxmlformats.org/officeDocument/2006/relationships/image" Target="../media/image9.gif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6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gif"/><Relationship Id="rId12" Type="http://schemas.openxmlformats.org/officeDocument/2006/relationships/image" Target="../media/image12.gif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6.gif"/><Relationship Id="rId11" Type="http://schemas.openxmlformats.org/officeDocument/2006/relationships/image" Target="../media/image11.gif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3.jpg"/><Relationship Id="rId9" Type="http://schemas.openxmlformats.org/officeDocument/2006/relationships/image" Target="../media/image9.gif"/><Relationship Id="rId1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7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gif"/><Relationship Id="rId12" Type="http://schemas.openxmlformats.org/officeDocument/2006/relationships/image" Target="../media/image12.gif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6.gif"/><Relationship Id="rId11" Type="http://schemas.openxmlformats.org/officeDocument/2006/relationships/image" Target="../media/image11.gif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3.jpg"/><Relationship Id="rId9" Type="http://schemas.openxmlformats.org/officeDocument/2006/relationships/image" Target="../media/image9.gif"/><Relationship Id="rId1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8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gif"/><Relationship Id="rId12" Type="http://schemas.openxmlformats.org/officeDocument/2006/relationships/image" Target="../media/image12.gif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6.gif"/><Relationship Id="rId11" Type="http://schemas.openxmlformats.org/officeDocument/2006/relationships/image" Target="../media/image11.gif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3.jpg"/><Relationship Id="rId9" Type="http://schemas.openxmlformats.org/officeDocument/2006/relationships/image" Target="../media/image9.gif"/><Relationship Id="rId1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9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gif"/><Relationship Id="rId12" Type="http://schemas.openxmlformats.org/officeDocument/2006/relationships/image" Target="../media/image12.gif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6.gif"/><Relationship Id="rId11" Type="http://schemas.openxmlformats.org/officeDocument/2006/relationships/image" Target="../media/image11.gif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3.jpg"/><Relationship Id="rId9" Type="http://schemas.openxmlformats.org/officeDocument/2006/relationships/image" Target="../media/image9.gif"/><Relationship Id="rId1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Рассказывание о животном мире с использованием мнемосхем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0"/>
            <a:ext cx="8640960" cy="69269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муниципальное бюджетное дошкольное образовательное учреждение «Детский сад «Колобок»</a:t>
            </a:r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3429000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Воспитатель Куликова Наталья Викторовна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24328" y="6165303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Тулун</a:t>
            </a:r>
          </a:p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2013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81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2" name="Звуки Природы - Звуки Вечернего Леса [с сайта www.ololo.fm].wav"/>
          </p:stSnd>
        </p:sndAc>
      </p:transition>
    </mc:Choice>
    <mc:Fallback xmlns="">
      <p:transition spd="slow">
        <p:fade/>
        <p:sndAc>
          <p:stSnd>
            <p:snd r:embed="rId4" name="Звуки Природы - Звуки Вечернего Леса [с сайта www.ololo.fm]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3" y="20409"/>
            <a:ext cx="9116788" cy="683759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79" b="96291" l="4000" r="99667">
                        <a14:foregroundMark x1="21333" y1="25298" x2="28000" y2="30331"/>
                        <a14:foregroundMark x1="52167" y1="5298" x2="99000" y2="44371"/>
                        <a14:foregroundMark x1="68167" y1="4768" x2="97333" y2="20265"/>
                        <a14:foregroundMark x1="70667" y1="4106" x2="86833" y2="3841"/>
                        <a14:foregroundMark x1="68833" y1="3709" x2="88500" y2="31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248627"/>
            <a:ext cx="5870365" cy="73868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96136" y="620688"/>
            <a:ext cx="3024336" cy="58326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61845" y="1608822"/>
            <a:ext cx="3130635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«Животные нашего леса»</a:t>
            </a:r>
            <a:endParaRPr lang="ru-RU" sz="40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42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2" name="Звуки Природы - Звуки Вечернего Леса [с сайта www.ololo.fm].wav"/>
          </p:stSnd>
        </p:sndAc>
      </p:transition>
    </mc:Choice>
    <mc:Fallback xmlns="">
      <p:transition spd="slow">
        <p:fade/>
        <p:sndAc>
          <p:stSnd>
            <p:snd r:embed="rId6" name="Звуки Природы - Звуки Вечернего Леса [с сайта www.ololo.fm]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0156" y="4763"/>
            <a:ext cx="9205898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42" y="1598"/>
            <a:ext cx="5560315" cy="6848454"/>
          </a:xfrm>
        </p:spPr>
      </p:pic>
      <p:sp>
        <p:nvSpPr>
          <p:cNvPr id="5" name="Прямоугольник 4"/>
          <p:cNvSpPr/>
          <p:nvPr/>
        </p:nvSpPr>
        <p:spPr>
          <a:xfrm>
            <a:off x="5868144" y="1196752"/>
            <a:ext cx="2952328" cy="36724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007" y="1824355"/>
            <a:ext cx="1528602" cy="24172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502" y="2047976"/>
            <a:ext cx="2849612" cy="2760459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6372200" y="3140968"/>
            <a:ext cx="0" cy="15363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567" y="2076217"/>
            <a:ext cx="2561481" cy="22325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746" y="1470065"/>
            <a:ext cx="2539817" cy="32242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391" y="1338920"/>
            <a:ext cx="2285657" cy="33383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603" y="1345595"/>
            <a:ext cx="2253201" cy="33250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312" y="1444751"/>
            <a:ext cx="2371237" cy="324957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455755"/>
            <a:ext cx="2756905" cy="3138215"/>
          </a:xfrm>
          <a:prstGeom prst="rect">
            <a:avLst/>
          </a:prstGeom>
        </p:spPr>
      </p:pic>
      <p:pic>
        <p:nvPicPr>
          <p:cNvPr id="3" name="Волчий_Вой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668344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56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endSnd/>
        </p:sndAc>
      </p:transition>
    </mc:Choice>
    <mc:Fallback xmlns="">
      <p:transition spd="slow">
        <p:fad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99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4763"/>
            <a:ext cx="9212263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68144" y="1196752"/>
            <a:ext cx="2952328" cy="36724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007" y="1824355"/>
            <a:ext cx="1528602" cy="24172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502" y="2047976"/>
            <a:ext cx="2849612" cy="2760459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6372200" y="3140968"/>
            <a:ext cx="0" cy="15363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567" y="2076217"/>
            <a:ext cx="2561481" cy="22325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746" y="1470065"/>
            <a:ext cx="2539817" cy="32242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391" y="1338920"/>
            <a:ext cx="2285657" cy="33383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603" y="1345595"/>
            <a:ext cx="2253201" cy="33250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312" y="1444751"/>
            <a:ext cx="2371237" cy="324957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455755"/>
            <a:ext cx="2756905" cy="3138215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098" y="0"/>
            <a:ext cx="5608444" cy="6851650"/>
          </a:xfrm>
        </p:spPr>
      </p:pic>
      <p:pic>
        <p:nvPicPr>
          <p:cNvPr id="2" name="Лиса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802212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8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endSnd/>
        </p:sndAc>
      </p:transition>
    </mc:Choice>
    <mc:Fallback xmlns="">
      <p:transition spd="slow">
        <p:fad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12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0156" y="4763"/>
            <a:ext cx="9205898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68144" y="1196752"/>
            <a:ext cx="2952328" cy="36724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007" y="1824355"/>
            <a:ext cx="1528602" cy="24172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502" y="2047976"/>
            <a:ext cx="2849612" cy="2760459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6372200" y="3140968"/>
            <a:ext cx="0" cy="15363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567" y="2076217"/>
            <a:ext cx="2561481" cy="22325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746" y="1470065"/>
            <a:ext cx="2539817" cy="32242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391" y="1338920"/>
            <a:ext cx="2285657" cy="33383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603" y="1345595"/>
            <a:ext cx="2253201" cy="33250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312" y="1444751"/>
            <a:ext cx="2371237" cy="324957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455755"/>
            <a:ext cx="2756905" cy="3138215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986" y="0"/>
            <a:ext cx="5532960" cy="6851650"/>
          </a:xfrm>
        </p:spPr>
      </p:pic>
      <p:pic>
        <p:nvPicPr>
          <p:cNvPr id="2" name="Белка щебечет и пищит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516358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67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endSnd/>
        </p:sndAc>
      </p:transition>
    </mc:Choice>
    <mc:Fallback xmlns="">
      <p:transition spd="slow">
        <p:fad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0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0156" y="4763"/>
            <a:ext cx="9205898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68144" y="1196752"/>
            <a:ext cx="2952328" cy="36724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007" y="1824355"/>
            <a:ext cx="1528602" cy="24172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502" y="2047976"/>
            <a:ext cx="2849612" cy="2760459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6372200" y="3140968"/>
            <a:ext cx="0" cy="15363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567" y="2076217"/>
            <a:ext cx="2561481" cy="22325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746" y="1470065"/>
            <a:ext cx="2539817" cy="32242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391" y="1338920"/>
            <a:ext cx="2285657" cy="33383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603" y="1345595"/>
            <a:ext cx="2253201" cy="33250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312" y="1444751"/>
            <a:ext cx="2371237" cy="324957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455755"/>
            <a:ext cx="2756905" cy="3138215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38" y="-32414"/>
            <a:ext cx="5685458" cy="6993113"/>
          </a:xfrm>
        </p:spPr>
      </p:pic>
      <p:pic>
        <p:nvPicPr>
          <p:cNvPr id="2" name="Рев медведя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145854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37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endSnd/>
        </p:sndAc>
      </p:transition>
    </mc:Choice>
    <mc:Fallback xmlns="">
      <p:transition spd="slow">
        <p:fad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8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0156" y="4763"/>
            <a:ext cx="9205898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68144" y="1196752"/>
            <a:ext cx="2952328" cy="36724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007" y="1824355"/>
            <a:ext cx="1528602" cy="24172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502" y="2047976"/>
            <a:ext cx="2849612" cy="2760459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6372200" y="3140968"/>
            <a:ext cx="0" cy="15363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567" y="2076217"/>
            <a:ext cx="2561481" cy="22325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746" y="1470065"/>
            <a:ext cx="2539817" cy="32242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391" y="1338920"/>
            <a:ext cx="2285657" cy="33383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603" y="1345595"/>
            <a:ext cx="2253201" cy="33250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312" y="1444751"/>
            <a:ext cx="2371237" cy="324957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455755"/>
            <a:ext cx="2756905" cy="3138215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333" y="-1850"/>
            <a:ext cx="5583736" cy="6858689"/>
          </a:xfrm>
        </p:spPr>
      </p:pic>
      <p:pic>
        <p:nvPicPr>
          <p:cNvPr id="2" name="Ezhik-zvuk-ezhika(mp3baza.org)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482219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28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endSnd/>
        </p:sndAc>
      </p:transition>
    </mc:Choice>
    <mc:Fallback xmlns="">
      <p:transition spd="slow">
        <p:fad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384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0156" y="4763"/>
            <a:ext cx="9205898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68144" y="1196752"/>
            <a:ext cx="2952328" cy="36724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007" y="1824355"/>
            <a:ext cx="1528602" cy="24172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502" y="2047976"/>
            <a:ext cx="2849612" cy="2760459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6372200" y="3140968"/>
            <a:ext cx="0" cy="15363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567" y="2076217"/>
            <a:ext cx="2561481" cy="22325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746" y="1470065"/>
            <a:ext cx="2539817" cy="32242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391" y="1338920"/>
            <a:ext cx="2285657" cy="33383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603" y="1345595"/>
            <a:ext cx="2253201" cy="33250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312" y="1444751"/>
            <a:ext cx="2371237" cy="324957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455755"/>
            <a:ext cx="2756905" cy="3138215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628" y="0"/>
            <a:ext cx="5525524" cy="6851650"/>
          </a:xfrm>
        </p:spPr>
      </p:pic>
      <p:pic>
        <p:nvPicPr>
          <p:cNvPr id="2" name="Krolik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239730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94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endSnd/>
        </p:sndAc>
      </p:transition>
    </mc:Choice>
    <mc:Fallback xmlns="">
      <p:transition spd="slow">
        <p:fad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03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8575"/>
            <a:ext cx="9144000" cy="680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Автор презентации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Куликова Наталья Викторовна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3"/>
            <a:ext cx="8229600" cy="57606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bubenec007@list.ru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3284984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презентации использованы иллюстрации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Линдсей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Селли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из «Животные в картинках» для детей дошкольного возраста. 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Перевод с французского И.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Сосфеновой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1560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2" name="Звуки Природы - Звуки Вечернего Леса [с сайта www.ololo.fm].wav"/>
          </p:stSnd>
        </p:sndAc>
      </p:transition>
    </mc:Choice>
    <mc:Fallback xmlns="">
      <p:transition spd="slow">
        <p:fade/>
        <p:sndAc>
          <p:stSnd>
            <p:snd r:embed="rId4" name="Звуки Природы - Звуки Вечернего Леса [с сайта www.ololo.fm]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</Template>
  <TotalTime>112</TotalTime>
  <Words>55</Words>
  <Application>Microsoft Office PowerPoint</Application>
  <PresentationFormat>Экран (4:3)</PresentationFormat>
  <Paragraphs>10</Paragraphs>
  <Slides>9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Презентация1</vt:lpstr>
      <vt:lpstr>Рассказывание о животном мире с использованием мнемосхем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Автор презентации Куликова Наталья Викторовна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Куликова Наталья Викторовна</dc:creator>
  <cp:lastModifiedBy>Куликова Наталья Викторовна</cp:lastModifiedBy>
  <cp:revision>24</cp:revision>
  <dcterms:created xsi:type="dcterms:W3CDTF">2013-02-03T14:44:41Z</dcterms:created>
  <dcterms:modified xsi:type="dcterms:W3CDTF">2014-08-17T15:22:43Z</dcterms:modified>
</cp:coreProperties>
</file>