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7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3"/>
            <a:ext cx="9624059" cy="121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5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7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7.jpg"/><Relationship Id="rId3" Type="http://schemas.openxmlformats.org/officeDocument/2006/relationships/image" Target="../media/image348.png"/><Relationship Id="rId4" Type="http://schemas.openxmlformats.org/officeDocument/2006/relationships/image" Target="../media/image349.png"/><Relationship Id="rId5" Type="http://schemas.openxmlformats.org/officeDocument/2006/relationships/image" Target="../media/image350.png"/><Relationship Id="rId6" Type="http://schemas.openxmlformats.org/officeDocument/2006/relationships/image" Target="../media/image351.png"/><Relationship Id="rId7" Type="http://schemas.openxmlformats.org/officeDocument/2006/relationships/image" Target="../media/image352.png"/><Relationship Id="rId8" Type="http://schemas.openxmlformats.org/officeDocument/2006/relationships/image" Target="../media/image353.png"/><Relationship Id="rId9" Type="http://schemas.openxmlformats.org/officeDocument/2006/relationships/image" Target="../media/image354.png"/><Relationship Id="rId10" Type="http://schemas.openxmlformats.org/officeDocument/2006/relationships/image" Target="../media/image355.png"/><Relationship Id="rId11" Type="http://schemas.openxmlformats.org/officeDocument/2006/relationships/image" Target="../media/image356.png"/><Relationship Id="rId12" Type="http://schemas.openxmlformats.org/officeDocument/2006/relationships/image" Target="../media/image357.png"/><Relationship Id="rId13" Type="http://schemas.openxmlformats.org/officeDocument/2006/relationships/image" Target="../media/image358.png"/><Relationship Id="rId14" Type="http://schemas.openxmlformats.org/officeDocument/2006/relationships/image" Target="../media/image359.png"/><Relationship Id="rId15" Type="http://schemas.openxmlformats.org/officeDocument/2006/relationships/image" Target="../media/image360.png"/><Relationship Id="rId16" Type="http://schemas.openxmlformats.org/officeDocument/2006/relationships/image" Target="../media/image361.png"/><Relationship Id="rId17" Type="http://schemas.openxmlformats.org/officeDocument/2006/relationships/image" Target="../media/image362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Relationship Id="rId11" Type="http://schemas.openxmlformats.org/officeDocument/2006/relationships/image" Target="../media/image22.png"/><Relationship Id="rId12" Type="http://schemas.openxmlformats.org/officeDocument/2006/relationships/image" Target="../media/image23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1" Type="http://schemas.openxmlformats.org/officeDocument/2006/relationships/image" Target="../media/image33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55.png"/><Relationship Id="rId24" Type="http://schemas.openxmlformats.org/officeDocument/2006/relationships/image" Target="../media/image56.png"/><Relationship Id="rId25" Type="http://schemas.openxmlformats.org/officeDocument/2006/relationships/image" Target="../media/image57.png"/><Relationship Id="rId26" Type="http://schemas.openxmlformats.org/officeDocument/2006/relationships/image" Target="../media/image58.png"/><Relationship Id="rId27" Type="http://schemas.openxmlformats.org/officeDocument/2006/relationships/image" Target="../media/image59.png"/><Relationship Id="rId28" Type="http://schemas.openxmlformats.org/officeDocument/2006/relationships/image" Target="../media/image60.png"/><Relationship Id="rId29" Type="http://schemas.openxmlformats.org/officeDocument/2006/relationships/image" Target="../media/image61.png"/><Relationship Id="rId30" Type="http://schemas.openxmlformats.org/officeDocument/2006/relationships/image" Target="../media/image62.png"/><Relationship Id="rId31" Type="http://schemas.openxmlformats.org/officeDocument/2006/relationships/image" Target="../media/image63.png"/><Relationship Id="rId32" Type="http://schemas.openxmlformats.org/officeDocument/2006/relationships/image" Target="../media/image64.png"/><Relationship Id="rId33" Type="http://schemas.openxmlformats.org/officeDocument/2006/relationships/image" Target="../media/image65.png"/><Relationship Id="rId34" Type="http://schemas.openxmlformats.org/officeDocument/2006/relationships/image" Target="../media/image66.png"/><Relationship Id="rId35" Type="http://schemas.openxmlformats.org/officeDocument/2006/relationships/image" Target="../media/image67.png"/><Relationship Id="rId36" Type="http://schemas.openxmlformats.org/officeDocument/2006/relationships/image" Target="../media/image68.png"/><Relationship Id="rId37" Type="http://schemas.openxmlformats.org/officeDocument/2006/relationships/image" Target="../media/image69.png"/><Relationship Id="rId38" Type="http://schemas.openxmlformats.org/officeDocument/2006/relationships/image" Target="../media/image70.png"/><Relationship Id="rId39" Type="http://schemas.openxmlformats.org/officeDocument/2006/relationships/image" Target="../media/image71.png"/><Relationship Id="rId40" Type="http://schemas.openxmlformats.org/officeDocument/2006/relationships/image" Target="../media/image72.png"/><Relationship Id="rId41" Type="http://schemas.openxmlformats.org/officeDocument/2006/relationships/image" Target="../media/image73.png"/><Relationship Id="rId42" Type="http://schemas.openxmlformats.org/officeDocument/2006/relationships/image" Target="../media/image74.png"/><Relationship Id="rId43" Type="http://schemas.openxmlformats.org/officeDocument/2006/relationships/image" Target="../media/image75.png"/><Relationship Id="rId44" Type="http://schemas.openxmlformats.org/officeDocument/2006/relationships/image" Target="../media/image76.png"/><Relationship Id="rId45" Type="http://schemas.openxmlformats.org/officeDocument/2006/relationships/image" Target="../media/image77.png"/><Relationship Id="rId46" Type="http://schemas.openxmlformats.org/officeDocument/2006/relationships/image" Target="../media/image78.png"/><Relationship Id="rId47" Type="http://schemas.openxmlformats.org/officeDocument/2006/relationships/image" Target="../media/image79.png"/><Relationship Id="rId48" Type="http://schemas.openxmlformats.org/officeDocument/2006/relationships/image" Target="../media/image80.png"/><Relationship Id="rId49" Type="http://schemas.openxmlformats.org/officeDocument/2006/relationships/image" Target="../media/image81.png"/><Relationship Id="rId50" Type="http://schemas.openxmlformats.org/officeDocument/2006/relationships/image" Target="../media/image82.png"/><Relationship Id="rId51" Type="http://schemas.openxmlformats.org/officeDocument/2006/relationships/image" Target="../media/image83.png"/><Relationship Id="rId52" Type="http://schemas.openxmlformats.org/officeDocument/2006/relationships/image" Target="../media/image84.png"/><Relationship Id="rId53" Type="http://schemas.openxmlformats.org/officeDocument/2006/relationships/image" Target="../media/image85.png"/><Relationship Id="rId54" Type="http://schemas.openxmlformats.org/officeDocument/2006/relationships/image" Target="../media/image86.png"/><Relationship Id="rId55" Type="http://schemas.openxmlformats.org/officeDocument/2006/relationships/image" Target="../media/image87.png"/><Relationship Id="rId56" Type="http://schemas.openxmlformats.org/officeDocument/2006/relationships/image" Target="../media/image88.png"/><Relationship Id="rId57" Type="http://schemas.openxmlformats.org/officeDocument/2006/relationships/image" Target="../media/image89.png"/><Relationship Id="rId58" Type="http://schemas.openxmlformats.org/officeDocument/2006/relationships/image" Target="../media/image90.png"/><Relationship Id="rId59" Type="http://schemas.openxmlformats.org/officeDocument/2006/relationships/image" Target="../media/image91.png"/><Relationship Id="rId60" Type="http://schemas.openxmlformats.org/officeDocument/2006/relationships/image" Target="../media/image92.png"/><Relationship Id="rId61" Type="http://schemas.openxmlformats.org/officeDocument/2006/relationships/image" Target="../media/image93.png"/><Relationship Id="rId62" Type="http://schemas.openxmlformats.org/officeDocument/2006/relationships/image" Target="../media/image94.png"/><Relationship Id="rId63" Type="http://schemas.openxmlformats.org/officeDocument/2006/relationships/image" Target="../media/image95.png"/><Relationship Id="rId64" Type="http://schemas.openxmlformats.org/officeDocument/2006/relationships/image" Target="../media/image96.png"/><Relationship Id="rId65" Type="http://schemas.openxmlformats.org/officeDocument/2006/relationships/image" Target="../media/image97.png"/><Relationship Id="rId66" Type="http://schemas.openxmlformats.org/officeDocument/2006/relationships/image" Target="../media/image98.png"/><Relationship Id="rId67" Type="http://schemas.openxmlformats.org/officeDocument/2006/relationships/image" Target="../media/image99.png"/><Relationship Id="rId68" Type="http://schemas.openxmlformats.org/officeDocument/2006/relationships/image" Target="../media/image100.png"/><Relationship Id="rId69" Type="http://schemas.openxmlformats.org/officeDocument/2006/relationships/image" Target="../media/image101.png"/><Relationship Id="rId70" Type="http://schemas.openxmlformats.org/officeDocument/2006/relationships/image" Target="../media/image102.png"/><Relationship Id="rId71" Type="http://schemas.openxmlformats.org/officeDocument/2006/relationships/image" Target="../media/image103.png"/><Relationship Id="rId72" Type="http://schemas.openxmlformats.org/officeDocument/2006/relationships/image" Target="../media/image104.png"/><Relationship Id="rId73" Type="http://schemas.openxmlformats.org/officeDocument/2006/relationships/image" Target="../media/image105.png"/><Relationship Id="rId74" Type="http://schemas.openxmlformats.org/officeDocument/2006/relationships/image" Target="../media/image106.png"/><Relationship Id="rId75" Type="http://schemas.openxmlformats.org/officeDocument/2006/relationships/image" Target="../media/image107.png"/><Relationship Id="rId76" Type="http://schemas.openxmlformats.org/officeDocument/2006/relationships/image" Target="../media/image108.png"/><Relationship Id="rId77" Type="http://schemas.openxmlformats.org/officeDocument/2006/relationships/image" Target="../media/image109.png"/><Relationship Id="rId78" Type="http://schemas.openxmlformats.org/officeDocument/2006/relationships/image" Target="../media/image110.png"/><Relationship Id="rId79" Type="http://schemas.openxmlformats.org/officeDocument/2006/relationships/image" Target="../media/image111.png"/><Relationship Id="rId80" Type="http://schemas.openxmlformats.org/officeDocument/2006/relationships/image" Target="../media/image112.png"/><Relationship Id="rId81" Type="http://schemas.openxmlformats.org/officeDocument/2006/relationships/image" Target="../media/image113.png"/><Relationship Id="rId82" Type="http://schemas.openxmlformats.org/officeDocument/2006/relationships/image" Target="../media/image114.png"/><Relationship Id="rId83" Type="http://schemas.openxmlformats.org/officeDocument/2006/relationships/image" Target="../media/image115.png"/><Relationship Id="rId84" Type="http://schemas.openxmlformats.org/officeDocument/2006/relationships/image" Target="../media/image116.png"/><Relationship Id="rId85" Type="http://schemas.openxmlformats.org/officeDocument/2006/relationships/image" Target="../media/image117.png"/><Relationship Id="rId86" Type="http://schemas.openxmlformats.org/officeDocument/2006/relationships/image" Target="../media/image118.png"/><Relationship Id="rId87" Type="http://schemas.openxmlformats.org/officeDocument/2006/relationships/image" Target="../media/image119.png"/><Relationship Id="rId88" Type="http://schemas.openxmlformats.org/officeDocument/2006/relationships/image" Target="../media/image120.png"/><Relationship Id="rId89" Type="http://schemas.openxmlformats.org/officeDocument/2006/relationships/image" Target="../media/image121.png"/><Relationship Id="rId90" Type="http://schemas.openxmlformats.org/officeDocument/2006/relationships/image" Target="../media/image122.png"/><Relationship Id="rId91" Type="http://schemas.openxmlformats.org/officeDocument/2006/relationships/image" Target="../media/image123.png"/><Relationship Id="rId92" Type="http://schemas.openxmlformats.org/officeDocument/2006/relationships/image" Target="../media/image124.png"/><Relationship Id="rId93" Type="http://schemas.openxmlformats.org/officeDocument/2006/relationships/image" Target="../media/image125.png"/><Relationship Id="rId94" Type="http://schemas.openxmlformats.org/officeDocument/2006/relationships/image" Target="../media/image126.png"/><Relationship Id="rId95" Type="http://schemas.openxmlformats.org/officeDocument/2006/relationships/image" Target="../media/image127.png"/><Relationship Id="rId96" Type="http://schemas.openxmlformats.org/officeDocument/2006/relationships/image" Target="../media/image128.png"/><Relationship Id="rId97" Type="http://schemas.openxmlformats.org/officeDocument/2006/relationships/image" Target="../media/image129.png"/><Relationship Id="rId98" Type="http://schemas.openxmlformats.org/officeDocument/2006/relationships/image" Target="../media/image130.png"/><Relationship Id="rId99" Type="http://schemas.openxmlformats.org/officeDocument/2006/relationships/image" Target="../media/image131.png"/><Relationship Id="rId100" Type="http://schemas.openxmlformats.org/officeDocument/2006/relationships/image" Target="../media/image132.png"/><Relationship Id="rId101" Type="http://schemas.openxmlformats.org/officeDocument/2006/relationships/image" Target="../media/image133.png"/><Relationship Id="rId102" Type="http://schemas.openxmlformats.org/officeDocument/2006/relationships/image" Target="../media/image134.png"/><Relationship Id="rId103" Type="http://schemas.openxmlformats.org/officeDocument/2006/relationships/image" Target="../media/image135.png"/><Relationship Id="rId104" Type="http://schemas.openxmlformats.org/officeDocument/2006/relationships/image" Target="../media/image136.png"/><Relationship Id="rId105" Type="http://schemas.openxmlformats.org/officeDocument/2006/relationships/image" Target="../media/image137.png"/><Relationship Id="rId106" Type="http://schemas.openxmlformats.org/officeDocument/2006/relationships/image" Target="../media/image138.png"/><Relationship Id="rId107" Type="http://schemas.openxmlformats.org/officeDocument/2006/relationships/image" Target="../media/image139.png"/><Relationship Id="rId108" Type="http://schemas.openxmlformats.org/officeDocument/2006/relationships/image" Target="../media/image140.png"/><Relationship Id="rId109" Type="http://schemas.openxmlformats.org/officeDocument/2006/relationships/image" Target="../media/image141.png"/><Relationship Id="rId110" Type="http://schemas.openxmlformats.org/officeDocument/2006/relationships/image" Target="../media/image142.png"/><Relationship Id="rId111" Type="http://schemas.openxmlformats.org/officeDocument/2006/relationships/image" Target="../media/image143.png"/><Relationship Id="rId112" Type="http://schemas.openxmlformats.org/officeDocument/2006/relationships/image" Target="../media/image144.png"/><Relationship Id="rId113" Type="http://schemas.openxmlformats.org/officeDocument/2006/relationships/image" Target="../media/image145.png"/><Relationship Id="rId114" Type="http://schemas.openxmlformats.org/officeDocument/2006/relationships/image" Target="../media/image146.png"/><Relationship Id="rId115" Type="http://schemas.openxmlformats.org/officeDocument/2006/relationships/image" Target="../media/image147.png"/><Relationship Id="rId116" Type="http://schemas.openxmlformats.org/officeDocument/2006/relationships/image" Target="../media/image148.png"/><Relationship Id="rId117" Type="http://schemas.openxmlformats.org/officeDocument/2006/relationships/image" Target="../media/image149.png"/><Relationship Id="rId118" Type="http://schemas.openxmlformats.org/officeDocument/2006/relationships/image" Target="../media/image150.png"/><Relationship Id="rId119" Type="http://schemas.openxmlformats.org/officeDocument/2006/relationships/image" Target="../media/image151.png"/><Relationship Id="rId120" Type="http://schemas.openxmlformats.org/officeDocument/2006/relationships/image" Target="../media/image152.png"/><Relationship Id="rId121" Type="http://schemas.openxmlformats.org/officeDocument/2006/relationships/image" Target="../media/image153.png"/><Relationship Id="rId122" Type="http://schemas.openxmlformats.org/officeDocument/2006/relationships/image" Target="../media/image154.png"/><Relationship Id="rId123" Type="http://schemas.openxmlformats.org/officeDocument/2006/relationships/image" Target="../media/image155.png"/><Relationship Id="rId124" Type="http://schemas.openxmlformats.org/officeDocument/2006/relationships/image" Target="../media/image156.png"/><Relationship Id="rId125" Type="http://schemas.openxmlformats.org/officeDocument/2006/relationships/image" Target="../media/image157.png"/><Relationship Id="rId126" Type="http://schemas.openxmlformats.org/officeDocument/2006/relationships/image" Target="../media/image158.png"/><Relationship Id="rId127" Type="http://schemas.openxmlformats.org/officeDocument/2006/relationships/image" Target="../media/image159.png"/><Relationship Id="rId128" Type="http://schemas.openxmlformats.org/officeDocument/2006/relationships/image" Target="../media/image160.png"/><Relationship Id="rId129" Type="http://schemas.openxmlformats.org/officeDocument/2006/relationships/image" Target="../media/image161.png"/><Relationship Id="rId130" Type="http://schemas.openxmlformats.org/officeDocument/2006/relationships/image" Target="../media/image162.png"/><Relationship Id="rId131" Type="http://schemas.openxmlformats.org/officeDocument/2006/relationships/image" Target="../media/image163.png"/><Relationship Id="rId132" Type="http://schemas.openxmlformats.org/officeDocument/2006/relationships/image" Target="../media/image164.png"/><Relationship Id="rId133" Type="http://schemas.openxmlformats.org/officeDocument/2006/relationships/image" Target="../media/image165.png"/><Relationship Id="rId134" Type="http://schemas.openxmlformats.org/officeDocument/2006/relationships/image" Target="../media/image166.png"/><Relationship Id="rId135" Type="http://schemas.openxmlformats.org/officeDocument/2006/relationships/image" Target="../media/image167.png"/><Relationship Id="rId136" Type="http://schemas.openxmlformats.org/officeDocument/2006/relationships/image" Target="../media/image168.png"/><Relationship Id="rId137" Type="http://schemas.openxmlformats.org/officeDocument/2006/relationships/image" Target="../media/image169.png"/><Relationship Id="rId138" Type="http://schemas.openxmlformats.org/officeDocument/2006/relationships/image" Target="../media/image170.png"/><Relationship Id="rId139" Type="http://schemas.openxmlformats.org/officeDocument/2006/relationships/image" Target="../media/image171.png"/><Relationship Id="rId140" Type="http://schemas.openxmlformats.org/officeDocument/2006/relationships/image" Target="../media/image172.png"/><Relationship Id="rId141" Type="http://schemas.openxmlformats.org/officeDocument/2006/relationships/image" Target="../media/image173.png"/><Relationship Id="rId142" Type="http://schemas.openxmlformats.org/officeDocument/2006/relationships/image" Target="../media/image174.png"/><Relationship Id="rId143" Type="http://schemas.openxmlformats.org/officeDocument/2006/relationships/image" Target="../media/image175.png"/><Relationship Id="rId144" Type="http://schemas.openxmlformats.org/officeDocument/2006/relationships/image" Target="../media/image176.png"/><Relationship Id="rId145" Type="http://schemas.openxmlformats.org/officeDocument/2006/relationships/image" Target="../media/image177.png"/><Relationship Id="rId146" Type="http://schemas.openxmlformats.org/officeDocument/2006/relationships/image" Target="../media/image178.png"/><Relationship Id="rId147" Type="http://schemas.openxmlformats.org/officeDocument/2006/relationships/image" Target="../media/image179.png"/><Relationship Id="rId148" Type="http://schemas.openxmlformats.org/officeDocument/2006/relationships/image" Target="../media/image180.png"/><Relationship Id="rId149" Type="http://schemas.openxmlformats.org/officeDocument/2006/relationships/image" Target="../media/image181.png"/><Relationship Id="rId150" Type="http://schemas.openxmlformats.org/officeDocument/2006/relationships/image" Target="../media/image182.png"/><Relationship Id="rId151" Type="http://schemas.openxmlformats.org/officeDocument/2006/relationships/image" Target="../media/image183.png"/><Relationship Id="rId152" Type="http://schemas.openxmlformats.org/officeDocument/2006/relationships/image" Target="../media/image184.png"/><Relationship Id="rId153" Type="http://schemas.openxmlformats.org/officeDocument/2006/relationships/image" Target="../media/image185.png"/><Relationship Id="rId154" Type="http://schemas.openxmlformats.org/officeDocument/2006/relationships/image" Target="../media/image186.png"/><Relationship Id="rId155" Type="http://schemas.openxmlformats.org/officeDocument/2006/relationships/image" Target="../media/image187.png"/><Relationship Id="rId156" Type="http://schemas.openxmlformats.org/officeDocument/2006/relationships/image" Target="../media/image188.png"/><Relationship Id="rId157" Type="http://schemas.openxmlformats.org/officeDocument/2006/relationships/image" Target="../media/image189.png"/><Relationship Id="rId158" Type="http://schemas.openxmlformats.org/officeDocument/2006/relationships/image" Target="../media/image190.png"/><Relationship Id="rId159" Type="http://schemas.openxmlformats.org/officeDocument/2006/relationships/image" Target="../media/image191.png"/><Relationship Id="rId160" Type="http://schemas.openxmlformats.org/officeDocument/2006/relationships/image" Target="../media/image192.png"/><Relationship Id="rId161" Type="http://schemas.openxmlformats.org/officeDocument/2006/relationships/image" Target="../media/image193.png"/><Relationship Id="rId162" Type="http://schemas.openxmlformats.org/officeDocument/2006/relationships/image" Target="../media/image194.png"/><Relationship Id="rId163" Type="http://schemas.openxmlformats.org/officeDocument/2006/relationships/image" Target="../media/image195.png"/><Relationship Id="rId164" Type="http://schemas.openxmlformats.org/officeDocument/2006/relationships/image" Target="../media/image196.png"/><Relationship Id="rId165" Type="http://schemas.openxmlformats.org/officeDocument/2006/relationships/image" Target="../media/image197.png"/><Relationship Id="rId166" Type="http://schemas.openxmlformats.org/officeDocument/2006/relationships/image" Target="../media/image198.png"/><Relationship Id="rId167" Type="http://schemas.openxmlformats.org/officeDocument/2006/relationships/image" Target="../media/image199.png"/><Relationship Id="rId168" Type="http://schemas.openxmlformats.org/officeDocument/2006/relationships/image" Target="../media/image200.png"/><Relationship Id="rId169" Type="http://schemas.openxmlformats.org/officeDocument/2006/relationships/image" Target="../media/image201.png"/><Relationship Id="rId170" Type="http://schemas.openxmlformats.org/officeDocument/2006/relationships/image" Target="../media/image202.png"/><Relationship Id="rId171" Type="http://schemas.openxmlformats.org/officeDocument/2006/relationships/image" Target="../media/image203.png"/><Relationship Id="rId172" Type="http://schemas.openxmlformats.org/officeDocument/2006/relationships/image" Target="../media/image204.png"/><Relationship Id="rId173" Type="http://schemas.openxmlformats.org/officeDocument/2006/relationships/image" Target="../media/image205.png"/><Relationship Id="rId174" Type="http://schemas.openxmlformats.org/officeDocument/2006/relationships/image" Target="../media/image206.png"/><Relationship Id="rId175" Type="http://schemas.openxmlformats.org/officeDocument/2006/relationships/image" Target="../media/image207.png"/><Relationship Id="rId176" Type="http://schemas.openxmlformats.org/officeDocument/2006/relationships/image" Target="../media/image208.png"/><Relationship Id="rId177" Type="http://schemas.openxmlformats.org/officeDocument/2006/relationships/image" Target="../media/image209.png"/><Relationship Id="rId178" Type="http://schemas.openxmlformats.org/officeDocument/2006/relationships/image" Target="../media/image210.png"/><Relationship Id="rId179" Type="http://schemas.openxmlformats.org/officeDocument/2006/relationships/image" Target="../media/image211.png"/><Relationship Id="rId180" Type="http://schemas.openxmlformats.org/officeDocument/2006/relationships/image" Target="../media/image212.png"/><Relationship Id="rId181" Type="http://schemas.openxmlformats.org/officeDocument/2006/relationships/image" Target="../media/image213.png"/><Relationship Id="rId182" Type="http://schemas.openxmlformats.org/officeDocument/2006/relationships/image" Target="../media/image214.png"/><Relationship Id="rId183" Type="http://schemas.openxmlformats.org/officeDocument/2006/relationships/image" Target="../media/image215.png"/><Relationship Id="rId184" Type="http://schemas.openxmlformats.org/officeDocument/2006/relationships/image" Target="../media/image216.png"/><Relationship Id="rId185" Type="http://schemas.openxmlformats.org/officeDocument/2006/relationships/image" Target="../media/image217.png"/><Relationship Id="rId186" Type="http://schemas.openxmlformats.org/officeDocument/2006/relationships/image" Target="../media/image218.png"/><Relationship Id="rId187" Type="http://schemas.openxmlformats.org/officeDocument/2006/relationships/image" Target="../media/image219.png"/><Relationship Id="rId188" Type="http://schemas.openxmlformats.org/officeDocument/2006/relationships/image" Target="../media/image220.png"/><Relationship Id="rId189" Type="http://schemas.openxmlformats.org/officeDocument/2006/relationships/image" Target="../media/image221.png"/><Relationship Id="rId190" Type="http://schemas.openxmlformats.org/officeDocument/2006/relationships/image" Target="../media/image222.png"/><Relationship Id="rId191" Type="http://schemas.openxmlformats.org/officeDocument/2006/relationships/image" Target="../media/image223.png"/><Relationship Id="rId192" Type="http://schemas.openxmlformats.org/officeDocument/2006/relationships/image" Target="../media/image224.png"/><Relationship Id="rId193" Type="http://schemas.openxmlformats.org/officeDocument/2006/relationships/image" Target="../media/image225.png"/><Relationship Id="rId194" Type="http://schemas.openxmlformats.org/officeDocument/2006/relationships/image" Target="../media/image226.png"/><Relationship Id="rId195" Type="http://schemas.openxmlformats.org/officeDocument/2006/relationships/image" Target="../media/image227.png"/><Relationship Id="rId196" Type="http://schemas.openxmlformats.org/officeDocument/2006/relationships/image" Target="../media/image228.png"/><Relationship Id="rId197" Type="http://schemas.openxmlformats.org/officeDocument/2006/relationships/image" Target="../media/image229.png"/><Relationship Id="rId198" Type="http://schemas.openxmlformats.org/officeDocument/2006/relationships/image" Target="../media/image230.png"/><Relationship Id="rId199" Type="http://schemas.openxmlformats.org/officeDocument/2006/relationships/image" Target="../media/image231.png"/><Relationship Id="rId200" Type="http://schemas.openxmlformats.org/officeDocument/2006/relationships/image" Target="../media/image232.png"/><Relationship Id="rId201" Type="http://schemas.openxmlformats.org/officeDocument/2006/relationships/image" Target="../media/image233.png"/><Relationship Id="rId202" Type="http://schemas.openxmlformats.org/officeDocument/2006/relationships/image" Target="../media/image234.png"/><Relationship Id="rId203" Type="http://schemas.openxmlformats.org/officeDocument/2006/relationships/image" Target="../media/image235.png"/><Relationship Id="rId204" Type="http://schemas.openxmlformats.org/officeDocument/2006/relationships/image" Target="../media/image236.png"/><Relationship Id="rId205" Type="http://schemas.openxmlformats.org/officeDocument/2006/relationships/image" Target="../media/image237.png"/><Relationship Id="rId206" Type="http://schemas.openxmlformats.org/officeDocument/2006/relationships/image" Target="../media/image238.png"/><Relationship Id="rId207" Type="http://schemas.openxmlformats.org/officeDocument/2006/relationships/image" Target="../media/image239.png"/><Relationship Id="rId208" Type="http://schemas.openxmlformats.org/officeDocument/2006/relationships/image" Target="../media/image240.png"/><Relationship Id="rId209" Type="http://schemas.openxmlformats.org/officeDocument/2006/relationships/image" Target="../media/image241.png"/><Relationship Id="rId210" Type="http://schemas.openxmlformats.org/officeDocument/2006/relationships/image" Target="../media/image242.png"/><Relationship Id="rId211" Type="http://schemas.openxmlformats.org/officeDocument/2006/relationships/image" Target="../media/image243.png"/><Relationship Id="rId212" Type="http://schemas.openxmlformats.org/officeDocument/2006/relationships/image" Target="../media/image244.png"/><Relationship Id="rId213" Type="http://schemas.openxmlformats.org/officeDocument/2006/relationships/image" Target="../media/image245.png"/><Relationship Id="rId214" Type="http://schemas.openxmlformats.org/officeDocument/2006/relationships/image" Target="../media/image246.png"/><Relationship Id="rId215" Type="http://schemas.openxmlformats.org/officeDocument/2006/relationships/image" Target="../media/image247.png"/><Relationship Id="rId216" Type="http://schemas.openxmlformats.org/officeDocument/2006/relationships/image" Target="../media/image248.png"/><Relationship Id="rId217" Type="http://schemas.openxmlformats.org/officeDocument/2006/relationships/image" Target="../media/image249.png"/><Relationship Id="rId218" Type="http://schemas.openxmlformats.org/officeDocument/2006/relationships/image" Target="../media/image250.png"/><Relationship Id="rId219" Type="http://schemas.openxmlformats.org/officeDocument/2006/relationships/image" Target="../media/image251.png"/><Relationship Id="rId220" Type="http://schemas.openxmlformats.org/officeDocument/2006/relationships/image" Target="../media/image252.png"/><Relationship Id="rId221" Type="http://schemas.openxmlformats.org/officeDocument/2006/relationships/image" Target="../media/image253.png"/><Relationship Id="rId222" Type="http://schemas.openxmlformats.org/officeDocument/2006/relationships/image" Target="../media/image254.png"/><Relationship Id="rId223" Type="http://schemas.openxmlformats.org/officeDocument/2006/relationships/image" Target="../media/image255.png"/><Relationship Id="rId224" Type="http://schemas.openxmlformats.org/officeDocument/2006/relationships/image" Target="../media/image256.png"/><Relationship Id="rId225" Type="http://schemas.openxmlformats.org/officeDocument/2006/relationships/image" Target="../media/image257.png"/><Relationship Id="rId226" Type="http://schemas.openxmlformats.org/officeDocument/2006/relationships/image" Target="../media/image258.png"/><Relationship Id="rId227" Type="http://schemas.openxmlformats.org/officeDocument/2006/relationships/image" Target="../media/image259.png"/><Relationship Id="rId228" Type="http://schemas.openxmlformats.org/officeDocument/2006/relationships/image" Target="../media/image260.png"/><Relationship Id="rId229" Type="http://schemas.openxmlformats.org/officeDocument/2006/relationships/image" Target="../media/image261.png"/><Relationship Id="rId230" Type="http://schemas.openxmlformats.org/officeDocument/2006/relationships/image" Target="../media/image262.png"/><Relationship Id="rId231" Type="http://schemas.openxmlformats.org/officeDocument/2006/relationships/image" Target="../media/image263.png"/><Relationship Id="rId232" Type="http://schemas.openxmlformats.org/officeDocument/2006/relationships/image" Target="../media/image264.png"/><Relationship Id="rId233" Type="http://schemas.openxmlformats.org/officeDocument/2006/relationships/image" Target="../media/image265.png"/><Relationship Id="rId234" Type="http://schemas.openxmlformats.org/officeDocument/2006/relationships/image" Target="../media/image266.png"/><Relationship Id="rId235" Type="http://schemas.openxmlformats.org/officeDocument/2006/relationships/image" Target="../media/image267.png"/><Relationship Id="rId236" Type="http://schemas.openxmlformats.org/officeDocument/2006/relationships/image" Target="../media/image268.png"/><Relationship Id="rId237" Type="http://schemas.openxmlformats.org/officeDocument/2006/relationships/image" Target="../media/image269.png"/><Relationship Id="rId238" Type="http://schemas.openxmlformats.org/officeDocument/2006/relationships/image" Target="../media/image270.png"/><Relationship Id="rId239" Type="http://schemas.openxmlformats.org/officeDocument/2006/relationships/image" Target="../media/image271.png"/><Relationship Id="rId240" Type="http://schemas.openxmlformats.org/officeDocument/2006/relationships/image" Target="../media/image272.png"/><Relationship Id="rId241" Type="http://schemas.openxmlformats.org/officeDocument/2006/relationships/image" Target="../media/image273.png"/><Relationship Id="rId242" Type="http://schemas.openxmlformats.org/officeDocument/2006/relationships/image" Target="../media/image274.png"/><Relationship Id="rId243" Type="http://schemas.openxmlformats.org/officeDocument/2006/relationships/image" Target="../media/image275.png"/><Relationship Id="rId244" Type="http://schemas.openxmlformats.org/officeDocument/2006/relationships/image" Target="../media/image276.png"/><Relationship Id="rId245" Type="http://schemas.openxmlformats.org/officeDocument/2006/relationships/image" Target="../media/image277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8.jpg"/><Relationship Id="rId3" Type="http://schemas.openxmlformats.org/officeDocument/2006/relationships/image" Target="../media/image279.png"/><Relationship Id="rId4" Type="http://schemas.openxmlformats.org/officeDocument/2006/relationships/image" Target="../media/image280.png"/><Relationship Id="rId5" Type="http://schemas.openxmlformats.org/officeDocument/2006/relationships/image" Target="../media/image281.png"/><Relationship Id="rId6" Type="http://schemas.openxmlformats.org/officeDocument/2006/relationships/image" Target="../media/image282.png"/><Relationship Id="rId7" Type="http://schemas.openxmlformats.org/officeDocument/2006/relationships/image" Target="../media/image283.png"/><Relationship Id="rId8" Type="http://schemas.openxmlformats.org/officeDocument/2006/relationships/image" Target="../media/image284.png"/><Relationship Id="rId9" Type="http://schemas.openxmlformats.org/officeDocument/2006/relationships/image" Target="../media/image285.png"/><Relationship Id="rId10" Type="http://schemas.openxmlformats.org/officeDocument/2006/relationships/image" Target="../media/image286.png"/><Relationship Id="rId11" Type="http://schemas.openxmlformats.org/officeDocument/2006/relationships/image" Target="../media/image287.png"/><Relationship Id="rId12" Type="http://schemas.openxmlformats.org/officeDocument/2006/relationships/image" Target="../media/image288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9.jpg"/><Relationship Id="rId3" Type="http://schemas.openxmlformats.org/officeDocument/2006/relationships/image" Target="../media/image290.png"/><Relationship Id="rId4" Type="http://schemas.openxmlformats.org/officeDocument/2006/relationships/image" Target="../media/image291.png"/><Relationship Id="rId5" Type="http://schemas.openxmlformats.org/officeDocument/2006/relationships/image" Target="../media/image292.png"/><Relationship Id="rId6" Type="http://schemas.openxmlformats.org/officeDocument/2006/relationships/image" Target="../media/image293.png"/><Relationship Id="rId7" Type="http://schemas.openxmlformats.org/officeDocument/2006/relationships/image" Target="../media/image294.png"/><Relationship Id="rId8" Type="http://schemas.openxmlformats.org/officeDocument/2006/relationships/image" Target="../media/image295.png"/><Relationship Id="rId9" Type="http://schemas.openxmlformats.org/officeDocument/2006/relationships/image" Target="../media/image296.png"/><Relationship Id="rId10" Type="http://schemas.openxmlformats.org/officeDocument/2006/relationships/image" Target="../media/image297.png"/><Relationship Id="rId11" Type="http://schemas.openxmlformats.org/officeDocument/2006/relationships/image" Target="../media/image298.png"/><Relationship Id="rId12" Type="http://schemas.openxmlformats.org/officeDocument/2006/relationships/image" Target="../media/image299.png"/><Relationship Id="rId13" Type="http://schemas.openxmlformats.org/officeDocument/2006/relationships/image" Target="../media/image300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1.jpg"/><Relationship Id="rId3" Type="http://schemas.openxmlformats.org/officeDocument/2006/relationships/image" Target="../media/image302.png"/><Relationship Id="rId4" Type="http://schemas.openxmlformats.org/officeDocument/2006/relationships/image" Target="../media/image303.png"/><Relationship Id="rId5" Type="http://schemas.openxmlformats.org/officeDocument/2006/relationships/image" Target="../media/image304.png"/><Relationship Id="rId6" Type="http://schemas.openxmlformats.org/officeDocument/2006/relationships/image" Target="../media/image305.png"/><Relationship Id="rId7" Type="http://schemas.openxmlformats.org/officeDocument/2006/relationships/image" Target="../media/image306.png"/><Relationship Id="rId8" Type="http://schemas.openxmlformats.org/officeDocument/2006/relationships/image" Target="../media/image307.png"/><Relationship Id="rId9" Type="http://schemas.openxmlformats.org/officeDocument/2006/relationships/image" Target="../media/image308.png"/><Relationship Id="rId10" Type="http://schemas.openxmlformats.org/officeDocument/2006/relationships/image" Target="../media/image309.png"/><Relationship Id="rId11" Type="http://schemas.openxmlformats.org/officeDocument/2006/relationships/image" Target="../media/image310.png"/><Relationship Id="rId12" Type="http://schemas.openxmlformats.org/officeDocument/2006/relationships/image" Target="../media/image311.png"/><Relationship Id="rId13" Type="http://schemas.openxmlformats.org/officeDocument/2006/relationships/image" Target="../media/image312.png"/><Relationship Id="rId14" Type="http://schemas.openxmlformats.org/officeDocument/2006/relationships/image" Target="../media/image313.png"/><Relationship Id="rId15" Type="http://schemas.openxmlformats.org/officeDocument/2006/relationships/image" Target="../media/image314.png"/><Relationship Id="rId16" Type="http://schemas.openxmlformats.org/officeDocument/2006/relationships/image" Target="../media/image315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6.jpg"/><Relationship Id="rId3" Type="http://schemas.openxmlformats.org/officeDocument/2006/relationships/image" Target="../media/image317.png"/><Relationship Id="rId4" Type="http://schemas.openxmlformats.org/officeDocument/2006/relationships/image" Target="../media/image318.png"/><Relationship Id="rId5" Type="http://schemas.openxmlformats.org/officeDocument/2006/relationships/image" Target="../media/image319.png"/><Relationship Id="rId6" Type="http://schemas.openxmlformats.org/officeDocument/2006/relationships/image" Target="../media/image320.png"/><Relationship Id="rId7" Type="http://schemas.openxmlformats.org/officeDocument/2006/relationships/image" Target="../media/image321.png"/><Relationship Id="rId8" Type="http://schemas.openxmlformats.org/officeDocument/2006/relationships/image" Target="../media/image322.png"/><Relationship Id="rId9" Type="http://schemas.openxmlformats.org/officeDocument/2006/relationships/image" Target="../media/image323.png"/><Relationship Id="rId10" Type="http://schemas.openxmlformats.org/officeDocument/2006/relationships/image" Target="../media/image324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5.jpg"/><Relationship Id="rId3" Type="http://schemas.openxmlformats.org/officeDocument/2006/relationships/image" Target="../media/image326.png"/><Relationship Id="rId4" Type="http://schemas.openxmlformats.org/officeDocument/2006/relationships/image" Target="../media/image327.png"/><Relationship Id="rId5" Type="http://schemas.openxmlformats.org/officeDocument/2006/relationships/image" Target="../media/image328.png"/><Relationship Id="rId6" Type="http://schemas.openxmlformats.org/officeDocument/2006/relationships/image" Target="../media/image329.png"/><Relationship Id="rId7" Type="http://schemas.openxmlformats.org/officeDocument/2006/relationships/image" Target="../media/image330.png"/><Relationship Id="rId8" Type="http://schemas.openxmlformats.org/officeDocument/2006/relationships/image" Target="../media/image331.png"/><Relationship Id="rId9" Type="http://schemas.openxmlformats.org/officeDocument/2006/relationships/image" Target="../media/image332.png"/><Relationship Id="rId10" Type="http://schemas.openxmlformats.org/officeDocument/2006/relationships/image" Target="../media/image333.png"/><Relationship Id="rId11" Type="http://schemas.openxmlformats.org/officeDocument/2006/relationships/image" Target="../media/image334.png"/><Relationship Id="rId12" Type="http://schemas.openxmlformats.org/officeDocument/2006/relationships/image" Target="../media/image335.png"/><Relationship Id="rId13" Type="http://schemas.openxmlformats.org/officeDocument/2006/relationships/image" Target="../media/image336.png"/><Relationship Id="rId14" Type="http://schemas.openxmlformats.org/officeDocument/2006/relationships/image" Target="../media/image337.png"/><Relationship Id="rId15" Type="http://schemas.openxmlformats.org/officeDocument/2006/relationships/image" Target="../media/image338.png"/><Relationship Id="rId16" Type="http://schemas.openxmlformats.org/officeDocument/2006/relationships/image" Target="../media/image339.png"/><Relationship Id="rId17" Type="http://schemas.openxmlformats.org/officeDocument/2006/relationships/image" Target="../media/image340.png"/><Relationship Id="rId18" Type="http://schemas.openxmlformats.org/officeDocument/2006/relationships/image" Target="../media/image341.png"/><Relationship Id="rId19" Type="http://schemas.openxmlformats.org/officeDocument/2006/relationships/image" Target="../media/image342.png"/><Relationship Id="rId20" Type="http://schemas.openxmlformats.org/officeDocument/2006/relationships/image" Target="../media/image343.png"/><Relationship Id="rId21" Type="http://schemas.openxmlformats.org/officeDocument/2006/relationships/image" Target="../media/image344.png"/><Relationship Id="rId22" Type="http://schemas.openxmlformats.org/officeDocument/2006/relationships/image" Target="../media/image345.png"/><Relationship Id="rId23" Type="http://schemas.openxmlformats.org/officeDocument/2006/relationships/image" Target="../media/image346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30729" y="267360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6" y="4306"/>
                </a:lnTo>
                <a:lnTo>
                  <a:pt x="173817" y="16720"/>
                </a:lnTo>
                <a:lnTo>
                  <a:pt x="132224" y="36489"/>
                </a:lnTo>
                <a:lnTo>
                  <a:pt x="94963" y="62858"/>
                </a:lnTo>
                <a:lnTo>
                  <a:pt x="62786" y="95070"/>
                </a:lnTo>
                <a:lnTo>
                  <a:pt x="36448" y="132373"/>
                </a:lnTo>
                <a:lnTo>
                  <a:pt x="16701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1" y="360532"/>
                </a:lnTo>
                <a:lnTo>
                  <a:pt x="36448" y="402169"/>
                </a:lnTo>
                <a:lnTo>
                  <a:pt x="62786" y="439472"/>
                </a:lnTo>
                <a:lnTo>
                  <a:pt x="94963" y="471684"/>
                </a:lnTo>
                <a:lnTo>
                  <a:pt x="132224" y="498053"/>
                </a:lnTo>
                <a:lnTo>
                  <a:pt x="173817" y="517822"/>
                </a:lnTo>
                <a:lnTo>
                  <a:pt x="218986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61628" y="298310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025610" y="398564"/>
            <a:ext cx="175895" cy="288290"/>
          </a:xfrm>
          <a:custGeom>
            <a:avLst/>
            <a:gdLst/>
            <a:ahLst/>
            <a:cxnLst/>
            <a:rect l="l" t="t" r="r" b="b"/>
            <a:pathLst>
              <a:path w="175895" h="288290">
                <a:moveTo>
                  <a:pt x="168236" y="243077"/>
                </a:moveTo>
                <a:lnTo>
                  <a:pt x="7950" y="243077"/>
                </a:lnTo>
                <a:lnTo>
                  <a:pt x="6769" y="243497"/>
                </a:lnTo>
                <a:lnTo>
                  <a:pt x="673" y="261581"/>
                </a:lnTo>
                <a:lnTo>
                  <a:pt x="673" y="269976"/>
                </a:lnTo>
                <a:lnTo>
                  <a:pt x="8102" y="287947"/>
                </a:lnTo>
                <a:lnTo>
                  <a:pt x="168236" y="287947"/>
                </a:lnTo>
                <a:lnTo>
                  <a:pt x="175742" y="269976"/>
                </a:lnTo>
                <a:lnTo>
                  <a:pt x="175742" y="261581"/>
                </a:lnTo>
                <a:lnTo>
                  <a:pt x="168236" y="243077"/>
                </a:lnTo>
                <a:close/>
              </a:path>
              <a:path w="175895" h="288290">
                <a:moveTo>
                  <a:pt x="120332" y="56984"/>
                </a:moveTo>
                <a:lnTo>
                  <a:pt x="62483" y="56984"/>
                </a:lnTo>
                <a:lnTo>
                  <a:pt x="62483" y="243077"/>
                </a:lnTo>
                <a:lnTo>
                  <a:pt x="120332" y="243077"/>
                </a:lnTo>
                <a:lnTo>
                  <a:pt x="120332" y="56984"/>
                </a:lnTo>
                <a:close/>
              </a:path>
              <a:path w="175895" h="288290">
                <a:moveTo>
                  <a:pt x="86220" y="0"/>
                </a:moveTo>
                <a:lnTo>
                  <a:pt x="69329" y="2832"/>
                </a:lnTo>
                <a:lnTo>
                  <a:pt x="7950" y="42621"/>
                </a:lnTo>
                <a:lnTo>
                  <a:pt x="0" y="70103"/>
                </a:lnTo>
                <a:lnTo>
                  <a:pt x="228" y="74447"/>
                </a:lnTo>
                <a:lnTo>
                  <a:pt x="1104" y="80632"/>
                </a:lnTo>
                <a:lnTo>
                  <a:pt x="1943" y="82803"/>
                </a:lnTo>
                <a:lnTo>
                  <a:pt x="4457" y="85305"/>
                </a:lnTo>
                <a:lnTo>
                  <a:pt x="6146" y="85750"/>
                </a:lnTo>
                <a:lnTo>
                  <a:pt x="10413" y="85013"/>
                </a:lnTo>
                <a:lnTo>
                  <a:pt x="13182" y="84023"/>
                </a:lnTo>
                <a:lnTo>
                  <a:pt x="16560" y="82397"/>
                </a:lnTo>
                <a:lnTo>
                  <a:pt x="62483" y="56984"/>
                </a:lnTo>
                <a:lnTo>
                  <a:pt x="120332" y="56984"/>
                </a:lnTo>
                <a:lnTo>
                  <a:pt x="120332" y="5486"/>
                </a:lnTo>
                <a:lnTo>
                  <a:pt x="120027" y="4381"/>
                </a:lnTo>
                <a:lnTo>
                  <a:pt x="104609" y="63"/>
                </a:lnTo>
                <a:lnTo>
                  <a:pt x="862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48597" y="265061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98"/>
                </a:lnTo>
                <a:lnTo>
                  <a:pt x="1587" y="7480"/>
                </a:lnTo>
                <a:lnTo>
                  <a:pt x="0" y="12026"/>
                </a:lnTo>
                <a:lnTo>
                  <a:pt x="0" y="276999"/>
                </a:lnTo>
                <a:lnTo>
                  <a:pt x="23837" y="284289"/>
                </a:lnTo>
                <a:lnTo>
                  <a:pt x="35420" y="284289"/>
                </a:lnTo>
                <a:lnTo>
                  <a:pt x="59321" y="47891"/>
                </a:lnTo>
                <a:lnTo>
                  <a:pt x="227368" y="47891"/>
                </a:lnTo>
                <a:lnTo>
                  <a:pt x="227368" y="12026"/>
                </a:lnTo>
                <a:lnTo>
                  <a:pt x="225856" y="7480"/>
                </a:lnTo>
                <a:lnTo>
                  <a:pt x="219849" y="1498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91"/>
                </a:moveTo>
                <a:lnTo>
                  <a:pt x="168046" y="47891"/>
                </a:lnTo>
                <a:lnTo>
                  <a:pt x="168046" y="276999"/>
                </a:lnTo>
                <a:lnTo>
                  <a:pt x="192100" y="284289"/>
                </a:lnTo>
                <a:lnTo>
                  <a:pt x="203530" y="284289"/>
                </a:lnTo>
                <a:lnTo>
                  <a:pt x="227368" y="276999"/>
                </a:lnTo>
                <a:lnTo>
                  <a:pt x="227368" y="4789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813176" y="263855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19" y="274993"/>
                </a:lnTo>
                <a:lnTo>
                  <a:pt x="76923" y="219671"/>
                </a:lnTo>
                <a:lnTo>
                  <a:pt x="249996" y="219671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59" y="11925"/>
                </a:lnTo>
                <a:lnTo>
                  <a:pt x="174358" y="9156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6" y="219671"/>
                </a:moveTo>
                <a:lnTo>
                  <a:pt x="186537" y="219671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81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4" y="278739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6" y="219671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119488" y="265061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42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0"/>
                </a:lnTo>
                <a:lnTo>
                  <a:pt x="111727" y="44830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0"/>
                </a:moveTo>
                <a:lnTo>
                  <a:pt x="56616" y="44830"/>
                </a:lnTo>
                <a:lnTo>
                  <a:pt x="138264" y="274878"/>
                </a:lnTo>
                <a:lnTo>
                  <a:pt x="138722" y="276478"/>
                </a:lnTo>
                <a:lnTo>
                  <a:pt x="139623" y="277863"/>
                </a:lnTo>
                <a:lnTo>
                  <a:pt x="142328" y="280200"/>
                </a:lnTo>
                <a:lnTo>
                  <a:pt x="144170" y="281190"/>
                </a:lnTo>
                <a:lnTo>
                  <a:pt x="146507" y="281978"/>
                </a:lnTo>
                <a:lnTo>
                  <a:pt x="148831" y="282790"/>
                </a:lnTo>
                <a:lnTo>
                  <a:pt x="151803" y="283362"/>
                </a:lnTo>
                <a:lnTo>
                  <a:pt x="159016" y="284098"/>
                </a:lnTo>
                <a:lnTo>
                  <a:pt x="163385" y="284276"/>
                </a:lnTo>
                <a:lnTo>
                  <a:pt x="177965" y="284175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0"/>
                </a:lnTo>
                <a:close/>
              </a:path>
              <a:path w="340360" h="284480">
                <a:moveTo>
                  <a:pt x="340144" y="44830"/>
                </a:moveTo>
                <a:lnTo>
                  <a:pt x="283984" y="44830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0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19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0"/>
                </a:lnTo>
                <a:lnTo>
                  <a:pt x="340144" y="44830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7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05885" y="265074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16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36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099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81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09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59403" y="265061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55"/>
                </a:lnTo>
                <a:lnTo>
                  <a:pt x="82359" y="277876"/>
                </a:lnTo>
                <a:lnTo>
                  <a:pt x="83350" y="279031"/>
                </a:lnTo>
                <a:lnTo>
                  <a:pt x="84315" y="280200"/>
                </a:lnTo>
                <a:lnTo>
                  <a:pt x="105930" y="284289"/>
                </a:lnTo>
                <a:lnTo>
                  <a:pt x="117360" y="284289"/>
                </a:lnTo>
                <a:lnTo>
                  <a:pt x="141427" y="276555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406"/>
                </a:lnTo>
                <a:lnTo>
                  <a:pt x="0" y="19240"/>
                </a:lnTo>
                <a:lnTo>
                  <a:pt x="0" y="27851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51"/>
                </a:lnTo>
                <a:lnTo>
                  <a:pt x="223304" y="19240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017292" y="263753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44"/>
                </a:lnTo>
                <a:lnTo>
                  <a:pt x="168393" y="163144"/>
                </a:lnTo>
                <a:lnTo>
                  <a:pt x="138795" y="138722"/>
                </a:lnTo>
                <a:lnTo>
                  <a:pt x="132775" y="136232"/>
                </a:lnTo>
                <a:lnTo>
                  <a:pt x="132775" y="136017"/>
                </a:lnTo>
                <a:lnTo>
                  <a:pt x="162173" y="115252"/>
                </a:lnTo>
                <a:lnTo>
                  <a:pt x="59242" y="115252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5" h="285750">
                <a:moveTo>
                  <a:pt x="168393" y="163144"/>
                </a:moveTo>
                <a:lnTo>
                  <a:pt x="79473" y="163144"/>
                </a:lnTo>
                <a:lnTo>
                  <a:pt x="85709" y="163944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3" y="163144"/>
                </a:lnTo>
                <a:close/>
              </a:path>
              <a:path w="216535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52"/>
                </a:lnTo>
                <a:lnTo>
                  <a:pt x="162173" y="115252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2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250893" y="263855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20" y="274993"/>
                </a:lnTo>
                <a:lnTo>
                  <a:pt x="76923" y="219671"/>
                </a:lnTo>
                <a:lnTo>
                  <a:pt x="249996" y="219671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60" y="11925"/>
                </a:lnTo>
                <a:lnTo>
                  <a:pt x="174358" y="9156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6" y="219671"/>
                </a:moveTo>
                <a:lnTo>
                  <a:pt x="186537" y="219671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81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4" y="278739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6" y="219671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632248" y="265074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98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6"/>
                </a:lnTo>
                <a:lnTo>
                  <a:pt x="48771" y="190298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59"/>
                </a:lnTo>
                <a:lnTo>
                  <a:pt x="117528" y="158321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98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942926" y="265061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8" y="0"/>
                </a:moveTo>
                <a:lnTo>
                  <a:pt x="90806" y="0"/>
                </a:lnTo>
                <a:lnTo>
                  <a:pt x="86831" y="1498"/>
                </a:lnTo>
                <a:lnTo>
                  <a:pt x="81421" y="7480"/>
                </a:lnTo>
                <a:lnTo>
                  <a:pt x="79618" y="12687"/>
                </a:lnTo>
                <a:lnTo>
                  <a:pt x="78716" y="20129"/>
                </a:lnTo>
                <a:lnTo>
                  <a:pt x="76011" y="43042"/>
                </a:lnTo>
                <a:lnTo>
                  <a:pt x="73323" y="64327"/>
                </a:lnTo>
                <a:lnTo>
                  <a:pt x="65347" y="118583"/>
                </a:lnTo>
                <a:lnTo>
                  <a:pt x="57393" y="160401"/>
                </a:lnTo>
                <a:lnTo>
                  <a:pt x="46572" y="198996"/>
                </a:lnTo>
                <a:lnTo>
                  <a:pt x="18378" y="234391"/>
                </a:lnTo>
                <a:lnTo>
                  <a:pt x="13895" y="235305"/>
                </a:lnTo>
                <a:lnTo>
                  <a:pt x="7583" y="235305"/>
                </a:lnTo>
                <a:lnTo>
                  <a:pt x="6148" y="235661"/>
                </a:lnTo>
                <a:lnTo>
                  <a:pt x="0" y="269519"/>
                </a:lnTo>
                <a:lnTo>
                  <a:pt x="217" y="273062"/>
                </a:lnTo>
                <a:lnTo>
                  <a:pt x="10364" y="286905"/>
                </a:lnTo>
                <a:lnTo>
                  <a:pt x="12625" y="286905"/>
                </a:lnTo>
                <a:lnTo>
                  <a:pt x="52193" y="280944"/>
                </a:lnTo>
                <a:lnTo>
                  <a:pt x="86620" y="250600"/>
                </a:lnTo>
                <a:lnTo>
                  <a:pt x="103768" y="211522"/>
                </a:lnTo>
                <a:lnTo>
                  <a:pt x="114803" y="169425"/>
                </a:lnTo>
                <a:lnTo>
                  <a:pt x="124820" y="115218"/>
                </a:lnTo>
                <a:lnTo>
                  <a:pt x="131249" y="71484"/>
                </a:lnTo>
                <a:lnTo>
                  <a:pt x="134418" y="47244"/>
                </a:lnTo>
                <a:lnTo>
                  <a:pt x="256224" y="47244"/>
                </a:lnTo>
                <a:lnTo>
                  <a:pt x="256224" y="12026"/>
                </a:lnTo>
                <a:lnTo>
                  <a:pt x="254763" y="7480"/>
                </a:lnTo>
                <a:lnTo>
                  <a:pt x="248896" y="1498"/>
                </a:lnTo>
                <a:lnTo>
                  <a:pt x="244718" y="0"/>
                </a:lnTo>
                <a:close/>
              </a:path>
              <a:path w="256539" h="287020">
                <a:moveTo>
                  <a:pt x="256224" y="47244"/>
                </a:moveTo>
                <a:lnTo>
                  <a:pt x="197131" y="47244"/>
                </a:lnTo>
                <a:lnTo>
                  <a:pt x="197131" y="276999"/>
                </a:lnTo>
                <a:lnTo>
                  <a:pt x="220816" y="284289"/>
                </a:lnTo>
                <a:lnTo>
                  <a:pt x="232399" y="284289"/>
                </a:lnTo>
                <a:lnTo>
                  <a:pt x="256224" y="276999"/>
                </a:lnTo>
                <a:lnTo>
                  <a:pt x="256224" y="4724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245620" y="265074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16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36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099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66" y="284276"/>
                </a:lnTo>
                <a:lnTo>
                  <a:pt x="86385" y="213423"/>
                </a:lnTo>
                <a:lnTo>
                  <a:pt x="89090" y="205981"/>
                </a:lnTo>
                <a:lnTo>
                  <a:pt x="112445" y="174066"/>
                </a:lnTo>
                <a:lnTo>
                  <a:pt x="128790" y="169684"/>
                </a:lnTo>
                <a:lnTo>
                  <a:pt x="218795" y="169684"/>
                </a:lnTo>
                <a:lnTo>
                  <a:pt x="218795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95" y="44386"/>
                </a:lnTo>
                <a:lnTo>
                  <a:pt x="218795" y="11734"/>
                </a:lnTo>
                <a:lnTo>
                  <a:pt x="217093" y="7099"/>
                </a:lnTo>
                <a:lnTo>
                  <a:pt x="210324" y="1409"/>
                </a:lnTo>
                <a:lnTo>
                  <a:pt x="206235" y="0"/>
                </a:lnTo>
                <a:close/>
              </a:path>
              <a:path w="219075" h="284480">
                <a:moveTo>
                  <a:pt x="218795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95" y="276987"/>
                </a:lnTo>
                <a:lnTo>
                  <a:pt x="218795" y="169684"/>
                </a:lnTo>
                <a:close/>
              </a:path>
              <a:path w="219075" h="284480">
                <a:moveTo>
                  <a:pt x="218795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95" y="126390"/>
                </a:lnTo>
                <a:lnTo>
                  <a:pt x="218795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632665" y="260045"/>
            <a:ext cx="1833575" cy="363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530071" y="265074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68" y="0"/>
                </a:moveTo>
                <a:lnTo>
                  <a:pt x="12636" y="0"/>
                </a:lnTo>
                <a:lnTo>
                  <a:pt x="8470" y="1409"/>
                </a:lnTo>
                <a:lnTo>
                  <a:pt x="1701" y="7099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70" y="281533"/>
                </a:lnTo>
                <a:lnTo>
                  <a:pt x="12636" y="282968"/>
                </a:lnTo>
                <a:lnTo>
                  <a:pt x="165569" y="282968"/>
                </a:lnTo>
                <a:lnTo>
                  <a:pt x="173012" y="264667"/>
                </a:lnTo>
                <a:lnTo>
                  <a:pt x="173012" y="256209"/>
                </a:lnTo>
                <a:lnTo>
                  <a:pt x="59105" y="237909"/>
                </a:lnTo>
                <a:lnTo>
                  <a:pt x="59105" y="158102"/>
                </a:lnTo>
                <a:lnTo>
                  <a:pt x="148653" y="158102"/>
                </a:lnTo>
                <a:lnTo>
                  <a:pt x="149898" y="157733"/>
                </a:lnTo>
                <a:lnTo>
                  <a:pt x="156095" y="140461"/>
                </a:lnTo>
                <a:lnTo>
                  <a:pt x="156095" y="132143"/>
                </a:lnTo>
                <a:lnTo>
                  <a:pt x="148653" y="114147"/>
                </a:lnTo>
                <a:lnTo>
                  <a:pt x="59105" y="114147"/>
                </a:lnTo>
                <a:lnTo>
                  <a:pt x="59105" y="45034"/>
                </a:lnTo>
                <a:lnTo>
                  <a:pt x="164668" y="45034"/>
                </a:lnTo>
                <a:lnTo>
                  <a:pt x="165874" y="44640"/>
                </a:lnTo>
                <a:lnTo>
                  <a:pt x="171881" y="26822"/>
                </a:lnTo>
                <a:lnTo>
                  <a:pt x="171881" y="18364"/>
                </a:lnTo>
                <a:lnTo>
                  <a:pt x="165874" y="355"/>
                </a:lnTo>
                <a:lnTo>
                  <a:pt x="16466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755497" y="178041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40" y="0"/>
                </a:moveTo>
                <a:lnTo>
                  <a:pt x="60209" y="0"/>
                </a:lnTo>
                <a:lnTo>
                  <a:pt x="55980" y="177"/>
                </a:lnTo>
                <a:lnTo>
                  <a:pt x="39165" y="20040"/>
                </a:lnTo>
                <a:lnTo>
                  <a:pt x="40663" y="28244"/>
                </a:lnTo>
                <a:lnTo>
                  <a:pt x="69248" y="62126"/>
                </a:lnTo>
                <a:lnTo>
                  <a:pt x="110400" y="71873"/>
                </a:lnTo>
                <a:lnTo>
                  <a:pt x="121042" y="72161"/>
                </a:lnTo>
                <a:lnTo>
                  <a:pt x="131989" y="71847"/>
                </a:lnTo>
                <a:lnTo>
                  <a:pt x="173653" y="61255"/>
                </a:lnTo>
                <a:lnTo>
                  <a:pt x="197749" y="36512"/>
                </a:lnTo>
                <a:lnTo>
                  <a:pt x="116305" y="36512"/>
                </a:lnTo>
                <a:lnTo>
                  <a:pt x="111796" y="35788"/>
                </a:lnTo>
                <a:lnTo>
                  <a:pt x="88951" y="8750"/>
                </a:lnTo>
                <a:lnTo>
                  <a:pt x="88669" y="7404"/>
                </a:lnTo>
                <a:lnTo>
                  <a:pt x="74128" y="215"/>
                </a:lnTo>
                <a:lnTo>
                  <a:pt x="70140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889" y="0"/>
                </a:lnTo>
                <a:lnTo>
                  <a:pt x="167168" y="215"/>
                </a:lnTo>
                <a:lnTo>
                  <a:pt x="152814" y="14427"/>
                </a:lnTo>
                <a:lnTo>
                  <a:pt x="152131" y="17741"/>
                </a:lnTo>
                <a:lnTo>
                  <a:pt x="126084" y="36512"/>
                </a:lnTo>
                <a:lnTo>
                  <a:pt x="197749" y="36512"/>
                </a:lnTo>
                <a:lnTo>
                  <a:pt x="201496" y="26860"/>
                </a:lnTo>
                <a:lnTo>
                  <a:pt x="202919" y="19164"/>
                </a:lnTo>
                <a:lnTo>
                  <a:pt x="202870" y="8750"/>
                </a:lnTo>
                <a:lnTo>
                  <a:pt x="185291" y="177"/>
                </a:lnTo>
                <a:lnTo>
                  <a:pt x="180821" y="0"/>
                </a:lnTo>
                <a:close/>
              </a:path>
              <a:path w="237490" h="371475">
                <a:moveTo>
                  <a:pt x="35558" y="85725"/>
                </a:moveTo>
                <a:lnTo>
                  <a:pt x="23976" y="85725"/>
                </a:lnTo>
                <a:lnTo>
                  <a:pt x="19238" y="85902"/>
                </a:lnTo>
                <a:lnTo>
                  <a:pt x="0" y="364020"/>
                </a:lnTo>
                <a:lnTo>
                  <a:pt x="290" y="365112"/>
                </a:lnTo>
                <a:lnTo>
                  <a:pt x="22020" y="371309"/>
                </a:lnTo>
                <a:lnTo>
                  <a:pt x="36345" y="371208"/>
                </a:lnTo>
                <a:lnTo>
                  <a:pt x="116365" y="274662"/>
                </a:lnTo>
                <a:lnTo>
                  <a:pt x="58342" y="274662"/>
                </a:lnTo>
                <a:lnTo>
                  <a:pt x="58634" y="269709"/>
                </a:lnTo>
                <a:lnTo>
                  <a:pt x="58862" y="264591"/>
                </a:lnTo>
                <a:lnTo>
                  <a:pt x="59167" y="254101"/>
                </a:lnTo>
                <a:lnTo>
                  <a:pt x="59162" y="92786"/>
                </a:lnTo>
                <a:lnTo>
                  <a:pt x="40359" y="85902"/>
                </a:lnTo>
                <a:lnTo>
                  <a:pt x="35558" y="85725"/>
                </a:lnTo>
                <a:close/>
              </a:path>
              <a:path w="237490" h="371475">
                <a:moveTo>
                  <a:pt x="237437" y="182156"/>
                </a:moveTo>
                <a:lnTo>
                  <a:pt x="179246" y="182156"/>
                </a:lnTo>
                <a:lnTo>
                  <a:pt x="178933" y="186563"/>
                </a:lnTo>
                <a:lnTo>
                  <a:pt x="178712" y="191236"/>
                </a:lnTo>
                <a:lnTo>
                  <a:pt x="178446" y="200787"/>
                </a:lnTo>
                <a:lnTo>
                  <a:pt x="178344" y="364020"/>
                </a:lnTo>
                <a:lnTo>
                  <a:pt x="178789" y="365302"/>
                </a:lnTo>
                <a:lnTo>
                  <a:pt x="201941" y="371309"/>
                </a:lnTo>
                <a:lnTo>
                  <a:pt x="213371" y="371309"/>
                </a:lnTo>
                <a:lnTo>
                  <a:pt x="237437" y="364020"/>
                </a:lnTo>
                <a:lnTo>
                  <a:pt x="237437" y="182156"/>
                </a:lnTo>
                <a:close/>
              </a:path>
              <a:path w="237490" h="371475">
                <a:moveTo>
                  <a:pt x="215174" y="85725"/>
                </a:moveTo>
                <a:lnTo>
                  <a:pt x="204798" y="85725"/>
                </a:lnTo>
                <a:lnTo>
                  <a:pt x="200963" y="85864"/>
                </a:lnTo>
                <a:lnTo>
                  <a:pt x="80668" y="240982"/>
                </a:lnTo>
                <a:lnTo>
                  <a:pt x="76452" y="246811"/>
                </a:lnTo>
                <a:lnTo>
                  <a:pt x="72401" y="252793"/>
                </a:lnTo>
                <a:lnTo>
                  <a:pt x="64577" y="265036"/>
                </a:lnTo>
                <a:lnTo>
                  <a:pt x="61339" y="270281"/>
                </a:lnTo>
                <a:lnTo>
                  <a:pt x="58786" y="274662"/>
                </a:lnTo>
                <a:lnTo>
                  <a:pt x="116365" y="274662"/>
                </a:lnTo>
                <a:lnTo>
                  <a:pt x="156906" y="216052"/>
                </a:lnTo>
                <a:lnTo>
                  <a:pt x="159015" y="213131"/>
                </a:lnTo>
                <a:lnTo>
                  <a:pt x="178789" y="182156"/>
                </a:lnTo>
                <a:lnTo>
                  <a:pt x="237437" y="182156"/>
                </a:lnTo>
                <a:lnTo>
                  <a:pt x="237346" y="92786"/>
                </a:lnTo>
                <a:lnTo>
                  <a:pt x="219797" y="85902"/>
                </a:lnTo>
                <a:lnTo>
                  <a:pt x="215174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330612" y="723036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98"/>
                </a:lnTo>
                <a:lnTo>
                  <a:pt x="1587" y="7480"/>
                </a:lnTo>
                <a:lnTo>
                  <a:pt x="0" y="12026"/>
                </a:lnTo>
                <a:lnTo>
                  <a:pt x="0" y="276999"/>
                </a:lnTo>
                <a:lnTo>
                  <a:pt x="23837" y="284289"/>
                </a:lnTo>
                <a:lnTo>
                  <a:pt x="35420" y="284289"/>
                </a:lnTo>
                <a:lnTo>
                  <a:pt x="59321" y="47891"/>
                </a:lnTo>
                <a:lnTo>
                  <a:pt x="227368" y="47891"/>
                </a:lnTo>
                <a:lnTo>
                  <a:pt x="227368" y="12026"/>
                </a:lnTo>
                <a:lnTo>
                  <a:pt x="225856" y="7480"/>
                </a:lnTo>
                <a:lnTo>
                  <a:pt x="219849" y="1498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91"/>
                </a:moveTo>
                <a:lnTo>
                  <a:pt x="168046" y="47891"/>
                </a:lnTo>
                <a:lnTo>
                  <a:pt x="168046" y="276999"/>
                </a:lnTo>
                <a:lnTo>
                  <a:pt x="192100" y="284289"/>
                </a:lnTo>
                <a:lnTo>
                  <a:pt x="203530" y="284289"/>
                </a:lnTo>
                <a:lnTo>
                  <a:pt x="227368" y="276999"/>
                </a:lnTo>
                <a:lnTo>
                  <a:pt x="227368" y="4789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621582" y="718007"/>
            <a:ext cx="2572969" cy="2930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258233" y="721728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73" y="0"/>
                </a:lnTo>
                <a:lnTo>
                  <a:pt x="19236" y="177"/>
                </a:lnTo>
                <a:lnTo>
                  <a:pt x="0" y="278307"/>
                </a:lnTo>
                <a:lnTo>
                  <a:pt x="300" y="279399"/>
                </a:lnTo>
                <a:lnTo>
                  <a:pt x="22017" y="285597"/>
                </a:lnTo>
                <a:lnTo>
                  <a:pt x="36343" y="285483"/>
                </a:lnTo>
                <a:lnTo>
                  <a:pt x="116368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60" y="178879"/>
                </a:lnTo>
                <a:lnTo>
                  <a:pt x="59165" y="168389"/>
                </a:lnTo>
                <a:lnTo>
                  <a:pt x="59163" y="7073"/>
                </a:lnTo>
                <a:lnTo>
                  <a:pt x="40369" y="177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31"/>
                </a:moveTo>
                <a:lnTo>
                  <a:pt x="179243" y="96431"/>
                </a:lnTo>
                <a:lnTo>
                  <a:pt x="178938" y="100672"/>
                </a:lnTo>
                <a:lnTo>
                  <a:pt x="178689" y="106248"/>
                </a:lnTo>
                <a:lnTo>
                  <a:pt x="178443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68" y="285597"/>
                </a:lnTo>
                <a:lnTo>
                  <a:pt x="237435" y="278307"/>
                </a:lnTo>
                <a:lnTo>
                  <a:pt x="237435" y="96431"/>
                </a:lnTo>
                <a:close/>
              </a:path>
              <a:path w="237489" h="285750">
                <a:moveTo>
                  <a:pt x="215171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66" y="155257"/>
                </a:lnTo>
                <a:lnTo>
                  <a:pt x="76449" y="161099"/>
                </a:lnTo>
                <a:lnTo>
                  <a:pt x="72398" y="167068"/>
                </a:lnTo>
                <a:lnTo>
                  <a:pt x="64575" y="179311"/>
                </a:lnTo>
                <a:lnTo>
                  <a:pt x="61349" y="184569"/>
                </a:lnTo>
                <a:lnTo>
                  <a:pt x="58784" y="188937"/>
                </a:lnTo>
                <a:lnTo>
                  <a:pt x="116368" y="188937"/>
                </a:lnTo>
                <a:lnTo>
                  <a:pt x="156904" y="130340"/>
                </a:lnTo>
                <a:lnTo>
                  <a:pt x="159012" y="127419"/>
                </a:lnTo>
                <a:lnTo>
                  <a:pt x="178786" y="96431"/>
                </a:lnTo>
                <a:lnTo>
                  <a:pt x="237435" y="96431"/>
                </a:lnTo>
                <a:lnTo>
                  <a:pt x="237344" y="7073"/>
                </a:lnTo>
                <a:lnTo>
                  <a:pt x="219807" y="177"/>
                </a:lnTo>
                <a:lnTo>
                  <a:pt x="21517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559350" y="721715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44"/>
                </a:lnTo>
                <a:lnTo>
                  <a:pt x="168393" y="163144"/>
                </a:lnTo>
                <a:lnTo>
                  <a:pt x="138795" y="138722"/>
                </a:lnTo>
                <a:lnTo>
                  <a:pt x="132787" y="136232"/>
                </a:lnTo>
                <a:lnTo>
                  <a:pt x="132787" y="136017"/>
                </a:lnTo>
                <a:lnTo>
                  <a:pt x="162173" y="115252"/>
                </a:lnTo>
                <a:lnTo>
                  <a:pt x="59242" y="115252"/>
                </a:lnTo>
                <a:lnTo>
                  <a:pt x="59170" y="7150"/>
                </a:lnTo>
                <a:lnTo>
                  <a:pt x="40382" y="190"/>
                </a:lnTo>
                <a:lnTo>
                  <a:pt x="35569" y="0"/>
                </a:lnTo>
                <a:close/>
              </a:path>
              <a:path w="216534" h="285750">
                <a:moveTo>
                  <a:pt x="168393" y="163144"/>
                </a:moveTo>
                <a:lnTo>
                  <a:pt x="79473" y="163144"/>
                </a:lnTo>
                <a:lnTo>
                  <a:pt x="85721" y="163944"/>
                </a:lnTo>
                <a:lnTo>
                  <a:pt x="96846" y="167144"/>
                </a:lnTo>
                <a:lnTo>
                  <a:pt x="125193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76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7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3" y="163144"/>
                </a:lnTo>
                <a:close/>
              </a:path>
              <a:path w="216534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52"/>
                </a:lnTo>
                <a:lnTo>
                  <a:pt x="162173" y="115252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4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793851" y="718007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70" y="0"/>
                </a:moveTo>
                <a:lnTo>
                  <a:pt x="93624" y="5781"/>
                </a:lnTo>
                <a:lnTo>
                  <a:pt x="55797" y="22798"/>
                </a:lnTo>
                <a:lnTo>
                  <a:pt x="27507" y="49928"/>
                </a:lnTo>
                <a:lnTo>
                  <a:pt x="9029" y="86487"/>
                </a:lnTo>
                <a:lnTo>
                  <a:pt x="564" y="131524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66" y="279501"/>
                </a:lnTo>
                <a:lnTo>
                  <a:pt x="103670" y="290866"/>
                </a:lnTo>
                <a:lnTo>
                  <a:pt x="135559" y="293027"/>
                </a:lnTo>
                <a:lnTo>
                  <a:pt x="152299" y="292391"/>
                </a:lnTo>
                <a:lnTo>
                  <a:pt x="196354" y="282854"/>
                </a:lnTo>
                <a:lnTo>
                  <a:pt x="231007" y="262435"/>
                </a:lnTo>
                <a:lnTo>
                  <a:pt x="246815" y="245567"/>
                </a:lnTo>
                <a:lnTo>
                  <a:pt x="137363" y="245567"/>
                </a:lnTo>
                <a:lnTo>
                  <a:pt x="126892" y="245138"/>
                </a:lnTo>
                <a:lnTo>
                  <a:pt x="88080" y="230235"/>
                </a:lnTo>
                <a:lnTo>
                  <a:pt x="67984" y="195976"/>
                </a:lnTo>
                <a:lnTo>
                  <a:pt x="62481" y="156713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6" y="90998"/>
                </a:lnTo>
                <a:lnTo>
                  <a:pt x="95425" y="59538"/>
                </a:lnTo>
                <a:lnTo>
                  <a:pt x="138938" y="47231"/>
                </a:lnTo>
                <a:lnTo>
                  <a:pt x="251891" y="47231"/>
                </a:lnTo>
                <a:lnTo>
                  <a:pt x="249903" y="44199"/>
                </a:lnTo>
                <a:lnTo>
                  <a:pt x="211670" y="13362"/>
                </a:lnTo>
                <a:lnTo>
                  <a:pt x="172185" y="2132"/>
                </a:lnTo>
                <a:lnTo>
                  <a:pt x="157065" y="533"/>
                </a:lnTo>
                <a:lnTo>
                  <a:pt x="140970" y="0"/>
                </a:lnTo>
                <a:close/>
              </a:path>
              <a:path w="276859" h="293369">
                <a:moveTo>
                  <a:pt x="251891" y="47231"/>
                </a:moveTo>
                <a:lnTo>
                  <a:pt x="138938" y="47231"/>
                </a:lnTo>
                <a:lnTo>
                  <a:pt x="149315" y="47676"/>
                </a:lnTo>
                <a:lnTo>
                  <a:pt x="158789" y="49010"/>
                </a:lnTo>
                <a:lnTo>
                  <a:pt x="193449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0" y="201588"/>
                </a:lnTo>
                <a:lnTo>
                  <a:pt x="180880" y="233409"/>
                </a:lnTo>
                <a:lnTo>
                  <a:pt x="137363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0"/>
                </a:lnTo>
                <a:lnTo>
                  <a:pt x="251891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120013" y="723036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893" y="0"/>
                </a:moveTo>
                <a:lnTo>
                  <a:pt x="12623" y="0"/>
                </a:lnTo>
                <a:lnTo>
                  <a:pt x="8458" y="1422"/>
                </a:lnTo>
                <a:lnTo>
                  <a:pt x="1701" y="7099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42"/>
                </a:lnTo>
                <a:lnTo>
                  <a:pt x="201253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87"/>
                </a:lnTo>
                <a:lnTo>
                  <a:pt x="165595" y="124713"/>
                </a:lnTo>
                <a:lnTo>
                  <a:pt x="175679" y="117132"/>
                </a:lnTo>
                <a:lnTo>
                  <a:pt x="17624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89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2" y="1093"/>
                </a:lnTo>
                <a:lnTo>
                  <a:pt x="103802" y="273"/>
                </a:lnTo>
                <a:lnTo>
                  <a:pt x="90893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17"/>
                </a:lnTo>
                <a:lnTo>
                  <a:pt x="149771" y="193522"/>
                </a:lnTo>
                <a:lnTo>
                  <a:pt x="149771" y="206362"/>
                </a:lnTo>
                <a:lnTo>
                  <a:pt x="116268" y="238175"/>
                </a:lnTo>
                <a:lnTo>
                  <a:pt x="109321" y="239013"/>
                </a:lnTo>
                <a:lnTo>
                  <a:pt x="201253" y="239013"/>
                </a:lnTo>
                <a:lnTo>
                  <a:pt x="211353" y="198119"/>
                </a:lnTo>
                <a:lnTo>
                  <a:pt x="211070" y="191080"/>
                </a:lnTo>
                <a:lnTo>
                  <a:pt x="210223" y="184399"/>
                </a:lnTo>
                <a:lnTo>
                  <a:pt x="208813" y="178072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89" y="43078"/>
                </a:moveTo>
                <a:lnTo>
                  <a:pt x="97358" y="43078"/>
                </a:lnTo>
                <a:lnTo>
                  <a:pt x="104698" y="43878"/>
                </a:lnTo>
                <a:lnTo>
                  <a:pt x="115687" y="47099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56" y="115569"/>
                </a:lnTo>
                <a:lnTo>
                  <a:pt x="99923" y="116547"/>
                </a:lnTo>
                <a:lnTo>
                  <a:pt x="176246" y="116547"/>
                </a:lnTo>
                <a:lnTo>
                  <a:pt x="193960" y="78943"/>
                </a:lnTo>
                <a:lnTo>
                  <a:pt x="193979" y="71945"/>
                </a:lnTo>
                <a:lnTo>
                  <a:pt x="193556" y="63063"/>
                </a:lnTo>
                <a:lnTo>
                  <a:pt x="192285" y="54781"/>
                </a:lnTo>
                <a:lnTo>
                  <a:pt x="190167" y="47091"/>
                </a:lnTo>
                <a:lnTo>
                  <a:pt x="188489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2721381" y="2429764"/>
            <a:ext cx="3661410" cy="1206500"/>
          </a:xfrm>
          <a:custGeom>
            <a:avLst/>
            <a:gdLst/>
            <a:ahLst/>
            <a:cxnLst/>
            <a:rect l="l" t="t" r="r" b="b"/>
            <a:pathLst>
              <a:path w="3661410" h="1206500">
                <a:moveTo>
                  <a:pt x="341350" y="911720"/>
                </a:moveTo>
                <a:lnTo>
                  <a:pt x="91414" y="911720"/>
                </a:lnTo>
                <a:lnTo>
                  <a:pt x="37858" y="1206284"/>
                </a:lnTo>
                <a:lnTo>
                  <a:pt x="341350" y="911720"/>
                </a:lnTo>
                <a:close/>
              </a:path>
              <a:path w="3661410" h="1206500">
                <a:moveTo>
                  <a:pt x="3324225" y="0"/>
                </a:moveTo>
                <a:lnTo>
                  <a:pt x="336524" y="0"/>
                </a:lnTo>
                <a:lnTo>
                  <a:pt x="290922" y="3081"/>
                </a:lnTo>
                <a:lnTo>
                  <a:pt x="247166" y="12054"/>
                </a:lnTo>
                <a:lnTo>
                  <a:pt x="205659" y="26516"/>
                </a:lnTo>
                <a:lnTo>
                  <a:pt x="166806" y="46061"/>
                </a:lnTo>
                <a:lnTo>
                  <a:pt x="131011" y="70286"/>
                </a:lnTo>
                <a:lnTo>
                  <a:pt x="98677" y="98785"/>
                </a:lnTo>
                <a:lnTo>
                  <a:pt x="70209" y="131154"/>
                </a:lnTo>
                <a:lnTo>
                  <a:pt x="46011" y="166989"/>
                </a:lnTo>
                <a:lnTo>
                  <a:pt x="26487" y="205884"/>
                </a:lnTo>
                <a:lnTo>
                  <a:pt x="12041" y="247436"/>
                </a:lnTo>
                <a:lnTo>
                  <a:pt x="3077" y="291241"/>
                </a:lnTo>
                <a:lnTo>
                  <a:pt x="0" y="336892"/>
                </a:lnTo>
                <a:lnTo>
                  <a:pt x="0" y="911720"/>
                </a:lnTo>
                <a:lnTo>
                  <a:pt x="3324225" y="911720"/>
                </a:lnTo>
                <a:lnTo>
                  <a:pt x="3369833" y="908638"/>
                </a:lnTo>
                <a:lnTo>
                  <a:pt x="3413595" y="899663"/>
                </a:lnTo>
                <a:lnTo>
                  <a:pt x="3455108" y="885199"/>
                </a:lnTo>
                <a:lnTo>
                  <a:pt x="3493967" y="865650"/>
                </a:lnTo>
                <a:lnTo>
                  <a:pt x="3529768" y="841422"/>
                </a:lnTo>
                <a:lnTo>
                  <a:pt x="3562107" y="812919"/>
                </a:lnTo>
                <a:lnTo>
                  <a:pt x="3590579" y="780545"/>
                </a:lnTo>
                <a:lnTo>
                  <a:pt x="3614781" y="744704"/>
                </a:lnTo>
                <a:lnTo>
                  <a:pt x="3634308" y="705803"/>
                </a:lnTo>
                <a:lnTo>
                  <a:pt x="3648756" y="664245"/>
                </a:lnTo>
                <a:lnTo>
                  <a:pt x="3657722" y="620434"/>
                </a:lnTo>
                <a:lnTo>
                  <a:pt x="3660800" y="574776"/>
                </a:lnTo>
                <a:lnTo>
                  <a:pt x="3660800" y="336892"/>
                </a:lnTo>
                <a:lnTo>
                  <a:pt x="3657722" y="291241"/>
                </a:lnTo>
                <a:lnTo>
                  <a:pt x="3648756" y="247436"/>
                </a:lnTo>
                <a:lnTo>
                  <a:pt x="3634308" y="205884"/>
                </a:lnTo>
                <a:lnTo>
                  <a:pt x="3614781" y="166989"/>
                </a:lnTo>
                <a:lnTo>
                  <a:pt x="3590579" y="131154"/>
                </a:lnTo>
                <a:lnTo>
                  <a:pt x="3562107" y="98785"/>
                </a:lnTo>
                <a:lnTo>
                  <a:pt x="3529768" y="70286"/>
                </a:lnTo>
                <a:lnTo>
                  <a:pt x="3493967" y="46061"/>
                </a:lnTo>
                <a:lnTo>
                  <a:pt x="3455108" y="26516"/>
                </a:lnTo>
                <a:lnTo>
                  <a:pt x="3413595" y="12054"/>
                </a:lnTo>
                <a:lnTo>
                  <a:pt x="3369833" y="3081"/>
                </a:lnTo>
                <a:lnTo>
                  <a:pt x="3324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721381" y="2429764"/>
            <a:ext cx="3661410" cy="1206500"/>
          </a:xfrm>
          <a:custGeom>
            <a:avLst/>
            <a:gdLst/>
            <a:ahLst/>
            <a:cxnLst/>
            <a:rect l="l" t="t" r="r" b="b"/>
            <a:pathLst>
              <a:path w="3661410" h="1206500">
                <a:moveTo>
                  <a:pt x="91414" y="911720"/>
                </a:moveTo>
                <a:lnTo>
                  <a:pt x="0" y="911720"/>
                </a:lnTo>
                <a:lnTo>
                  <a:pt x="0" y="336892"/>
                </a:lnTo>
                <a:lnTo>
                  <a:pt x="3077" y="291241"/>
                </a:lnTo>
                <a:lnTo>
                  <a:pt x="12041" y="247436"/>
                </a:lnTo>
                <a:lnTo>
                  <a:pt x="26487" y="205884"/>
                </a:lnTo>
                <a:lnTo>
                  <a:pt x="46011" y="166989"/>
                </a:lnTo>
                <a:lnTo>
                  <a:pt x="70209" y="131154"/>
                </a:lnTo>
                <a:lnTo>
                  <a:pt x="98677" y="98785"/>
                </a:lnTo>
                <a:lnTo>
                  <a:pt x="131011" y="70286"/>
                </a:lnTo>
                <a:lnTo>
                  <a:pt x="166806" y="46061"/>
                </a:lnTo>
                <a:lnTo>
                  <a:pt x="205659" y="26516"/>
                </a:lnTo>
                <a:lnTo>
                  <a:pt x="247166" y="12054"/>
                </a:lnTo>
                <a:lnTo>
                  <a:pt x="290922" y="3081"/>
                </a:lnTo>
                <a:lnTo>
                  <a:pt x="336524" y="0"/>
                </a:lnTo>
                <a:lnTo>
                  <a:pt x="3324225" y="0"/>
                </a:lnTo>
                <a:lnTo>
                  <a:pt x="3369833" y="3081"/>
                </a:lnTo>
                <a:lnTo>
                  <a:pt x="3413595" y="12054"/>
                </a:lnTo>
                <a:lnTo>
                  <a:pt x="3455108" y="26516"/>
                </a:lnTo>
                <a:lnTo>
                  <a:pt x="3493967" y="46061"/>
                </a:lnTo>
                <a:lnTo>
                  <a:pt x="3529768" y="70286"/>
                </a:lnTo>
                <a:lnTo>
                  <a:pt x="3562107" y="98785"/>
                </a:lnTo>
                <a:lnTo>
                  <a:pt x="3590579" y="131154"/>
                </a:lnTo>
                <a:lnTo>
                  <a:pt x="3614781" y="166989"/>
                </a:lnTo>
                <a:lnTo>
                  <a:pt x="3634308" y="205884"/>
                </a:lnTo>
                <a:lnTo>
                  <a:pt x="3648756" y="247436"/>
                </a:lnTo>
                <a:lnTo>
                  <a:pt x="3657722" y="291241"/>
                </a:lnTo>
                <a:lnTo>
                  <a:pt x="3660800" y="336892"/>
                </a:lnTo>
                <a:lnTo>
                  <a:pt x="3660800" y="574776"/>
                </a:lnTo>
                <a:lnTo>
                  <a:pt x="3657722" y="620434"/>
                </a:lnTo>
                <a:lnTo>
                  <a:pt x="3648756" y="664245"/>
                </a:lnTo>
                <a:lnTo>
                  <a:pt x="3634308" y="705803"/>
                </a:lnTo>
                <a:lnTo>
                  <a:pt x="3614781" y="744704"/>
                </a:lnTo>
                <a:lnTo>
                  <a:pt x="3590579" y="780545"/>
                </a:lnTo>
                <a:lnTo>
                  <a:pt x="3562107" y="812919"/>
                </a:lnTo>
                <a:lnTo>
                  <a:pt x="3529768" y="841422"/>
                </a:lnTo>
                <a:lnTo>
                  <a:pt x="3493967" y="865650"/>
                </a:lnTo>
                <a:lnTo>
                  <a:pt x="3455108" y="885199"/>
                </a:lnTo>
                <a:lnTo>
                  <a:pt x="3413595" y="899663"/>
                </a:lnTo>
                <a:lnTo>
                  <a:pt x="3369833" y="908638"/>
                </a:lnTo>
                <a:lnTo>
                  <a:pt x="3324225" y="911720"/>
                </a:lnTo>
                <a:lnTo>
                  <a:pt x="341350" y="911720"/>
                </a:lnTo>
                <a:lnTo>
                  <a:pt x="37858" y="1206284"/>
                </a:lnTo>
                <a:lnTo>
                  <a:pt x="91414" y="911720"/>
                </a:lnTo>
                <a:close/>
              </a:path>
            </a:pathLst>
          </a:custGeom>
          <a:ln w="13462">
            <a:solidFill>
              <a:srgbClr val="E4E4E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759519" y="2467940"/>
            <a:ext cx="3584575" cy="1057910"/>
          </a:xfrm>
          <a:custGeom>
            <a:avLst/>
            <a:gdLst/>
            <a:ahLst/>
            <a:cxnLst/>
            <a:rect l="l" t="t" r="r" b="b"/>
            <a:pathLst>
              <a:path w="3584575" h="1057910">
                <a:moveTo>
                  <a:pt x="287756" y="835367"/>
                </a:moveTo>
                <a:lnTo>
                  <a:pt x="98983" y="835367"/>
                </a:lnTo>
                <a:lnTo>
                  <a:pt x="58521" y="1057846"/>
                </a:lnTo>
                <a:lnTo>
                  <a:pt x="287756" y="835367"/>
                </a:lnTo>
                <a:close/>
              </a:path>
              <a:path w="3584575" h="1057910">
                <a:moveTo>
                  <a:pt x="3286074" y="0"/>
                </a:moveTo>
                <a:lnTo>
                  <a:pt x="298386" y="0"/>
                </a:lnTo>
                <a:lnTo>
                  <a:pt x="249989" y="3910"/>
                </a:lnTo>
                <a:lnTo>
                  <a:pt x="204077" y="15230"/>
                </a:lnTo>
                <a:lnTo>
                  <a:pt x="161265" y="33345"/>
                </a:lnTo>
                <a:lnTo>
                  <a:pt x="122168" y="57639"/>
                </a:lnTo>
                <a:lnTo>
                  <a:pt x="87399" y="87498"/>
                </a:lnTo>
                <a:lnTo>
                  <a:pt x="57574" y="122305"/>
                </a:lnTo>
                <a:lnTo>
                  <a:pt x="33307" y="161446"/>
                </a:lnTo>
                <a:lnTo>
                  <a:pt x="15213" y="204305"/>
                </a:lnTo>
                <a:lnTo>
                  <a:pt x="3905" y="250267"/>
                </a:lnTo>
                <a:lnTo>
                  <a:pt x="0" y="298716"/>
                </a:lnTo>
                <a:lnTo>
                  <a:pt x="0" y="835367"/>
                </a:lnTo>
                <a:lnTo>
                  <a:pt x="3286074" y="835367"/>
                </a:lnTo>
                <a:lnTo>
                  <a:pt x="3334484" y="831457"/>
                </a:lnTo>
                <a:lnTo>
                  <a:pt x="3380407" y="820137"/>
                </a:lnTo>
                <a:lnTo>
                  <a:pt x="3423228" y="802021"/>
                </a:lnTo>
                <a:lnTo>
                  <a:pt x="3462332" y="777725"/>
                </a:lnTo>
                <a:lnTo>
                  <a:pt x="3497105" y="747864"/>
                </a:lnTo>
                <a:lnTo>
                  <a:pt x="3526933" y="713054"/>
                </a:lnTo>
                <a:lnTo>
                  <a:pt x="3551202" y="673908"/>
                </a:lnTo>
                <a:lnTo>
                  <a:pt x="3569298" y="631042"/>
                </a:lnTo>
                <a:lnTo>
                  <a:pt x="3580605" y="585072"/>
                </a:lnTo>
                <a:lnTo>
                  <a:pt x="3584511" y="536613"/>
                </a:lnTo>
                <a:lnTo>
                  <a:pt x="3584511" y="298716"/>
                </a:lnTo>
                <a:lnTo>
                  <a:pt x="3580605" y="250267"/>
                </a:lnTo>
                <a:lnTo>
                  <a:pt x="3569298" y="204305"/>
                </a:lnTo>
                <a:lnTo>
                  <a:pt x="3551202" y="161446"/>
                </a:lnTo>
                <a:lnTo>
                  <a:pt x="3526933" y="122305"/>
                </a:lnTo>
                <a:lnTo>
                  <a:pt x="3497105" y="87498"/>
                </a:lnTo>
                <a:lnTo>
                  <a:pt x="3462332" y="57639"/>
                </a:lnTo>
                <a:lnTo>
                  <a:pt x="3423228" y="33345"/>
                </a:lnTo>
                <a:lnTo>
                  <a:pt x="3380407" y="15230"/>
                </a:lnTo>
                <a:lnTo>
                  <a:pt x="3334484" y="3910"/>
                </a:lnTo>
                <a:lnTo>
                  <a:pt x="3286074" y="0"/>
                </a:lnTo>
                <a:close/>
              </a:path>
            </a:pathLst>
          </a:custGeom>
          <a:solidFill>
            <a:srgbClr val="95D7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3084944" y="2676817"/>
            <a:ext cx="130175" cy="152400"/>
          </a:xfrm>
          <a:custGeom>
            <a:avLst/>
            <a:gdLst/>
            <a:ahLst/>
            <a:cxnLst/>
            <a:rect l="l" t="t" r="r" b="b"/>
            <a:pathLst>
              <a:path w="130175" h="152400">
                <a:moveTo>
                  <a:pt x="27089" y="0"/>
                </a:moveTo>
                <a:lnTo>
                  <a:pt x="0" y="0"/>
                </a:lnTo>
                <a:lnTo>
                  <a:pt x="15544" y="55968"/>
                </a:lnTo>
                <a:lnTo>
                  <a:pt x="44756" y="82950"/>
                </a:lnTo>
                <a:lnTo>
                  <a:pt x="63436" y="85331"/>
                </a:lnTo>
                <a:lnTo>
                  <a:pt x="102793" y="85331"/>
                </a:lnTo>
                <a:lnTo>
                  <a:pt x="102793" y="151841"/>
                </a:lnTo>
                <a:lnTo>
                  <a:pt x="129616" y="151841"/>
                </a:lnTo>
                <a:lnTo>
                  <a:pt x="129616" y="64249"/>
                </a:lnTo>
                <a:lnTo>
                  <a:pt x="62674" y="64249"/>
                </a:lnTo>
                <a:lnTo>
                  <a:pt x="57492" y="63919"/>
                </a:lnTo>
                <a:lnTo>
                  <a:pt x="52857" y="62534"/>
                </a:lnTo>
                <a:lnTo>
                  <a:pt x="44665" y="57683"/>
                </a:lnTo>
                <a:lnTo>
                  <a:pt x="41960" y="54381"/>
                </a:lnTo>
                <a:lnTo>
                  <a:pt x="40614" y="50190"/>
                </a:lnTo>
                <a:lnTo>
                  <a:pt x="27089" y="0"/>
                </a:lnTo>
                <a:close/>
              </a:path>
              <a:path w="130175" h="152400">
                <a:moveTo>
                  <a:pt x="129616" y="0"/>
                </a:moveTo>
                <a:lnTo>
                  <a:pt x="102793" y="0"/>
                </a:lnTo>
                <a:lnTo>
                  <a:pt x="102793" y="64249"/>
                </a:lnTo>
                <a:lnTo>
                  <a:pt x="129616" y="64249"/>
                </a:lnTo>
                <a:lnTo>
                  <a:pt x="1296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285978" y="2698153"/>
            <a:ext cx="0" cy="130810"/>
          </a:xfrm>
          <a:custGeom>
            <a:avLst/>
            <a:gdLst/>
            <a:ahLst/>
            <a:cxnLst/>
            <a:rect l="l" t="t" r="r" b="b"/>
            <a:pathLst>
              <a:path w="0" h="130810">
                <a:moveTo>
                  <a:pt x="0" y="0"/>
                </a:moveTo>
                <a:lnTo>
                  <a:pt x="0" y="130505"/>
                </a:lnTo>
              </a:path>
            </a:pathLst>
          </a:custGeom>
          <a:ln w="2683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223679" y="2687485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5" h="0">
                <a:moveTo>
                  <a:pt x="0" y="0"/>
                </a:moveTo>
                <a:lnTo>
                  <a:pt x="124599" y="0"/>
                </a:lnTo>
              </a:path>
            </a:pathLst>
          </a:custGeom>
          <a:ln w="2133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341328" y="2674569"/>
            <a:ext cx="161925" cy="156210"/>
          </a:xfrm>
          <a:custGeom>
            <a:avLst/>
            <a:gdLst/>
            <a:ahLst/>
            <a:cxnLst/>
            <a:rect l="l" t="t" r="r" b="b"/>
            <a:pathLst>
              <a:path w="161925" h="156210">
                <a:moveTo>
                  <a:pt x="80712" y="0"/>
                </a:moveTo>
                <a:lnTo>
                  <a:pt x="36615" y="11572"/>
                </a:lnTo>
                <a:lnTo>
                  <a:pt x="5996" y="45296"/>
                </a:lnTo>
                <a:lnTo>
                  <a:pt x="0" y="78041"/>
                </a:lnTo>
                <a:lnTo>
                  <a:pt x="0" y="78549"/>
                </a:lnTo>
                <a:lnTo>
                  <a:pt x="13587" y="124554"/>
                </a:lnTo>
                <a:lnTo>
                  <a:pt x="50468" y="151017"/>
                </a:lnTo>
                <a:lnTo>
                  <a:pt x="80966" y="156095"/>
                </a:lnTo>
                <a:lnTo>
                  <a:pt x="96815" y="154818"/>
                </a:lnTo>
                <a:lnTo>
                  <a:pt x="111541" y="150987"/>
                </a:lnTo>
                <a:lnTo>
                  <a:pt x="125143" y="144597"/>
                </a:lnTo>
                <a:lnTo>
                  <a:pt x="137620" y="135648"/>
                </a:lnTo>
                <a:lnTo>
                  <a:pt x="139134" y="134010"/>
                </a:lnTo>
                <a:lnTo>
                  <a:pt x="80966" y="134010"/>
                </a:lnTo>
                <a:lnTo>
                  <a:pt x="70629" y="133109"/>
                </a:lnTo>
                <a:lnTo>
                  <a:pt x="36389" y="111610"/>
                </a:lnTo>
                <a:lnTo>
                  <a:pt x="27054" y="78549"/>
                </a:lnTo>
                <a:lnTo>
                  <a:pt x="26813" y="78041"/>
                </a:lnTo>
                <a:lnTo>
                  <a:pt x="43107" y="37261"/>
                </a:lnTo>
                <a:lnTo>
                  <a:pt x="80458" y="22580"/>
                </a:lnTo>
                <a:lnTo>
                  <a:pt x="139476" y="22580"/>
                </a:lnTo>
                <a:lnTo>
                  <a:pt x="137493" y="20447"/>
                </a:lnTo>
                <a:lnTo>
                  <a:pt x="124965" y="11497"/>
                </a:lnTo>
                <a:lnTo>
                  <a:pt x="111327" y="5108"/>
                </a:lnTo>
                <a:lnTo>
                  <a:pt x="96576" y="1276"/>
                </a:lnTo>
                <a:lnTo>
                  <a:pt x="80712" y="0"/>
                </a:lnTo>
                <a:close/>
              </a:path>
              <a:path w="161925" h="156210">
                <a:moveTo>
                  <a:pt x="139476" y="22580"/>
                </a:moveTo>
                <a:lnTo>
                  <a:pt x="80458" y="22580"/>
                </a:lnTo>
                <a:lnTo>
                  <a:pt x="90902" y="23506"/>
                </a:lnTo>
                <a:lnTo>
                  <a:pt x="100671" y="26284"/>
                </a:lnTo>
                <a:lnTo>
                  <a:pt x="130316" y="55083"/>
                </a:lnTo>
                <a:lnTo>
                  <a:pt x="134356" y="78549"/>
                </a:lnTo>
                <a:lnTo>
                  <a:pt x="133354" y="91093"/>
                </a:lnTo>
                <a:lnTo>
                  <a:pt x="109960" y="125898"/>
                </a:lnTo>
                <a:lnTo>
                  <a:pt x="80966" y="134010"/>
                </a:lnTo>
                <a:lnTo>
                  <a:pt x="139134" y="134010"/>
                </a:lnTo>
                <a:lnTo>
                  <a:pt x="148038" y="124375"/>
                </a:lnTo>
                <a:lnTo>
                  <a:pt x="155480" y="111017"/>
                </a:lnTo>
                <a:lnTo>
                  <a:pt x="159945" y="95572"/>
                </a:lnTo>
                <a:lnTo>
                  <a:pt x="161433" y="78041"/>
                </a:lnTo>
                <a:lnTo>
                  <a:pt x="159937" y="60518"/>
                </a:lnTo>
                <a:lnTo>
                  <a:pt x="155450" y="45077"/>
                </a:lnTo>
                <a:lnTo>
                  <a:pt x="147969" y="31719"/>
                </a:lnTo>
                <a:lnTo>
                  <a:pt x="139476" y="22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3611384" y="2676817"/>
            <a:ext cx="162560" cy="189865"/>
          </a:xfrm>
          <a:custGeom>
            <a:avLst/>
            <a:gdLst/>
            <a:ahLst/>
            <a:cxnLst/>
            <a:rect l="l" t="t" r="r" b="b"/>
            <a:pathLst>
              <a:path w="162560" h="189864">
                <a:moveTo>
                  <a:pt x="83908" y="21335"/>
                </a:moveTo>
                <a:lnTo>
                  <a:pt x="55829" y="21335"/>
                </a:lnTo>
                <a:lnTo>
                  <a:pt x="55156" y="22009"/>
                </a:lnTo>
                <a:lnTo>
                  <a:pt x="54990" y="22250"/>
                </a:lnTo>
                <a:lnTo>
                  <a:pt x="54825" y="22593"/>
                </a:lnTo>
                <a:lnTo>
                  <a:pt x="54660" y="22758"/>
                </a:lnTo>
                <a:lnTo>
                  <a:pt x="54444" y="23215"/>
                </a:lnTo>
                <a:lnTo>
                  <a:pt x="54241" y="23761"/>
                </a:lnTo>
                <a:lnTo>
                  <a:pt x="54076" y="24091"/>
                </a:lnTo>
                <a:lnTo>
                  <a:pt x="53641" y="24764"/>
                </a:lnTo>
                <a:lnTo>
                  <a:pt x="53479" y="25057"/>
                </a:lnTo>
                <a:lnTo>
                  <a:pt x="53149" y="25895"/>
                </a:lnTo>
                <a:lnTo>
                  <a:pt x="53073" y="26606"/>
                </a:lnTo>
                <a:lnTo>
                  <a:pt x="20726" y="130759"/>
                </a:lnTo>
                <a:lnTo>
                  <a:pt x="0" y="148666"/>
                </a:lnTo>
                <a:lnTo>
                  <a:pt x="165" y="148831"/>
                </a:lnTo>
                <a:lnTo>
                  <a:pt x="253" y="150164"/>
                </a:lnTo>
                <a:lnTo>
                  <a:pt x="419" y="150329"/>
                </a:lnTo>
                <a:lnTo>
                  <a:pt x="457" y="150964"/>
                </a:lnTo>
                <a:lnTo>
                  <a:pt x="673" y="151841"/>
                </a:lnTo>
                <a:lnTo>
                  <a:pt x="11455" y="189483"/>
                </a:lnTo>
                <a:lnTo>
                  <a:pt x="39281" y="187731"/>
                </a:lnTo>
                <a:lnTo>
                  <a:pt x="28498" y="151841"/>
                </a:lnTo>
                <a:lnTo>
                  <a:pt x="161620" y="151841"/>
                </a:lnTo>
                <a:lnTo>
                  <a:pt x="161785" y="151333"/>
                </a:lnTo>
                <a:lnTo>
                  <a:pt x="161950" y="149326"/>
                </a:lnTo>
                <a:lnTo>
                  <a:pt x="162128" y="148831"/>
                </a:lnTo>
                <a:lnTo>
                  <a:pt x="162128" y="146570"/>
                </a:lnTo>
                <a:lnTo>
                  <a:pt x="161950" y="142722"/>
                </a:lnTo>
                <a:lnTo>
                  <a:pt x="160248" y="139166"/>
                </a:lnTo>
                <a:lnTo>
                  <a:pt x="153720" y="132638"/>
                </a:lnTo>
                <a:lnTo>
                  <a:pt x="148589" y="130924"/>
                </a:lnTo>
                <a:lnTo>
                  <a:pt x="141566" y="130759"/>
                </a:lnTo>
                <a:lnTo>
                  <a:pt x="48056" y="130759"/>
                </a:lnTo>
                <a:lnTo>
                  <a:pt x="79196" y="25895"/>
                </a:lnTo>
                <a:lnTo>
                  <a:pt x="79476" y="24764"/>
                </a:lnTo>
                <a:lnTo>
                  <a:pt x="80098" y="23672"/>
                </a:lnTo>
                <a:lnTo>
                  <a:pt x="81940" y="22009"/>
                </a:lnTo>
                <a:lnTo>
                  <a:pt x="82905" y="21501"/>
                </a:lnTo>
                <a:lnTo>
                  <a:pt x="83908" y="21335"/>
                </a:lnTo>
                <a:close/>
              </a:path>
              <a:path w="162560" h="189864">
                <a:moveTo>
                  <a:pt x="161620" y="151841"/>
                </a:moveTo>
                <a:lnTo>
                  <a:pt x="133794" y="151841"/>
                </a:lnTo>
                <a:lnTo>
                  <a:pt x="123012" y="187731"/>
                </a:lnTo>
                <a:lnTo>
                  <a:pt x="150837" y="189483"/>
                </a:lnTo>
                <a:lnTo>
                  <a:pt x="161620" y="151841"/>
                </a:lnTo>
                <a:close/>
              </a:path>
              <a:path w="162560" h="189864">
                <a:moveTo>
                  <a:pt x="141566" y="0"/>
                </a:moveTo>
                <a:lnTo>
                  <a:pt x="39535" y="0"/>
                </a:lnTo>
                <a:lnTo>
                  <a:pt x="39535" y="21335"/>
                </a:lnTo>
                <a:lnTo>
                  <a:pt x="114490" y="21335"/>
                </a:lnTo>
                <a:lnTo>
                  <a:pt x="114490" y="130759"/>
                </a:lnTo>
                <a:lnTo>
                  <a:pt x="141566" y="130759"/>
                </a:lnTo>
                <a:lnTo>
                  <a:pt x="1415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770486" y="2674569"/>
            <a:ext cx="161925" cy="156210"/>
          </a:xfrm>
          <a:custGeom>
            <a:avLst/>
            <a:gdLst/>
            <a:ahLst/>
            <a:cxnLst/>
            <a:rect l="l" t="t" r="r" b="b"/>
            <a:pathLst>
              <a:path w="161925" h="156210">
                <a:moveTo>
                  <a:pt x="80712" y="0"/>
                </a:moveTo>
                <a:lnTo>
                  <a:pt x="36615" y="11572"/>
                </a:lnTo>
                <a:lnTo>
                  <a:pt x="5996" y="45296"/>
                </a:lnTo>
                <a:lnTo>
                  <a:pt x="0" y="78041"/>
                </a:lnTo>
                <a:lnTo>
                  <a:pt x="0" y="78549"/>
                </a:lnTo>
                <a:lnTo>
                  <a:pt x="13587" y="124554"/>
                </a:lnTo>
                <a:lnTo>
                  <a:pt x="50468" y="151017"/>
                </a:lnTo>
                <a:lnTo>
                  <a:pt x="80966" y="156095"/>
                </a:lnTo>
                <a:lnTo>
                  <a:pt x="96815" y="154818"/>
                </a:lnTo>
                <a:lnTo>
                  <a:pt x="111541" y="150987"/>
                </a:lnTo>
                <a:lnTo>
                  <a:pt x="125143" y="144597"/>
                </a:lnTo>
                <a:lnTo>
                  <a:pt x="137620" y="135648"/>
                </a:lnTo>
                <a:lnTo>
                  <a:pt x="139134" y="134010"/>
                </a:lnTo>
                <a:lnTo>
                  <a:pt x="80966" y="134010"/>
                </a:lnTo>
                <a:lnTo>
                  <a:pt x="70629" y="133109"/>
                </a:lnTo>
                <a:lnTo>
                  <a:pt x="36389" y="111610"/>
                </a:lnTo>
                <a:lnTo>
                  <a:pt x="27054" y="78549"/>
                </a:lnTo>
                <a:lnTo>
                  <a:pt x="26813" y="78041"/>
                </a:lnTo>
                <a:lnTo>
                  <a:pt x="43107" y="37261"/>
                </a:lnTo>
                <a:lnTo>
                  <a:pt x="80458" y="22580"/>
                </a:lnTo>
                <a:lnTo>
                  <a:pt x="139476" y="22580"/>
                </a:lnTo>
                <a:lnTo>
                  <a:pt x="137493" y="20447"/>
                </a:lnTo>
                <a:lnTo>
                  <a:pt x="124965" y="11497"/>
                </a:lnTo>
                <a:lnTo>
                  <a:pt x="111327" y="5108"/>
                </a:lnTo>
                <a:lnTo>
                  <a:pt x="96576" y="1276"/>
                </a:lnTo>
                <a:lnTo>
                  <a:pt x="80712" y="0"/>
                </a:lnTo>
                <a:close/>
              </a:path>
              <a:path w="161925" h="156210">
                <a:moveTo>
                  <a:pt x="139476" y="22580"/>
                </a:moveTo>
                <a:lnTo>
                  <a:pt x="80458" y="22580"/>
                </a:lnTo>
                <a:lnTo>
                  <a:pt x="90902" y="23506"/>
                </a:lnTo>
                <a:lnTo>
                  <a:pt x="100671" y="26284"/>
                </a:lnTo>
                <a:lnTo>
                  <a:pt x="130316" y="55083"/>
                </a:lnTo>
                <a:lnTo>
                  <a:pt x="134356" y="78549"/>
                </a:lnTo>
                <a:lnTo>
                  <a:pt x="133354" y="91093"/>
                </a:lnTo>
                <a:lnTo>
                  <a:pt x="109960" y="125898"/>
                </a:lnTo>
                <a:lnTo>
                  <a:pt x="80966" y="134010"/>
                </a:lnTo>
                <a:lnTo>
                  <a:pt x="139134" y="134010"/>
                </a:lnTo>
                <a:lnTo>
                  <a:pt x="148038" y="124375"/>
                </a:lnTo>
                <a:lnTo>
                  <a:pt x="155480" y="111017"/>
                </a:lnTo>
                <a:lnTo>
                  <a:pt x="159945" y="95572"/>
                </a:lnTo>
                <a:lnTo>
                  <a:pt x="161433" y="78041"/>
                </a:lnTo>
                <a:lnTo>
                  <a:pt x="159937" y="60518"/>
                </a:lnTo>
                <a:lnTo>
                  <a:pt x="155450" y="45077"/>
                </a:lnTo>
                <a:lnTo>
                  <a:pt x="147969" y="31719"/>
                </a:lnTo>
                <a:lnTo>
                  <a:pt x="139476" y="22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3928313" y="2676817"/>
            <a:ext cx="127000" cy="153670"/>
          </a:xfrm>
          <a:custGeom>
            <a:avLst/>
            <a:gdLst/>
            <a:ahLst/>
            <a:cxnLst/>
            <a:rect l="l" t="t" r="r" b="b"/>
            <a:pathLst>
              <a:path w="127000" h="153669">
                <a:moveTo>
                  <a:pt x="68859" y="21335"/>
                </a:moveTo>
                <a:lnTo>
                  <a:pt x="42367" y="21335"/>
                </a:lnTo>
                <a:lnTo>
                  <a:pt x="41871" y="21501"/>
                </a:lnTo>
                <a:lnTo>
                  <a:pt x="39124" y="24764"/>
                </a:lnTo>
                <a:lnTo>
                  <a:pt x="39027" y="24930"/>
                </a:lnTo>
                <a:lnTo>
                  <a:pt x="38861" y="25095"/>
                </a:lnTo>
                <a:lnTo>
                  <a:pt x="0" y="151841"/>
                </a:lnTo>
                <a:lnTo>
                  <a:pt x="27330" y="153593"/>
                </a:lnTo>
                <a:lnTo>
                  <a:pt x="64439" y="26098"/>
                </a:lnTo>
                <a:lnTo>
                  <a:pt x="64688" y="25095"/>
                </a:lnTo>
                <a:lnTo>
                  <a:pt x="64801" y="24714"/>
                </a:lnTo>
                <a:lnTo>
                  <a:pt x="65481" y="23634"/>
                </a:lnTo>
                <a:lnTo>
                  <a:pt x="67652" y="21793"/>
                </a:lnTo>
                <a:lnTo>
                  <a:pt x="68859" y="21335"/>
                </a:lnTo>
                <a:close/>
              </a:path>
              <a:path w="127000" h="153669">
                <a:moveTo>
                  <a:pt x="126606" y="0"/>
                </a:moveTo>
                <a:lnTo>
                  <a:pt x="25069" y="0"/>
                </a:lnTo>
                <a:lnTo>
                  <a:pt x="25069" y="21335"/>
                </a:lnTo>
                <a:lnTo>
                  <a:pt x="99783" y="21335"/>
                </a:lnTo>
                <a:lnTo>
                  <a:pt x="99783" y="151841"/>
                </a:lnTo>
                <a:lnTo>
                  <a:pt x="126606" y="151841"/>
                </a:lnTo>
                <a:lnTo>
                  <a:pt x="1266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4062882" y="2676817"/>
            <a:ext cx="247015" cy="154305"/>
          </a:xfrm>
          <a:custGeom>
            <a:avLst/>
            <a:gdLst/>
            <a:ahLst/>
            <a:cxnLst/>
            <a:rect l="l" t="t" r="r" b="b"/>
            <a:pathLst>
              <a:path w="247014" h="154305">
                <a:moveTo>
                  <a:pt x="54406" y="0"/>
                </a:moveTo>
                <a:lnTo>
                  <a:pt x="22809" y="0"/>
                </a:lnTo>
                <a:lnTo>
                  <a:pt x="77711" y="56210"/>
                </a:lnTo>
                <a:lnTo>
                  <a:pt x="74790" y="56260"/>
                </a:lnTo>
                <a:lnTo>
                  <a:pt x="73113" y="56426"/>
                </a:lnTo>
                <a:lnTo>
                  <a:pt x="72288" y="56629"/>
                </a:lnTo>
                <a:lnTo>
                  <a:pt x="71450" y="56972"/>
                </a:lnTo>
                <a:lnTo>
                  <a:pt x="68605" y="57645"/>
                </a:lnTo>
                <a:lnTo>
                  <a:pt x="0" y="151587"/>
                </a:lnTo>
                <a:lnTo>
                  <a:pt x="29832" y="154089"/>
                </a:lnTo>
                <a:lnTo>
                  <a:pt x="71450" y="89344"/>
                </a:lnTo>
                <a:lnTo>
                  <a:pt x="72110" y="88341"/>
                </a:lnTo>
                <a:lnTo>
                  <a:pt x="87579" y="76796"/>
                </a:lnTo>
                <a:lnTo>
                  <a:pt x="196350" y="76796"/>
                </a:lnTo>
                <a:lnTo>
                  <a:pt x="187274" y="63245"/>
                </a:lnTo>
                <a:lnTo>
                  <a:pt x="167462" y="56210"/>
                </a:lnTo>
                <a:lnTo>
                  <a:pt x="167703" y="55968"/>
                </a:lnTo>
                <a:lnTo>
                  <a:pt x="109550" y="55968"/>
                </a:lnTo>
                <a:lnTo>
                  <a:pt x="54406" y="0"/>
                </a:lnTo>
                <a:close/>
              </a:path>
              <a:path w="247014" h="154305">
                <a:moveTo>
                  <a:pt x="196350" y="76796"/>
                </a:moveTo>
                <a:lnTo>
                  <a:pt x="159359" y="76796"/>
                </a:lnTo>
                <a:lnTo>
                  <a:pt x="162585" y="77546"/>
                </a:lnTo>
                <a:lnTo>
                  <a:pt x="168097" y="80556"/>
                </a:lnTo>
                <a:lnTo>
                  <a:pt x="170815" y="83159"/>
                </a:lnTo>
                <a:lnTo>
                  <a:pt x="173482" y="86829"/>
                </a:lnTo>
                <a:lnTo>
                  <a:pt x="173647" y="87337"/>
                </a:lnTo>
                <a:lnTo>
                  <a:pt x="173863" y="87756"/>
                </a:lnTo>
                <a:lnTo>
                  <a:pt x="174117" y="88087"/>
                </a:lnTo>
                <a:lnTo>
                  <a:pt x="174993" y="89344"/>
                </a:lnTo>
                <a:lnTo>
                  <a:pt x="216611" y="154089"/>
                </a:lnTo>
                <a:lnTo>
                  <a:pt x="246443" y="151587"/>
                </a:lnTo>
                <a:lnTo>
                  <a:pt x="196350" y="76796"/>
                </a:lnTo>
                <a:close/>
              </a:path>
              <a:path w="247014" h="154305">
                <a:moveTo>
                  <a:pt x="136880" y="76796"/>
                </a:moveTo>
                <a:lnTo>
                  <a:pt x="109550" y="76796"/>
                </a:lnTo>
                <a:lnTo>
                  <a:pt x="109550" y="151841"/>
                </a:lnTo>
                <a:lnTo>
                  <a:pt x="136880" y="151841"/>
                </a:lnTo>
                <a:lnTo>
                  <a:pt x="136880" y="76796"/>
                </a:lnTo>
                <a:close/>
              </a:path>
              <a:path w="247014" h="154305">
                <a:moveTo>
                  <a:pt x="136880" y="0"/>
                </a:moveTo>
                <a:lnTo>
                  <a:pt x="109550" y="0"/>
                </a:lnTo>
                <a:lnTo>
                  <a:pt x="109550" y="55968"/>
                </a:lnTo>
                <a:lnTo>
                  <a:pt x="136880" y="55968"/>
                </a:lnTo>
                <a:lnTo>
                  <a:pt x="136880" y="0"/>
                </a:lnTo>
                <a:close/>
              </a:path>
              <a:path w="247014" h="154305">
                <a:moveTo>
                  <a:pt x="223621" y="0"/>
                </a:moveTo>
                <a:lnTo>
                  <a:pt x="192036" y="0"/>
                </a:lnTo>
                <a:lnTo>
                  <a:pt x="136880" y="55968"/>
                </a:lnTo>
                <a:lnTo>
                  <a:pt x="167703" y="55968"/>
                </a:lnTo>
                <a:lnTo>
                  <a:pt x="2236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316488" y="2818422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8800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330026" y="2753017"/>
            <a:ext cx="0" cy="54610"/>
          </a:xfrm>
          <a:custGeom>
            <a:avLst/>
            <a:gdLst/>
            <a:ahLst/>
            <a:cxnLst/>
            <a:rect l="l" t="t" r="r" b="b"/>
            <a:pathLst>
              <a:path w="0" h="54610">
                <a:moveTo>
                  <a:pt x="0" y="0"/>
                </a:moveTo>
                <a:lnTo>
                  <a:pt x="0" y="54610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4316488" y="2742857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8800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4316488" y="2715552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 h="0">
                <a:moveTo>
                  <a:pt x="0" y="0"/>
                </a:moveTo>
                <a:lnTo>
                  <a:pt x="27076" y="0"/>
                </a:lnTo>
              </a:path>
            </a:pathLst>
          </a:custGeom>
          <a:ln w="342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4316488" y="26876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39" h="0">
                <a:moveTo>
                  <a:pt x="0" y="0"/>
                </a:moveTo>
                <a:lnTo>
                  <a:pt x="103784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457534" y="2676817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1841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553927" y="2676258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2400"/>
                </a:lnTo>
              </a:path>
            </a:pathLst>
          </a:custGeom>
          <a:ln w="2682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431956" y="2742933"/>
            <a:ext cx="135890" cy="0"/>
          </a:xfrm>
          <a:custGeom>
            <a:avLst/>
            <a:gdLst/>
            <a:ahLst/>
            <a:cxnLst/>
            <a:rect l="l" t="t" r="r" b="b"/>
            <a:pathLst>
              <a:path w="135889" h="0">
                <a:moveTo>
                  <a:pt x="0" y="0"/>
                </a:moveTo>
                <a:lnTo>
                  <a:pt x="135382" y="0"/>
                </a:lnTo>
              </a:path>
            </a:pathLst>
          </a:custGeom>
          <a:ln w="2159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689919" y="2676817"/>
            <a:ext cx="125095" cy="152400"/>
          </a:xfrm>
          <a:custGeom>
            <a:avLst/>
            <a:gdLst/>
            <a:ahLst/>
            <a:cxnLst/>
            <a:rect l="l" t="t" r="r" b="b"/>
            <a:pathLst>
              <a:path w="125095" h="152400">
                <a:moveTo>
                  <a:pt x="62179" y="0"/>
                </a:moveTo>
                <a:lnTo>
                  <a:pt x="15544" y="0"/>
                </a:lnTo>
                <a:lnTo>
                  <a:pt x="15544" y="21336"/>
                </a:lnTo>
                <a:lnTo>
                  <a:pt x="63347" y="21336"/>
                </a:lnTo>
                <a:lnTo>
                  <a:pt x="68326" y="23088"/>
                </a:lnTo>
                <a:lnTo>
                  <a:pt x="74841" y="30111"/>
                </a:lnTo>
                <a:lnTo>
                  <a:pt x="76466" y="34048"/>
                </a:lnTo>
                <a:lnTo>
                  <a:pt x="76400" y="40830"/>
                </a:lnTo>
                <a:lnTo>
                  <a:pt x="76301" y="43332"/>
                </a:lnTo>
                <a:lnTo>
                  <a:pt x="74587" y="47142"/>
                </a:lnTo>
                <a:lnTo>
                  <a:pt x="68072" y="54000"/>
                </a:lnTo>
                <a:lnTo>
                  <a:pt x="63182" y="55714"/>
                </a:lnTo>
                <a:lnTo>
                  <a:pt x="0" y="55714"/>
                </a:lnTo>
                <a:lnTo>
                  <a:pt x="0" y="76796"/>
                </a:lnTo>
                <a:lnTo>
                  <a:pt x="76885" y="76796"/>
                </a:lnTo>
                <a:lnTo>
                  <a:pt x="84201" y="79438"/>
                </a:lnTo>
                <a:lnTo>
                  <a:pt x="95059" y="89979"/>
                </a:lnTo>
                <a:lnTo>
                  <a:pt x="97777" y="95961"/>
                </a:lnTo>
                <a:lnTo>
                  <a:pt x="97777" y="103657"/>
                </a:lnTo>
                <a:lnTo>
                  <a:pt x="97612" y="110350"/>
                </a:lnTo>
                <a:lnTo>
                  <a:pt x="94767" y="116535"/>
                </a:lnTo>
                <a:lnTo>
                  <a:pt x="83743" y="127914"/>
                </a:lnTo>
                <a:lnTo>
                  <a:pt x="76555" y="130759"/>
                </a:lnTo>
                <a:lnTo>
                  <a:pt x="0" y="130759"/>
                </a:lnTo>
                <a:lnTo>
                  <a:pt x="0" y="151841"/>
                </a:lnTo>
                <a:lnTo>
                  <a:pt x="76720" y="151841"/>
                </a:lnTo>
                <a:lnTo>
                  <a:pt x="86969" y="150907"/>
                </a:lnTo>
                <a:lnTo>
                  <a:pt x="121153" y="120938"/>
                </a:lnTo>
                <a:lnTo>
                  <a:pt x="124523" y="103657"/>
                </a:lnTo>
                <a:lnTo>
                  <a:pt x="124510" y="99301"/>
                </a:lnTo>
                <a:lnTo>
                  <a:pt x="124358" y="98628"/>
                </a:lnTo>
                <a:lnTo>
                  <a:pt x="123207" y="92315"/>
                </a:lnTo>
                <a:lnTo>
                  <a:pt x="95472" y="62013"/>
                </a:lnTo>
                <a:lnTo>
                  <a:pt x="87744" y="59982"/>
                </a:lnTo>
                <a:lnTo>
                  <a:pt x="92087" y="56807"/>
                </a:lnTo>
                <a:lnTo>
                  <a:pt x="95351" y="53162"/>
                </a:lnTo>
                <a:lnTo>
                  <a:pt x="99695" y="44970"/>
                </a:lnTo>
                <a:lnTo>
                  <a:pt x="101041" y="40830"/>
                </a:lnTo>
                <a:lnTo>
                  <a:pt x="101536" y="36639"/>
                </a:lnTo>
                <a:lnTo>
                  <a:pt x="101527" y="34048"/>
                </a:lnTo>
                <a:lnTo>
                  <a:pt x="78755" y="2886"/>
                </a:lnTo>
                <a:lnTo>
                  <a:pt x="62433" y="254"/>
                </a:lnTo>
                <a:lnTo>
                  <a:pt x="621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842598" y="2676817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1841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938991" y="2676258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2400"/>
                </a:lnTo>
              </a:path>
            </a:pathLst>
          </a:custGeom>
          <a:ln w="2682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817021" y="2742933"/>
            <a:ext cx="135890" cy="0"/>
          </a:xfrm>
          <a:custGeom>
            <a:avLst/>
            <a:gdLst/>
            <a:ahLst/>
            <a:cxnLst/>
            <a:rect l="l" t="t" r="r" b="b"/>
            <a:pathLst>
              <a:path w="135889" h="0">
                <a:moveTo>
                  <a:pt x="0" y="0"/>
                </a:moveTo>
                <a:lnTo>
                  <a:pt x="135382" y="0"/>
                </a:lnTo>
              </a:path>
            </a:pathLst>
          </a:custGeom>
          <a:ln w="2159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4961407" y="2676817"/>
            <a:ext cx="157480" cy="152400"/>
          </a:xfrm>
          <a:custGeom>
            <a:avLst/>
            <a:gdLst/>
            <a:ahLst/>
            <a:cxnLst/>
            <a:rect l="l" t="t" r="r" b="b"/>
            <a:pathLst>
              <a:path w="157479" h="152400">
                <a:moveTo>
                  <a:pt x="55905" y="76796"/>
                </a:moveTo>
                <a:lnTo>
                  <a:pt x="29832" y="76796"/>
                </a:lnTo>
                <a:lnTo>
                  <a:pt x="0" y="151841"/>
                </a:lnTo>
                <a:lnTo>
                  <a:pt x="26822" y="151841"/>
                </a:lnTo>
                <a:lnTo>
                  <a:pt x="55905" y="76796"/>
                </a:lnTo>
                <a:close/>
              </a:path>
              <a:path w="157479" h="152400">
                <a:moveTo>
                  <a:pt x="105602" y="21577"/>
                </a:moveTo>
                <a:lnTo>
                  <a:pt x="78219" y="21577"/>
                </a:lnTo>
                <a:lnTo>
                  <a:pt x="91503" y="55714"/>
                </a:lnTo>
                <a:lnTo>
                  <a:pt x="13284" y="55714"/>
                </a:lnTo>
                <a:lnTo>
                  <a:pt x="13284" y="76796"/>
                </a:lnTo>
                <a:lnTo>
                  <a:pt x="99021" y="76796"/>
                </a:lnTo>
                <a:lnTo>
                  <a:pt x="127596" y="151841"/>
                </a:lnTo>
                <a:lnTo>
                  <a:pt x="157441" y="151841"/>
                </a:lnTo>
                <a:lnTo>
                  <a:pt x="105602" y="21577"/>
                </a:lnTo>
                <a:close/>
              </a:path>
              <a:path w="157479" h="152400">
                <a:moveTo>
                  <a:pt x="97015" y="0"/>
                </a:moveTo>
                <a:lnTo>
                  <a:pt x="61163" y="0"/>
                </a:lnTo>
                <a:lnTo>
                  <a:pt x="38849" y="55714"/>
                </a:lnTo>
                <a:lnTo>
                  <a:pt x="64681" y="55714"/>
                </a:lnTo>
                <a:lnTo>
                  <a:pt x="78219" y="21577"/>
                </a:lnTo>
                <a:lnTo>
                  <a:pt x="105602" y="21577"/>
                </a:lnTo>
                <a:lnTo>
                  <a:pt x="970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5158841" y="2698153"/>
            <a:ext cx="0" cy="130810"/>
          </a:xfrm>
          <a:custGeom>
            <a:avLst/>
            <a:gdLst/>
            <a:ahLst/>
            <a:cxnLst/>
            <a:rect l="l" t="t" r="r" b="b"/>
            <a:pathLst>
              <a:path w="0" h="130810">
                <a:moveTo>
                  <a:pt x="0" y="0"/>
                </a:moveTo>
                <a:lnTo>
                  <a:pt x="0" y="130505"/>
                </a:lnTo>
              </a:path>
            </a:pathLst>
          </a:custGeom>
          <a:ln w="2682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5096535" y="2687485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5" h="0">
                <a:moveTo>
                  <a:pt x="0" y="0"/>
                </a:moveTo>
                <a:lnTo>
                  <a:pt x="124599" y="0"/>
                </a:lnTo>
              </a:path>
            </a:pathLst>
          </a:custGeom>
          <a:ln w="2133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5227828" y="2676817"/>
            <a:ext cx="125095" cy="152400"/>
          </a:xfrm>
          <a:custGeom>
            <a:avLst/>
            <a:gdLst/>
            <a:ahLst/>
            <a:cxnLst/>
            <a:rect l="l" t="t" r="r" b="b"/>
            <a:pathLst>
              <a:path w="125095" h="152400">
                <a:moveTo>
                  <a:pt x="27076" y="0"/>
                </a:moveTo>
                <a:lnTo>
                  <a:pt x="0" y="0"/>
                </a:lnTo>
                <a:lnTo>
                  <a:pt x="0" y="151841"/>
                </a:lnTo>
                <a:lnTo>
                  <a:pt x="65430" y="151841"/>
                </a:lnTo>
                <a:lnTo>
                  <a:pt x="79305" y="150907"/>
                </a:lnTo>
                <a:lnTo>
                  <a:pt x="91347" y="148107"/>
                </a:lnTo>
                <a:lnTo>
                  <a:pt x="101556" y="143440"/>
                </a:lnTo>
                <a:lnTo>
                  <a:pt x="109931" y="136905"/>
                </a:lnTo>
                <a:lnTo>
                  <a:pt x="115193" y="130759"/>
                </a:lnTo>
                <a:lnTo>
                  <a:pt x="27076" y="130759"/>
                </a:lnTo>
                <a:lnTo>
                  <a:pt x="27076" y="76796"/>
                </a:lnTo>
                <a:lnTo>
                  <a:pt x="115750" y="76796"/>
                </a:lnTo>
                <a:lnTo>
                  <a:pt x="110680" y="70650"/>
                </a:lnTo>
                <a:lnTo>
                  <a:pt x="102569" y="64115"/>
                </a:lnTo>
                <a:lnTo>
                  <a:pt x="92659" y="59448"/>
                </a:lnTo>
                <a:lnTo>
                  <a:pt x="80948" y="56648"/>
                </a:lnTo>
                <a:lnTo>
                  <a:pt x="67437" y="55714"/>
                </a:lnTo>
                <a:lnTo>
                  <a:pt x="27076" y="55714"/>
                </a:lnTo>
                <a:lnTo>
                  <a:pt x="27076" y="0"/>
                </a:lnTo>
                <a:close/>
              </a:path>
              <a:path w="125095" h="152400">
                <a:moveTo>
                  <a:pt x="115750" y="76796"/>
                </a:moveTo>
                <a:lnTo>
                  <a:pt x="64173" y="76796"/>
                </a:lnTo>
                <a:lnTo>
                  <a:pt x="71940" y="77306"/>
                </a:lnTo>
                <a:lnTo>
                  <a:pt x="78689" y="78836"/>
                </a:lnTo>
                <a:lnTo>
                  <a:pt x="97777" y="102895"/>
                </a:lnTo>
                <a:lnTo>
                  <a:pt x="97777" y="110350"/>
                </a:lnTo>
                <a:lnTo>
                  <a:pt x="63677" y="130759"/>
                </a:lnTo>
                <a:lnTo>
                  <a:pt x="115193" y="130759"/>
                </a:lnTo>
                <a:lnTo>
                  <a:pt x="116472" y="129264"/>
                </a:lnTo>
                <a:lnTo>
                  <a:pt x="121180" y="121258"/>
                </a:lnTo>
                <a:lnTo>
                  <a:pt x="124054" y="112886"/>
                </a:lnTo>
                <a:lnTo>
                  <a:pt x="125095" y="104152"/>
                </a:lnTo>
                <a:lnTo>
                  <a:pt x="125042" y="102895"/>
                </a:lnTo>
                <a:lnTo>
                  <a:pt x="124194" y="94676"/>
                </a:lnTo>
                <a:lnTo>
                  <a:pt x="121492" y="86307"/>
                </a:lnTo>
                <a:lnTo>
                  <a:pt x="116988" y="78298"/>
                </a:lnTo>
                <a:lnTo>
                  <a:pt x="115750" y="767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3096475" y="2965729"/>
            <a:ext cx="125730" cy="152400"/>
          </a:xfrm>
          <a:custGeom>
            <a:avLst/>
            <a:gdLst/>
            <a:ahLst/>
            <a:cxnLst/>
            <a:rect l="l" t="t" r="r" b="b"/>
            <a:pathLst>
              <a:path w="125730" h="152400">
                <a:moveTo>
                  <a:pt x="26822" y="0"/>
                </a:moveTo>
                <a:lnTo>
                  <a:pt x="0" y="0"/>
                </a:lnTo>
                <a:lnTo>
                  <a:pt x="0" y="151841"/>
                </a:lnTo>
                <a:lnTo>
                  <a:pt x="26822" y="151841"/>
                </a:lnTo>
                <a:lnTo>
                  <a:pt x="26822" y="109931"/>
                </a:lnTo>
                <a:lnTo>
                  <a:pt x="58696" y="75793"/>
                </a:lnTo>
                <a:lnTo>
                  <a:pt x="26822" y="75793"/>
                </a:lnTo>
                <a:lnTo>
                  <a:pt x="26822" y="0"/>
                </a:lnTo>
                <a:close/>
              </a:path>
              <a:path w="125730" h="152400">
                <a:moveTo>
                  <a:pt x="125602" y="33134"/>
                </a:moveTo>
                <a:lnTo>
                  <a:pt x="98526" y="33134"/>
                </a:lnTo>
                <a:lnTo>
                  <a:pt x="98526" y="151841"/>
                </a:lnTo>
                <a:lnTo>
                  <a:pt x="125602" y="151841"/>
                </a:lnTo>
                <a:lnTo>
                  <a:pt x="125602" y="33134"/>
                </a:lnTo>
                <a:close/>
              </a:path>
              <a:path w="125730" h="152400">
                <a:moveTo>
                  <a:pt x="125602" y="0"/>
                </a:moveTo>
                <a:lnTo>
                  <a:pt x="98526" y="0"/>
                </a:lnTo>
                <a:lnTo>
                  <a:pt x="26822" y="75793"/>
                </a:lnTo>
                <a:lnTo>
                  <a:pt x="58696" y="75793"/>
                </a:lnTo>
                <a:lnTo>
                  <a:pt x="98526" y="33134"/>
                </a:lnTo>
                <a:lnTo>
                  <a:pt x="125602" y="33134"/>
                </a:lnTo>
                <a:lnTo>
                  <a:pt x="125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340150" y="2965742"/>
            <a:ext cx="154940" cy="152400"/>
          </a:xfrm>
          <a:custGeom>
            <a:avLst/>
            <a:gdLst/>
            <a:ahLst/>
            <a:cxnLst/>
            <a:rect l="l" t="t" r="r" b="b"/>
            <a:pathLst>
              <a:path w="154939" h="152400">
                <a:moveTo>
                  <a:pt x="31838" y="0"/>
                </a:moveTo>
                <a:lnTo>
                  <a:pt x="0" y="0"/>
                </a:lnTo>
                <a:lnTo>
                  <a:pt x="61671" y="83324"/>
                </a:lnTo>
                <a:lnTo>
                  <a:pt x="11531" y="151841"/>
                </a:lnTo>
                <a:lnTo>
                  <a:pt x="41122" y="151841"/>
                </a:lnTo>
                <a:lnTo>
                  <a:pt x="107383" y="63246"/>
                </a:lnTo>
                <a:lnTo>
                  <a:pt x="77470" y="63246"/>
                </a:lnTo>
                <a:lnTo>
                  <a:pt x="31838" y="0"/>
                </a:lnTo>
                <a:close/>
              </a:path>
              <a:path w="154939" h="152400">
                <a:moveTo>
                  <a:pt x="154686" y="0"/>
                </a:moveTo>
                <a:lnTo>
                  <a:pt x="122847" y="0"/>
                </a:lnTo>
                <a:lnTo>
                  <a:pt x="77470" y="63246"/>
                </a:lnTo>
                <a:lnTo>
                  <a:pt x="107383" y="63246"/>
                </a:lnTo>
                <a:lnTo>
                  <a:pt x="1546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3501758" y="2965729"/>
            <a:ext cx="161925" cy="152400"/>
          </a:xfrm>
          <a:custGeom>
            <a:avLst/>
            <a:gdLst/>
            <a:ahLst/>
            <a:cxnLst/>
            <a:rect l="l" t="t" r="r" b="b"/>
            <a:pathLst>
              <a:path w="161925" h="152400">
                <a:moveTo>
                  <a:pt x="29083" y="0"/>
                </a:moveTo>
                <a:lnTo>
                  <a:pt x="0" y="0"/>
                </a:lnTo>
                <a:lnTo>
                  <a:pt x="0" y="151841"/>
                </a:lnTo>
                <a:lnTo>
                  <a:pt x="26822" y="151841"/>
                </a:lnTo>
                <a:lnTo>
                  <a:pt x="26822" y="37896"/>
                </a:lnTo>
                <a:lnTo>
                  <a:pt x="56154" y="37896"/>
                </a:lnTo>
                <a:lnTo>
                  <a:pt x="29083" y="0"/>
                </a:lnTo>
                <a:close/>
              </a:path>
              <a:path w="161925" h="152400">
                <a:moveTo>
                  <a:pt x="161696" y="37896"/>
                </a:moveTo>
                <a:lnTo>
                  <a:pt x="134874" y="37896"/>
                </a:lnTo>
                <a:lnTo>
                  <a:pt x="134874" y="151841"/>
                </a:lnTo>
                <a:lnTo>
                  <a:pt x="161696" y="151841"/>
                </a:lnTo>
                <a:lnTo>
                  <a:pt x="161696" y="37896"/>
                </a:lnTo>
                <a:close/>
              </a:path>
              <a:path w="161925" h="152400">
                <a:moveTo>
                  <a:pt x="56154" y="37896"/>
                </a:moveTo>
                <a:lnTo>
                  <a:pt x="26822" y="37896"/>
                </a:lnTo>
                <a:lnTo>
                  <a:pt x="73698" y="105410"/>
                </a:lnTo>
                <a:lnTo>
                  <a:pt x="88239" y="105410"/>
                </a:lnTo>
                <a:lnTo>
                  <a:pt x="111118" y="72288"/>
                </a:lnTo>
                <a:lnTo>
                  <a:pt x="80721" y="72288"/>
                </a:lnTo>
                <a:lnTo>
                  <a:pt x="56154" y="37896"/>
                </a:lnTo>
                <a:close/>
              </a:path>
              <a:path w="161925" h="152400">
                <a:moveTo>
                  <a:pt x="161696" y="0"/>
                </a:moveTo>
                <a:lnTo>
                  <a:pt x="132118" y="0"/>
                </a:lnTo>
                <a:lnTo>
                  <a:pt x="80721" y="72288"/>
                </a:lnTo>
                <a:lnTo>
                  <a:pt x="111118" y="72288"/>
                </a:lnTo>
                <a:lnTo>
                  <a:pt x="134874" y="37896"/>
                </a:lnTo>
                <a:lnTo>
                  <a:pt x="161696" y="37896"/>
                </a:lnTo>
                <a:lnTo>
                  <a:pt x="1616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3684714" y="3107347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8800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698252" y="3041942"/>
            <a:ext cx="0" cy="54610"/>
          </a:xfrm>
          <a:custGeom>
            <a:avLst/>
            <a:gdLst/>
            <a:ahLst/>
            <a:cxnLst/>
            <a:rect l="l" t="t" r="r" b="b"/>
            <a:pathLst>
              <a:path w="0" h="54610">
                <a:moveTo>
                  <a:pt x="0" y="0"/>
                </a:moveTo>
                <a:lnTo>
                  <a:pt x="0" y="54610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684714" y="3031782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8800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3684714" y="3004477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 h="0">
                <a:moveTo>
                  <a:pt x="0" y="0"/>
                </a:moveTo>
                <a:lnTo>
                  <a:pt x="27076" y="0"/>
                </a:lnTo>
              </a:path>
            </a:pathLst>
          </a:custGeom>
          <a:ln w="342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3684714" y="2976537"/>
            <a:ext cx="104139" cy="0"/>
          </a:xfrm>
          <a:custGeom>
            <a:avLst/>
            <a:gdLst/>
            <a:ahLst/>
            <a:cxnLst/>
            <a:rect l="l" t="t" r="r" b="b"/>
            <a:pathLst>
              <a:path w="104139" h="0">
                <a:moveTo>
                  <a:pt x="0" y="0"/>
                </a:moveTo>
                <a:lnTo>
                  <a:pt x="103784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3857701" y="2987065"/>
            <a:ext cx="0" cy="130810"/>
          </a:xfrm>
          <a:custGeom>
            <a:avLst/>
            <a:gdLst/>
            <a:ahLst/>
            <a:cxnLst/>
            <a:rect l="l" t="t" r="r" b="b"/>
            <a:pathLst>
              <a:path w="0" h="130810">
                <a:moveTo>
                  <a:pt x="0" y="0"/>
                </a:moveTo>
                <a:lnTo>
                  <a:pt x="0" y="130505"/>
                </a:lnTo>
              </a:path>
            </a:pathLst>
          </a:custGeom>
          <a:ln w="2682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3795395" y="2976397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5" h="0">
                <a:moveTo>
                  <a:pt x="0" y="0"/>
                </a:moveTo>
                <a:lnTo>
                  <a:pt x="124599" y="0"/>
                </a:lnTo>
              </a:path>
            </a:pathLst>
          </a:custGeom>
          <a:ln w="2133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926687" y="2965729"/>
            <a:ext cx="125095" cy="152400"/>
          </a:xfrm>
          <a:custGeom>
            <a:avLst/>
            <a:gdLst/>
            <a:ahLst/>
            <a:cxnLst/>
            <a:rect l="l" t="t" r="r" b="b"/>
            <a:pathLst>
              <a:path w="125095" h="152400">
                <a:moveTo>
                  <a:pt x="27076" y="0"/>
                </a:moveTo>
                <a:lnTo>
                  <a:pt x="0" y="0"/>
                </a:lnTo>
                <a:lnTo>
                  <a:pt x="0" y="151841"/>
                </a:lnTo>
                <a:lnTo>
                  <a:pt x="65430" y="151841"/>
                </a:lnTo>
                <a:lnTo>
                  <a:pt x="79305" y="150907"/>
                </a:lnTo>
                <a:lnTo>
                  <a:pt x="91347" y="148107"/>
                </a:lnTo>
                <a:lnTo>
                  <a:pt x="101556" y="143440"/>
                </a:lnTo>
                <a:lnTo>
                  <a:pt x="109931" y="136905"/>
                </a:lnTo>
                <a:lnTo>
                  <a:pt x="115189" y="130759"/>
                </a:lnTo>
                <a:lnTo>
                  <a:pt x="27076" y="130759"/>
                </a:lnTo>
                <a:lnTo>
                  <a:pt x="27076" y="76796"/>
                </a:lnTo>
                <a:lnTo>
                  <a:pt x="115750" y="76796"/>
                </a:lnTo>
                <a:lnTo>
                  <a:pt x="110680" y="70650"/>
                </a:lnTo>
                <a:lnTo>
                  <a:pt x="102569" y="64115"/>
                </a:lnTo>
                <a:lnTo>
                  <a:pt x="92659" y="59448"/>
                </a:lnTo>
                <a:lnTo>
                  <a:pt x="80948" y="56648"/>
                </a:lnTo>
                <a:lnTo>
                  <a:pt x="67437" y="55714"/>
                </a:lnTo>
                <a:lnTo>
                  <a:pt x="27076" y="55714"/>
                </a:lnTo>
                <a:lnTo>
                  <a:pt x="27076" y="0"/>
                </a:lnTo>
                <a:close/>
              </a:path>
              <a:path w="125095" h="152400">
                <a:moveTo>
                  <a:pt x="115750" y="76796"/>
                </a:moveTo>
                <a:lnTo>
                  <a:pt x="64173" y="76796"/>
                </a:lnTo>
                <a:lnTo>
                  <a:pt x="71940" y="77306"/>
                </a:lnTo>
                <a:lnTo>
                  <a:pt x="78689" y="78836"/>
                </a:lnTo>
                <a:lnTo>
                  <a:pt x="97777" y="102895"/>
                </a:lnTo>
                <a:lnTo>
                  <a:pt x="97777" y="110350"/>
                </a:lnTo>
                <a:lnTo>
                  <a:pt x="63677" y="130759"/>
                </a:lnTo>
                <a:lnTo>
                  <a:pt x="115189" y="130759"/>
                </a:lnTo>
                <a:lnTo>
                  <a:pt x="116472" y="129259"/>
                </a:lnTo>
                <a:lnTo>
                  <a:pt x="121180" y="121253"/>
                </a:lnTo>
                <a:lnTo>
                  <a:pt x="124054" y="112885"/>
                </a:lnTo>
                <a:lnTo>
                  <a:pt x="125095" y="104152"/>
                </a:lnTo>
                <a:lnTo>
                  <a:pt x="125042" y="102895"/>
                </a:lnTo>
                <a:lnTo>
                  <a:pt x="124194" y="94676"/>
                </a:lnTo>
                <a:lnTo>
                  <a:pt x="121492" y="86307"/>
                </a:lnTo>
                <a:lnTo>
                  <a:pt x="116988" y="78298"/>
                </a:lnTo>
                <a:lnTo>
                  <a:pt x="115750" y="767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4185158" y="2986760"/>
            <a:ext cx="0" cy="130810"/>
          </a:xfrm>
          <a:custGeom>
            <a:avLst/>
            <a:gdLst/>
            <a:ahLst/>
            <a:cxnLst/>
            <a:rect l="l" t="t" r="r" b="b"/>
            <a:pathLst>
              <a:path w="0" h="130810">
                <a:moveTo>
                  <a:pt x="0" y="0"/>
                </a:moveTo>
                <a:lnTo>
                  <a:pt x="0" y="130810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4171619" y="2975965"/>
            <a:ext cx="123825" cy="0"/>
          </a:xfrm>
          <a:custGeom>
            <a:avLst/>
            <a:gdLst/>
            <a:ahLst/>
            <a:cxnLst/>
            <a:rect l="l" t="t" r="r" b="b"/>
            <a:pathLst>
              <a:path w="123825" h="0">
                <a:moveTo>
                  <a:pt x="0" y="0"/>
                </a:moveTo>
                <a:lnTo>
                  <a:pt x="123596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4281804" y="2987065"/>
            <a:ext cx="0" cy="130810"/>
          </a:xfrm>
          <a:custGeom>
            <a:avLst/>
            <a:gdLst/>
            <a:ahLst/>
            <a:cxnLst/>
            <a:rect l="l" t="t" r="r" b="b"/>
            <a:pathLst>
              <a:path w="0" h="130810">
                <a:moveTo>
                  <a:pt x="0" y="0"/>
                </a:moveTo>
                <a:lnTo>
                  <a:pt x="0" y="130505"/>
                </a:lnTo>
              </a:path>
            </a:pathLst>
          </a:custGeom>
          <a:ln w="2682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4317390" y="3107347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8800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330928" y="3041942"/>
            <a:ext cx="0" cy="54610"/>
          </a:xfrm>
          <a:custGeom>
            <a:avLst/>
            <a:gdLst/>
            <a:ahLst/>
            <a:cxnLst/>
            <a:rect l="l" t="t" r="r" b="b"/>
            <a:pathLst>
              <a:path w="0" h="54610">
                <a:moveTo>
                  <a:pt x="0" y="0"/>
                </a:moveTo>
                <a:lnTo>
                  <a:pt x="0" y="54610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4317390" y="3031782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8800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4317390" y="3004477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 h="0">
                <a:moveTo>
                  <a:pt x="0" y="0"/>
                </a:moveTo>
                <a:lnTo>
                  <a:pt x="27076" y="0"/>
                </a:lnTo>
              </a:path>
            </a:pathLst>
          </a:custGeom>
          <a:ln w="342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4317390" y="2976537"/>
            <a:ext cx="104139" cy="0"/>
          </a:xfrm>
          <a:custGeom>
            <a:avLst/>
            <a:gdLst/>
            <a:ahLst/>
            <a:cxnLst/>
            <a:rect l="l" t="t" r="r" b="b"/>
            <a:pathLst>
              <a:path w="104139" h="0">
                <a:moveTo>
                  <a:pt x="0" y="0"/>
                </a:moveTo>
                <a:lnTo>
                  <a:pt x="103784" y="0"/>
                </a:lnTo>
              </a:path>
            </a:pathLst>
          </a:custGeom>
          <a:ln w="2158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4441748" y="2965742"/>
            <a:ext cx="118110" cy="152400"/>
          </a:xfrm>
          <a:custGeom>
            <a:avLst/>
            <a:gdLst/>
            <a:ahLst/>
            <a:cxnLst/>
            <a:rect l="l" t="t" r="r" b="b"/>
            <a:pathLst>
              <a:path w="118110" h="152400">
                <a:moveTo>
                  <a:pt x="61671" y="0"/>
                </a:moveTo>
                <a:lnTo>
                  <a:pt x="0" y="0"/>
                </a:lnTo>
                <a:lnTo>
                  <a:pt x="0" y="151841"/>
                </a:lnTo>
                <a:lnTo>
                  <a:pt x="26822" y="151841"/>
                </a:lnTo>
                <a:lnTo>
                  <a:pt x="26822" y="85331"/>
                </a:lnTo>
                <a:lnTo>
                  <a:pt x="66929" y="85331"/>
                </a:lnTo>
                <a:lnTo>
                  <a:pt x="105168" y="73164"/>
                </a:lnTo>
                <a:lnTo>
                  <a:pt x="111806" y="64249"/>
                </a:lnTo>
                <a:lnTo>
                  <a:pt x="26822" y="64249"/>
                </a:lnTo>
                <a:lnTo>
                  <a:pt x="26822" y="21336"/>
                </a:lnTo>
                <a:lnTo>
                  <a:pt x="112117" y="21336"/>
                </a:lnTo>
                <a:lnTo>
                  <a:pt x="109180" y="16905"/>
                </a:lnTo>
                <a:lnTo>
                  <a:pt x="102654" y="10922"/>
                </a:lnTo>
                <a:lnTo>
                  <a:pt x="94498" y="6145"/>
                </a:lnTo>
                <a:lnTo>
                  <a:pt x="84948" y="2732"/>
                </a:lnTo>
                <a:lnTo>
                  <a:pt x="74005" y="683"/>
                </a:lnTo>
                <a:lnTo>
                  <a:pt x="61671" y="0"/>
                </a:lnTo>
                <a:close/>
              </a:path>
              <a:path w="118110" h="152400">
                <a:moveTo>
                  <a:pt x="112117" y="21336"/>
                </a:moveTo>
                <a:lnTo>
                  <a:pt x="72694" y="21336"/>
                </a:lnTo>
                <a:lnTo>
                  <a:pt x="79806" y="23634"/>
                </a:lnTo>
                <a:lnTo>
                  <a:pt x="89154" y="32842"/>
                </a:lnTo>
                <a:lnTo>
                  <a:pt x="91503" y="37896"/>
                </a:lnTo>
                <a:lnTo>
                  <a:pt x="91503" y="48602"/>
                </a:lnTo>
                <a:lnTo>
                  <a:pt x="89331" y="53378"/>
                </a:lnTo>
                <a:lnTo>
                  <a:pt x="80632" y="62077"/>
                </a:lnTo>
                <a:lnTo>
                  <a:pt x="74206" y="64249"/>
                </a:lnTo>
                <a:lnTo>
                  <a:pt x="111806" y="64249"/>
                </a:lnTo>
                <a:lnTo>
                  <a:pt x="114473" y="59077"/>
                </a:lnTo>
                <a:lnTo>
                  <a:pt x="116800" y="50597"/>
                </a:lnTo>
                <a:lnTo>
                  <a:pt x="117576" y="41160"/>
                </a:lnTo>
                <a:lnTo>
                  <a:pt x="116643" y="32026"/>
                </a:lnTo>
                <a:lnTo>
                  <a:pt x="113844" y="23941"/>
                </a:lnTo>
                <a:lnTo>
                  <a:pt x="112117" y="213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4569040" y="2965729"/>
            <a:ext cx="138430" cy="152400"/>
          </a:xfrm>
          <a:custGeom>
            <a:avLst/>
            <a:gdLst/>
            <a:ahLst/>
            <a:cxnLst/>
            <a:rect l="l" t="t" r="r" b="b"/>
            <a:pathLst>
              <a:path w="138429" h="152400">
                <a:moveTo>
                  <a:pt x="76212" y="0"/>
                </a:moveTo>
                <a:lnTo>
                  <a:pt x="0" y="0"/>
                </a:lnTo>
                <a:lnTo>
                  <a:pt x="0" y="151841"/>
                </a:lnTo>
                <a:lnTo>
                  <a:pt x="90500" y="151841"/>
                </a:lnTo>
                <a:lnTo>
                  <a:pt x="100641" y="150907"/>
                </a:lnTo>
                <a:lnTo>
                  <a:pt x="109767" y="148107"/>
                </a:lnTo>
                <a:lnTo>
                  <a:pt x="117876" y="143440"/>
                </a:lnTo>
                <a:lnTo>
                  <a:pt x="124968" y="136905"/>
                </a:lnTo>
                <a:lnTo>
                  <a:pt x="129551" y="130759"/>
                </a:lnTo>
                <a:lnTo>
                  <a:pt x="26822" y="130759"/>
                </a:lnTo>
                <a:lnTo>
                  <a:pt x="26822" y="76796"/>
                </a:lnTo>
                <a:lnTo>
                  <a:pt x="128946" y="76796"/>
                </a:lnTo>
                <a:lnTo>
                  <a:pt x="127228" y="74421"/>
                </a:lnTo>
                <a:lnTo>
                  <a:pt x="122094" y="69233"/>
                </a:lnTo>
                <a:lnTo>
                  <a:pt x="116101" y="65097"/>
                </a:lnTo>
                <a:lnTo>
                  <a:pt x="109249" y="62013"/>
                </a:lnTo>
                <a:lnTo>
                  <a:pt x="101536" y="59982"/>
                </a:lnTo>
                <a:lnTo>
                  <a:pt x="105879" y="56807"/>
                </a:lnTo>
                <a:lnTo>
                  <a:pt x="106854" y="55714"/>
                </a:lnTo>
                <a:lnTo>
                  <a:pt x="26822" y="55714"/>
                </a:lnTo>
                <a:lnTo>
                  <a:pt x="26822" y="21335"/>
                </a:lnTo>
                <a:lnTo>
                  <a:pt x="112413" y="21335"/>
                </a:lnTo>
                <a:lnTo>
                  <a:pt x="109465" y="16135"/>
                </a:lnTo>
                <a:lnTo>
                  <a:pt x="104914" y="10667"/>
                </a:lnTo>
                <a:lnTo>
                  <a:pt x="99219" y="6000"/>
                </a:lnTo>
                <a:lnTo>
                  <a:pt x="92535" y="2666"/>
                </a:lnTo>
                <a:lnTo>
                  <a:pt x="84865" y="666"/>
                </a:lnTo>
                <a:lnTo>
                  <a:pt x="76212" y="0"/>
                </a:lnTo>
                <a:close/>
              </a:path>
              <a:path w="138429" h="152400">
                <a:moveTo>
                  <a:pt x="128946" y="76796"/>
                </a:moveTo>
                <a:lnTo>
                  <a:pt x="90589" y="76796"/>
                </a:lnTo>
                <a:lnTo>
                  <a:pt x="97980" y="79438"/>
                </a:lnTo>
                <a:lnTo>
                  <a:pt x="108839" y="89979"/>
                </a:lnTo>
                <a:lnTo>
                  <a:pt x="111556" y="95961"/>
                </a:lnTo>
                <a:lnTo>
                  <a:pt x="111556" y="103657"/>
                </a:lnTo>
                <a:lnTo>
                  <a:pt x="111391" y="110350"/>
                </a:lnTo>
                <a:lnTo>
                  <a:pt x="108635" y="116535"/>
                </a:lnTo>
                <a:lnTo>
                  <a:pt x="97929" y="127914"/>
                </a:lnTo>
                <a:lnTo>
                  <a:pt x="90830" y="130759"/>
                </a:lnTo>
                <a:lnTo>
                  <a:pt x="129551" y="130759"/>
                </a:lnTo>
                <a:lnTo>
                  <a:pt x="130728" y="129180"/>
                </a:lnTo>
                <a:lnTo>
                  <a:pt x="134843" y="120938"/>
                </a:lnTo>
                <a:lnTo>
                  <a:pt x="137314" y="112177"/>
                </a:lnTo>
                <a:lnTo>
                  <a:pt x="138070" y="103657"/>
                </a:lnTo>
                <a:lnTo>
                  <a:pt x="138049" y="99301"/>
                </a:lnTo>
                <a:lnTo>
                  <a:pt x="137883" y="98640"/>
                </a:lnTo>
                <a:lnTo>
                  <a:pt x="136745" y="92320"/>
                </a:lnTo>
                <a:lnTo>
                  <a:pt x="134589" y="86179"/>
                </a:lnTo>
                <a:lnTo>
                  <a:pt x="131417" y="80213"/>
                </a:lnTo>
                <a:lnTo>
                  <a:pt x="128946" y="76796"/>
                </a:lnTo>
                <a:close/>
              </a:path>
              <a:path w="138429" h="152400">
                <a:moveTo>
                  <a:pt x="112413" y="21335"/>
                </a:moveTo>
                <a:lnTo>
                  <a:pt x="77038" y="21335"/>
                </a:lnTo>
                <a:lnTo>
                  <a:pt x="82105" y="23088"/>
                </a:lnTo>
                <a:lnTo>
                  <a:pt x="88620" y="30111"/>
                </a:lnTo>
                <a:lnTo>
                  <a:pt x="90246" y="34048"/>
                </a:lnTo>
                <a:lnTo>
                  <a:pt x="90179" y="40830"/>
                </a:lnTo>
                <a:lnTo>
                  <a:pt x="90081" y="43332"/>
                </a:lnTo>
                <a:lnTo>
                  <a:pt x="88328" y="47142"/>
                </a:lnTo>
                <a:lnTo>
                  <a:pt x="81635" y="54000"/>
                </a:lnTo>
                <a:lnTo>
                  <a:pt x="76708" y="55714"/>
                </a:lnTo>
                <a:lnTo>
                  <a:pt x="106854" y="55714"/>
                </a:lnTo>
                <a:lnTo>
                  <a:pt x="109131" y="53162"/>
                </a:lnTo>
                <a:lnTo>
                  <a:pt x="113474" y="44970"/>
                </a:lnTo>
                <a:lnTo>
                  <a:pt x="114820" y="40830"/>
                </a:lnTo>
                <a:lnTo>
                  <a:pt x="115316" y="36639"/>
                </a:lnTo>
                <a:lnTo>
                  <a:pt x="115306" y="34048"/>
                </a:lnTo>
                <a:lnTo>
                  <a:pt x="114665" y="27870"/>
                </a:lnTo>
                <a:lnTo>
                  <a:pt x="112715" y="21869"/>
                </a:lnTo>
                <a:lnTo>
                  <a:pt x="112413" y="213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4712509" y="2963481"/>
            <a:ext cx="161925" cy="156210"/>
          </a:xfrm>
          <a:custGeom>
            <a:avLst/>
            <a:gdLst/>
            <a:ahLst/>
            <a:cxnLst/>
            <a:rect l="l" t="t" r="r" b="b"/>
            <a:pathLst>
              <a:path w="161925" h="156210">
                <a:moveTo>
                  <a:pt x="80712" y="0"/>
                </a:moveTo>
                <a:lnTo>
                  <a:pt x="36615" y="11572"/>
                </a:lnTo>
                <a:lnTo>
                  <a:pt x="5996" y="45296"/>
                </a:lnTo>
                <a:lnTo>
                  <a:pt x="0" y="78041"/>
                </a:lnTo>
                <a:lnTo>
                  <a:pt x="0" y="78549"/>
                </a:lnTo>
                <a:lnTo>
                  <a:pt x="13587" y="124554"/>
                </a:lnTo>
                <a:lnTo>
                  <a:pt x="50468" y="151017"/>
                </a:lnTo>
                <a:lnTo>
                  <a:pt x="80966" y="156095"/>
                </a:lnTo>
                <a:lnTo>
                  <a:pt x="96815" y="154818"/>
                </a:lnTo>
                <a:lnTo>
                  <a:pt x="111541" y="150987"/>
                </a:lnTo>
                <a:lnTo>
                  <a:pt x="125143" y="144597"/>
                </a:lnTo>
                <a:lnTo>
                  <a:pt x="137620" y="135648"/>
                </a:lnTo>
                <a:lnTo>
                  <a:pt x="139134" y="134010"/>
                </a:lnTo>
                <a:lnTo>
                  <a:pt x="80966" y="134010"/>
                </a:lnTo>
                <a:lnTo>
                  <a:pt x="70629" y="133109"/>
                </a:lnTo>
                <a:lnTo>
                  <a:pt x="36389" y="111610"/>
                </a:lnTo>
                <a:lnTo>
                  <a:pt x="27054" y="78549"/>
                </a:lnTo>
                <a:lnTo>
                  <a:pt x="26813" y="78041"/>
                </a:lnTo>
                <a:lnTo>
                  <a:pt x="43107" y="37261"/>
                </a:lnTo>
                <a:lnTo>
                  <a:pt x="80458" y="22580"/>
                </a:lnTo>
                <a:lnTo>
                  <a:pt x="139476" y="22580"/>
                </a:lnTo>
                <a:lnTo>
                  <a:pt x="137493" y="20447"/>
                </a:lnTo>
                <a:lnTo>
                  <a:pt x="124965" y="11497"/>
                </a:lnTo>
                <a:lnTo>
                  <a:pt x="111327" y="5108"/>
                </a:lnTo>
                <a:lnTo>
                  <a:pt x="96576" y="1276"/>
                </a:lnTo>
                <a:lnTo>
                  <a:pt x="80712" y="0"/>
                </a:lnTo>
                <a:close/>
              </a:path>
              <a:path w="161925" h="156210">
                <a:moveTo>
                  <a:pt x="139476" y="22580"/>
                </a:moveTo>
                <a:lnTo>
                  <a:pt x="80458" y="22580"/>
                </a:lnTo>
                <a:lnTo>
                  <a:pt x="90902" y="23506"/>
                </a:lnTo>
                <a:lnTo>
                  <a:pt x="100671" y="26284"/>
                </a:lnTo>
                <a:lnTo>
                  <a:pt x="130316" y="55083"/>
                </a:lnTo>
                <a:lnTo>
                  <a:pt x="134356" y="78549"/>
                </a:lnTo>
                <a:lnTo>
                  <a:pt x="133354" y="91093"/>
                </a:lnTo>
                <a:lnTo>
                  <a:pt x="109960" y="125898"/>
                </a:lnTo>
                <a:lnTo>
                  <a:pt x="80966" y="134010"/>
                </a:lnTo>
                <a:lnTo>
                  <a:pt x="139134" y="134010"/>
                </a:lnTo>
                <a:lnTo>
                  <a:pt x="148038" y="124375"/>
                </a:lnTo>
                <a:lnTo>
                  <a:pt x="155480" y="111017"/>
                </a:lnTo>
                <a:lnTo>
                  <a:pt x="159945" y="95572"/>
                </a:lnTo>
                <a:lnTo>
                  <a:pt x="161433" y="78041"/>
                </a:lnTo>
                <a:lnTo>
                  <a:pt x="159937" y="60518"/>
                </a:lnTo>
                <a:lnTo>
                  <a:pt x="155450" y="45077"/>
                </a:lnTo>
                <a:lnTo>
                  <a:pt x="147969" y="31719"/>
                </a:lnTo>
                <a:lnTo>
                  <a:pt x="139476" y="22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4887214" y="2965742"/>
            <a:ext cx="137160" cy="154305"/>
          </a:xfrm>
          <a:custGeom>
            <a:avLst/>
            <a:gdLst/>
            <a:ahLst/>
            <a:cxnLst/>
            <a:rect l="l" t="t" r="r" b="b"/>
            <a:pathLst>
              <a:path w="137160" h="154305">
                <a:moveTo>
                  <a:pt x="86392" y="76796"/>
                </a:moveTo>
                <a:lnTo>
                  <a:pt x="49060" y="76796"/>
                </a:lnTo>
                <a:lnTo>
                  <a:pt x="51854" y="77343"/>
                </a:lnTo>
                <a:lnTo>
                  <a:pt x="56705" y="79514"/>
                </a:lnTo>
                <a:lnTo>
                  <a:pt x="106806" y="154089"/>
                </a:lnTo>
                <a:lnTo>
                  <a:pt x="136639" y="151587"/>
                </a:lnTo>
                <a:lnTo>
                  <a:pt x="86392" y="76796"/>
                </a:lnTo>
                <a:close/>
              </a:path>
              <a:path w="137160" h="154305">
                <a:moveTo>
                  <a:pt x="27076" y="0"/>
                </a:moveTo>
                <a:lnTo>
                  <a:pt x="0" y="0"/>
                </a:lnTo>
                <a:lnTo>
                  <a:pt x="0" y="151841"/>
                </a:lnTo>
                <a:lnTo>
                  <a:pt x="27076" y="151841"/>
                </a:lnTo>
                <a:lnTo>
                  <a:pt x="27076" y="76796"/>
                </a:lnTo>
                <a:lnTo>
                  <a:pt x="86392" y="76796"/>
                </a:lnTo>
                <a:lnTo>
                  <a:pt x="79984" y="67259"/>
                </a:lnTo>
                <a:lnTo>
                  <a:pt x="78308" y="64579"/>
                </a:lnTo>
                <a:lnTo>
                  <a:pt x="75501" y="62115"/>
                </a:lnTo>
                <a:lnTo>
                  <a:pt x="67652" y="57594"/>
                </a:lnTo>
                <a:lnTo>
                  <a:pt x="63182" y="56134"/>
                </a:lnTo>
                <a:lnTo>
                  <a:pt x="61952" y="55968"/>
                </a:lnTo>
                <a:lnTo>
                  <a:pt x="27076" y="55968"/>
                </a:lnTo>
                <a:lnTo>
                  <a:pt x="27076" y="0"/>
                </a:lnTo>
                <a:close/>
              </a:path>
              <a:path w="137160" h="154305">
                <a:moveTo>
                  <a:pt x="113817" y="0"/>
                </a:moveTo>
                <a:lnTo>
                  <a:pt x="82232" y="0"/>
                </a:lnTo>
                <a:lnTo>
                  <a:pt x="27076" y="55968"/>
                </a:lnTo>
                <a:lnTo>
                  <a:pt x="61952" y="55968"/>
                </a:lnTo>
                <a:lnTo>
                  <a:pt x="58165" y="55460"/>
                </a:lnTo>
                <a:lnTo>
                  <a:pt x="1138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5026355" y="2965742"/>
            <a:ext cx="127000" cy="153670"/>
          </a:xfrm>
          <a:custGeom>
            <a:avLst/>
            <a:gdLst/>
            <a:ahLst/>
            <a:cxnLst/>
            <a:rect l="l" t="t" r="r" b="b"/>
            <a:pathLst>
              <a:path w="127000" h="153669">
                <a:moveTo>
                  <a:pt x="68859" y="21335"/>
                </a:moveTo>
                <a:lnTo>
                  <a:pt x="42367" y="21335"/>
                </a:lnTo>
                <a:lnTo>
                  <a:pt x="41871" y="21501"/>
                </a:lnTo>
                <a:lnTo>
                  <a:pt x="39124" y="24764"/>
                </a:lnTo>
                <a:lnTo>
                  <a:pt x="39027" y="24930"/>
                </a:lnTo>
                <a:lnTo>
                  <a:pt x="38861" y="25095"/>
                </a:lnTo>
                <a:lnTo>
                  <a:pt x="0" y="151841"/>
                </a:lnTo>
                <a:lnTo>
                  <a:pt x="27330" y="153593"/>
                </a:lnTo>
                <a:lnTo>
                  <a:pt x="64439" y="26098"/>
                </a:lnTo>
                <a:lnTo>
                  <a:pt x="64688" y="25095"/>
                </a:lnTo>
                <a:lnTo>
                  <a:pt x="64801" y="24714"/>
                </a:lnTo>
                <a:lnTo>
                  <a:pt x="65481" y="23634"/>
                </a:lnTo>
                <a:lnTo>
                  <a:pt x="67652" y="21793"/>
                </a:lnTo>
                <a:lnTo>
                  <a:pt x="68859" y="21335"/>
                </a:lnTo>
                <a:close/>
              </a:path>
              <a:path w="127000" h="153669">
                <a:moveTo>
                  <a:pt x="126606" y="0"/>
                </a:moveTo>
                <a:lnTo>
                  <a:pt x="25069" y="0"/>
                </a:lnTo>
                <a:lnTo>
                  <a:pt x="25069" y="21335"/>
                </a:lnTo>
                <a:lnTo>
                  <a:pt x="99783" y="21335"/>
                </a:lnTo>
                <a:lnTo>
                  <a:pt x="99783" y="151841"/>
                </a:lnTo>
                <a:lnTo>
                  <a:pt x="126606" y="151841"/>
                </a:lnTo>
                <a:lnTo>
                  <a:pt x="1266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5162448" y="2965742"/>
            <a:ext cx="157480" cy="152400"/>
          </a:xfrm>
          <a:custGeom>
            <a:avLst/>
            <a:gdLst/>
            <a:ahLst/>
            <a:cxnLst/>
            <a:rect l="l" t="t" r="r" b="b"/>
            <a:pathLst>
              <a:path w="157479" h="152400">
                <a:moveTo>
                  <a:pt x="55905" y="76796"/>
                </a:moveTo>
                <a:lnTo>
                  <a:pt x="29832" y="76796"/>
                </a:lnTo>
                <a:lnTo>
                  <a:pt x="0" y="151841"/>
                </a:lnTo>
                <a:lnTo>
                  <a:pt x="26822" y="151841"/>
                </a:lnTo>
                <a:lnTo>
                  <a:pt x="55905" y="76796"/>
                </a:lnTo>
                <a:close/>
              </a:path>
              <a:path w="157479" h="152400">
                <a:moveTo>
                  <a:pt x="105602" y="21577"/>
                </a:moveTo>
                <a:lnTo>
                  <a:pt x="78219" y="21577"/>
                </a:lnTo>
                <a:lnTo>
                  <a:pt x="91503" y="55714"/>
                </a:lnTo>
                <a:lnTo>
                  <a:pt x="13284" y="55714"/>
                </a:lnTo>
                <a:lnTo>
                  <a:pt x="13284" y="76796"/>
                </a:lnTo>
                <a:lnTo>
                  <a:pt x="99021" y="76796"/>
                </a:lnTo>
                <a:lnTo>
                  <a:pt x="127596" y="151841"/>
                </a:lnTo>
                <a:lnTo>
                  <a:pt x="157441" y="151841"/>
                </a:lnTo>
                <a:lnTo>
                  <a:pt x="105602" y="21577"/>
                </a:lnTo>
                <a:close/>
              </a:path>
              <a:path w="157479" h="152400">
                <a:moveTo>
                  <a:pt x="97015" y="0"/>
                </a:moveTo>
                <a:lnTo>
                  <a:pt x="61163" y="0"/>
                </a:lnTo>
                <a:lnTo>
                  <a:pt x="38849" y="55714"/>
                </a:lnTo>
                <a:lnTo>
                  <a:pt x="64681" y="55714"/>
                </a:lnTo>
                <a:lnTo>
                  <a:pt x="78219" y="21577"/>
                </a:lnTo>
                <a:lnTo>
                  <a:pt x="105602" y="21577"/>
                </a:lnTo>
                <a:lnTo>
                  <a:pt x="970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5313438" y="2964230"/>
            <a:ext cx="143510" cy="155575"/>
          </a:xfrm>
          <a:custGeom>
            <a:avLst/>
            <a:gdLst/>
            <a:ahLst/>
            <a:cxnLst/>
            <a:rect l="l" t="t" r="r" b="b"/>
            <a:pathLst>
              <a:path w="143510" h="155575">
                <a:moveTo>
                  <a:pt x="81724" y="0"/>
                </a:moveTo>
                <a:lnTo>
                  <a:pt x="37842" y="11090"/>
                </a:lnTo>
                <a:lnTo>
                  <a:pt x="6232" y="43959"/>
                </a:lnTo>
                <a:lnTo>
                  <a:pt x="0" y="77304"/>
                </a:lnTo>
                <a:lnTo>
                  <a:pt x="1550" y="95755"/>
                </a:lnTo>
                <a:lnTo>
                  <a:pt x="24815" y="136029"/>
                </a:lnTo>
                <a:lnTo>
                  <a:pt x="65424" y="154151"/>
                </a:lnTo>
                <a:lnTo>
                  <a:pt x="80467" y="155359"/>
                </a:lnTo>
                <a:lnTo>
                  <a:pt x="88493" y="155105"/>
                </a:lnTo>
                <a:lnTo>
                  <a:pt x="131176" y="142246"/>
                </a:lnTo>
                <a:lnTo>
                  <a:pt x="142071" y="134785"/>
                </a:lnTo>
                <a:lnTo>
                  <a:pt x="80467" y="134785"/>
                </a:lnTo>
                <a:lnTo>
                  <a:pt x="68941" y="133701"/>
                </a:lnTo>
                <a:lnTo>
                  <a:pt x="35787" y="108444"/>
                </a:lnTo>
                <a:lnTo>
                  <a:pt x="27825" y="77050"/>
                </a:lnTo>
                <a:lnTo>
                  <a:pt x="28780" y="65923"/>
                </a:lnTo>
                <a:lnTo>
                  <a:pt x="51322" y="30334"/>
                </a:lnTo>
                <a:lnTo>
                  <a:pt x="82727" y="21082"/>
                </a:lnTo>
                <a:lnTo>
                  <a:pt x="141813" y="21082"/>
                </a:lnTo>
                <a:lnTo>
                  <a:pt x="142887" y="19583"/>
                </a:lnTo>
                <a:lnTo>
                  <a:pt x="105371" y="2438"/>
                </a:lnTo>
                <a:lnTo>
                  <a:pt x="97510" y="1257"/>
                </a:lnTo>
                <a:lnTo>
                  <a:pt x="94843" y="762"/>
                </a:lnTo>
                <a:lnTo>
                  <a:pt x="92201" y="419"/>
                </a:lnTo>
                <a:lnTo>
                  <a:pt x="87033" y="88"/>
                </a:lnTo>
                <a:lnTo>
                  <a:pt x="81724" y="0"/>
                </a:lnTo>
                <a:close/>
              </a:path>
              <a:path w="143510" h="155575">
                <a:moveTo>
                  <a:pt x="130606" y="116954"/>
                </a:moveTo>
                <a:lnTo>
                  <a:pt x="95465" y="133362"/>
                </a:lnTo>
                <a:lnTo>
                  <a:pt x="87655" y="134785"/>
                </a:lnTo>
                <a:lnTo>
                  <a:pt x="142071" y="134785"/>
                </a:lnTo>
                <a:lnTo>
                  <a:pt x="143395" y="133781"/>
                </a:lnTo>
                <a:lnTo>
                  <a:pt x="130606" y="116954"/>
                </a:lnTo>
                <a:close/>
              </a:path>
              <a:path w="143510" h="155575">
                <a:moveTo>
                  <a:pt x="141813" y="21082"/>
                </a:moveTo>
                <a:lnTo>
                  <a:pt x="89738" y="21082"/>
                </a:lnTo>
                <a:lnTo>
                  <a:pt x="97307" y="22390"/>
                </a:lnTo>
                <a:lnTo>
                  <a:pt x="105409" y="24980"/>
                </a:lnTo>
                <a:lnTo>
                  <a:pt x="111512" y="27214"/>
                </a:lnTo>
                <a:lnTo>
                  <a:pt x="117665" y="30029"/>
                </a:lnTo>
                <a:lnTo>
                  <a:pt x="123865" y="33424"/>
                </a:lnTo>
                <a:lnTo>
                  <a:pt x="130111" y="37401"/>
                </a:lnTo>
                <a:lnTo>
                  <a:pt x="141813" y="210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5453697" y="2964230"/>
            <a:ext cx="143510" cy="155575"/>
          </a:xfrm>
          <a:custGeom>
            <a:avLst/>
            <a:gdLst/>
            <a:ahLst/>
            <a:cxnLst/>
            <a:rect l="l" t="t" r="r" b="b"/>
            <a:pathLst>
              <a:path w="143510" h="155575">
                <a:moveTo>
                  <a:pt x="81737" y="0"/>
                </a:moveTo>
                <a:lnTo>
                  <a:pt x="37849" y="11090"/>
                </a:lnTo>
                <a:lnTo>
                  <a:pt x="6237" y="43959"/>
                </a:lnTo>
                <a:lnTo>
                  <a:pt x="0" y="77304"/>
                </a:lnTo>
                <a:lnTo>
                  <a:pt x="1552" y="95755"/>
                </a:lnTo>
                <a:lnTo>
                  <a:pt x="24828" y="136029"/>
                </a:lnTo>
                <a:lnTo>
                  <a:pt x="65437" y="154151"/>
                </a:lnTo>
                <a:lnTo>
                  <a:pt x="80479" y="155359"/>
                </a:lnTo>
                <a:lnTo>
                  <a:pt x="88506" y="155105"/>
                </a:lnTo>
                <a:lnTo>
                  <a:pt x="131183" y="142246"/>
                </a:lnTo>
                <a:lnTo>
                  <a:pt x="142082" y="134785"/>
                </a:lnTo>
                <a:lnTo>
                  <a:pt x="80479" y="134785"/>
                </a:lnTo>
                <a:lnTo>
                  <a:pt x="68952" y="133701"/>
                </a:lnTo>
                <a:lnTo>
                  <a:pt x="35800" y="108444"/>
                </a:lnTo>
                <a:lnTo>
                  <a:pt x="27838" y="77050"/>
                </a:lnTo>
                <a:lnTo>
                  <a:pt x="28793" y="65923"/>
                </a:lnTo>
                <a:lnTo>
                  <a:pt x="51334" y="30334"/>
                </a:lnTo>
                <a:lnTo>
                  <a:pt x="82740" y="21082"/>
                </a:lnTo>
                <a:lnTo>
                  <a:pt x="141825" y="21082"/>
                </a:lnTo>
                <a:lnTo>
                  <a:pt x="142900" y="19583"/>
                </a:lnTo>
                <a:lnTo>
                  <a:pt x="105384" y="2438"/>
                </a:lnTo>
                <a:lnTo>
                  <a:pt x="97523" y="1257"/>
                </a:lnTo>
                <a:lnTo>
                  <a:pt x="94856" y="762"/>
                </a:lnTo>
                <a:lnTo>
                  <a:pt x="92214" y="419"/>
                </a:lnTo>
                <a:lnTo>
                  <a:pt x="87033" y="88"/>
                </a:lnTo>
                <a:lnTo>
                  <a:pt x="81737" y="0"/>
                </a:lnTo>
                <a:close/>
              </a:path>
              <a:path w="143510" h="155575">
                <a:moveTo>
                  <a:pt x="130619" y="116954"/>
                </a:moveTo>
                <a:lnTo>
                  <a:pt x="95478" y="133362"/>
                </a:lnTo>
                <a:lnTo>
                  <a:pt x="87668" y="134785"/>
                </a:lnTo>
                <a:lnTo>
                  <a:pt x="142082" y="134785"/>
                </a:lnTo>
                <a:lnTo>
                  <a:pt x="143408" y="133781"/>
                </a:lnTo>
                <a:lnTo>
                  <a:pt x="130619" y="116954"/>
                </a:lnTo>
                <a:close/>
              </a:path>
              <a:path w="143510" h="155575">
                <a:moveTo>
                  <a:pt x="141825" y="21082"/>
                </a:moveTo>
                <a:lnTo>
                  <a:pt x="89750" y="21082"/>
                </a:lnTo>
                <a:lnTo>
                  <a:pt x="97320" y="22390"/>
                </a:lnTo>
                <a:lnTo>
                  <a:pt x="105422" y="24980"/>
                </a:lnTo>
                <a:lnTo>
                  <a:pt x="111523" y="27214"/>
                </a:lnTo>
                <a:lnTo>
                  <a:pt x="117673" y="30029"/>
                </a:lnTo>
                <a:lnTo>
                  <a:pt x="123873" y="33424"/>
                </a:lnTo>
                <a:lnTo>
                  <a:pt x="130124" y="37401"/>
                </a:lnTo>
                <a:lnTo>
                  <a:pt x="141825" y="210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5621134" y="2965729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1841"/>
                </a:lnTo>
              </a:path>
            </a:pathLst>
          </a:custGeom>
          <a:ln w="2707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5717527" y="2965170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2400"/>
                </a:lnTo>
              </a:path>
            </a:pathLst>
          </a:custGeom>
          <a:ln w="2682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5595556" y="3031845"/>
            <a:ext cx="135890" cy="0"/>
          </a:xfrm>
          <a:custGeom>
            <a:avLst/>
            <a:gdLst/>
            <a:ahLst/>
            <a:cxnLst/>
            <a:rect l="l" t="t" r="r" b="b"/>
            <a:pathLst>
              <a:path w="135889" h="0">
                <a:moveTo>
                  <a:pt x="0" y="0"/>
                </a:moveTo>
                <a:lnTo>
                  <a:pt x="135382" y="0"/>
                </a:lnTo>
              </a:path>
            </a:pathLst>
          </a:custGeom>
          <a:ln w="2159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5753100" y="2965729"/>
            <a:ext cx="125730" cy="152400"/>
          </a:xfrm>
          <a:custGeom>
            <a:avLst/>
            <a:gdLst/>
            <a:ahLst/>
            <a:cxnLst/>
            <a:rect l="l" t="t" r="r" b="b"/>
            <a:pathLst>
              <a:path w="125729" h="152400">
                <a:moveTo>
                  <a:pt x="26822" y="0"/>
                </a:moveTo>
                <a:lnTo>
                  <a:pt x="0" y="0"/>
                </a:lnTo>
                <a:lnTo>
                  <a:pt x="0" y="151841"/>
                </a:lnTo>
                <a:lnTo>
                  <a:pt x="26822" y="151841"/>
                </a:lnTo>
                <a:lnTo>
                  <a:pt x="26822" y="109931"/>
                </a:lnTo>
                <a:lnTo>
                  <a:pt x="58696" y="75793"/>
                </a:lnTo>
                <a:lnTo>
                  <a:pt x="26822" y="75793"/>
                </a:lnTo>
                <a:lnTo>
                  <a:pt x="26822" y="0"/>
                </a:lnTo>
                <a:close/>
              </a:path>
              <a:path w="125729" h="152400">
                <a:moveTo>
                  <a:pt x="125602" y="33134"/>
                </a:moveTo>
                <a:lnTo>
                  <a:pt x="98526" y="33134"/>
                </a:lnTo>
                <a:lnTo>
                  <a:pt x="98526" y="151841"/>
                </a:lnTo>
                <a:lnTo>
                  <a:pt x="125602" y="151841"/>
                </a:lnTo>
                <a:lnTo>
                  <a:pt x="125602" y="33134"/>
                </a:lnTo>
                <a:close/>
              </a:path>
              <a:path w="125729" h="152400">
                <a:moveTo>
                  <a:pt x="125602" y="0"/>
                </a:moveTo>
                <a:lnTo>
                  <a:pt x="98526" y="0"/>
                </a:lnTo>
                <a:lnTo>
                  <a:pt x="26822" y="75793"/>
                </a:lnTo>
                <a:lnTo>
                  <a:pt x="58696" y="75793"/>
                </a:lnTo>
                <a:lnTo>
                  <a:pt x="98526" y="33134"/>
                </a:lnTo>
                <a:lnTo>
                  <a:pt x="125602" y="33134"/>
                </a:lnTo>
                <a:lnTo>
                  <a:pt x="125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5900445" y="2965742"/>
            <a:ext cx="137160" cy="154305"/>
          </a:xfrm>
          <a:custGeom>
            <a:avLst/>
            <a:gdLst/>
            <a:ahLst/>
            <a:cxnLst/>
            <a:rect l="l" t="t" r="r" b="b"/>
            <a:pathLst>
              <a:path w="137160" h="154305">
                <a:moveTo>
                  <a:pt x="86379" y="76796"/>
                </a:moveTo>
                <a:lnTo>
                  <a:pt x="49047" y="76796"/>
                </a:lnTo>
                <a:lnTo>
                  <a:pt x="51854" y="77343"/>
                </a:lnTo>
                <a:lnTo>
                  <a:pt x="56692" y="79514"/>
                </a:lnTo>
                <a:lnTo>
                  <a:pt x="106794" y="154089"/>
                </a:lnTo>
                <a:lnTo>
                  <a:pt x="136626" y="151587"/>
                </a:lnTo>
                <a:lnTo>
                  <a:pt x="86379" y="76796"/>
                </a:lnTo>
                <a:close/>
              </a:path>
              <a:path w="137160" h="154305">
                <a:moveTo>
                  <a:pt x="27076" y="0"/>
                </a:moveTo>
                <a:lnTo>
                  <a:pt x="0" y="0"/>
                </a:lnTo>
                <a:lnTo>
                  <a:pt x="0" y="151841"/>
                </a:lnTo>
                <a:lnTo>
                  <a:pt x="27076" y="151841"/>
                </a:lnTo>
                <a:lnTo>
                  <a:pt x="27076" y="76796"/>
                </a:lnTo>
                <a:lnTo>
                  <a:pt x="86379" y="76796"/>
                </a:lnTo>
                <a:lnTo>
                  <a:pt x="79971" y="67259"/>
                </a:lnTo>
                <a:lnTo>
                  <a:pt x="78295" y="64579"/>
                </a:lnTo>
                <a:lnTo>
                  <a:pt x="75488" y="62115"/>
                </a:lnTo>
                <a:lnTo>
                  <a:pt x="67640" y="57594"/>
                </a:lnTo>
                <a:lnTo>
                  <a:pt x="63169" y="56134"/>
                </a:lnTo>
                <a:lnTo>
                  <a:pt x="61942" y="55968"/>
                </a:lnTo>
                <a:lnTo>
                  <a:pt x="27076" y="55968"/>
                </a:lnTo>
                <a:lnTo>
                  <a:pt x="27076" y="0"/>
                </a:lnTo>
                <a:close/>
              </a:path>
              <a:path w="137160" h="154305">
                <a:moveTo>
                  <a:pt x="113817" y="0"/>
                </a:moveTo>
                <a:lnTo>
                  <a:pt x="82232" y="0"/>
                </a:lnTo>
                <a:lnTo>
                  <a:pt x="27076" y="55968"/>
                </a:lnTo>
                <a:lnTo>
                  <a:pt x="61942" y="55968"/>
                </a:lnTo>
                <a:lnTo>
                  <a:pt x="58166" y="55460"/>
                </a:lnTo>
                <a:lnTo>
                  <a:pt x="1138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6047549" y="3106781"/>
            <a:ext cx="24765" cy="0"/>
          </a:xfrm>
          <a:custGeom>
            <a:avLst/>
            <a:gdLst/>
            <a:ahLst/>
            <a:cxnLst/>
            <a:rect l="l" t="t" r="r" b="b"/>
            <a:pathLst>
              <a:path w="24764" h="0">
                <a:moveTo>
                  <a:pt x="0" y="0"/>
                </a:moveTo>
                <a:lnTo>
                  <a:pt x="24320" y="0"/>
                </a:lnTo>
              </a:path>
            </a:pathLst>
          </a:custGeom>
          <a:ln w="21577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2252776" y="2507767"/>
            <a:ext cx="746125" cy="746760"/>
          </a:xfrm>
          <a:custGeom>
            <a:avLst/>
            <a:gdLst/>
            <a:ahLst/>
            <a:cxnLst/>
            <a:rect l="l" t="t" r="r" b="b"/>
            <a:pathLst>
              <a:path w="746125" h="746760">
                <a:moveTo>
                  <a:pt x="372973" y="0"/>
                </a:moveTo>
                <a:lnTo>
                  <a:pt x="326252" y="2914"/>
                </a:lnTo>
                <a:lnTo>
                  <a:pt x="281244" y="11423"/>
                </a:lnTo>
                <a:lnTo>
                  <a:pt x="238303" y="25173"/>
                </a:lnTo>
                <a:lnTo>
                  <a:pt x="197780" y="43813"/>
                </a:lnTo>
                <a:lnTo>
                  <a:pt x="160027" y="66988"/>
                </a:lnTo>
                <a:lnTo>
                  <a:pt x="125396" y="94348"/>
                </a:lnTo>
                <a:lnTo>
                  <a:pt x="94241" y="125538"/>
                </a:lnTo>
                <a:lnTo>
                  <a:pt x="66912" y="160208"/>
                </a:lnTo>
                <a:lnTo>
                  <a:pt x="43763" y="198003"/>
                </a:lnTo>
                <a:lnTo>
                  <a:pt x="25145" y="238572"/>
                </a:lnTo>
                <a:lnTo>
                  <a:pt x="11410" y="281561"/>
                </a:lnTo>
                <a:lnTo>
                  <a:pt x="2911" y="326619"/>
                </a:lnTo>
                <a:lnTo>
                  <a:pt x="0" y="373392"/>
                </a:lnTo>
                <a:lnTo>
                  <a:pt x="2911" y="420163"/>
                </a:lnTo>
                <a:lnTo>
                  <a:pt x="11410" y="465218"/>
                </a:lnTo>
                <a:lnTo>
                  <a:pt x="25145" y="508206"/>
                </a:lnTo>
                <a:lnTo>
                  <a:pt x="43763" y="548773"/>
                </a:lnTo>
                <a:lnTo>
                  <a:pt x="66912" y="586567"/>
                </a:lnTo>
                <a:lnTo>
                  <a:pt x="94241" y="621235"/>
                </a:lnTo>
                <a:lnTo>
                  <a:pt x="125396" y="652425"/>
                </a:lnTo>
                <a:lnTo>
                  <a:pt x="160027" y="679784"/>
                </a:lnTo>
                <a:lnTo>
                  <a:pt x="197780" y="702960"/>
                </a:lnTo>
                <a:lnTo>
                  <a:pt x="238303" y="721599"/>
                </a:lnTo>
                <a:lnTo>
                  <a:pt x="281244" y="735349"/>
                </a:lnTo>
                <a:lnTo>
                  <a:pt x="326252" y="743858"/>
                </a:lnTo>
                <a:lnTo>
                  <a:pt x="372973" y="746772"/>
                </a:lnTo>
                <a:lnTo>
                  <a:pt x="419695" y="743858"/>
                </a:lnTo>
                <a:lnTo>
                  <a:pt x="464703" y="735349"/>
                </a:lnTo>
                <a:lnTo>
                  <a:pt x="507645" y="721599"/>
                </a:lnTo>
                <a:lnTo>
                  <a:pt x="548169" y="702960"/>
                </a:lnTo>
                <a:lnTo>
                  <a:pt x="585924" y="679784"/>
                </a:lnTo>
                <a:lnTo>
                  <a:pt x="620555" y="652425"/>
                </a:lnTo>
                <a:lnTo>
                  <a:pt x="651712" y="621235"/>
                </a:lnTo>
                <a:lnTo>
                  <a:pt x="679042" y="586567"/>
                </a:lnTo>
                <a:lnTo>
                  <a:pt x="702193" y="548773"/>
                </a:lnTo>
                <a:lnTo>
                  <a:pt x="720813" y="508206"/>
                </a:lnTo>
                <a:lnTo>
                  <a:pt x="734548" y="465218"/>
                </a:lnTo>
                <a:lnTo>
                  <a:pt x="743048" y="420163"/>
                </a:lnTo>
                <a:lnTo>
                  <a:pt x="745959" y="373392"/>
                </a:lnTo>
                <a:lnTo>
                  <a:pt x="743048" y="326619"/>
                </a:lnTo>
                <a:lnTo>
                  <a:pt x="734548" y="281561"/>
                </a:lnTo>
                <a:lnTo>
                  <a:pt x="720813" y="238572"/>
                </a:lnTo>
                <a:lnTo>
                  <a:pt x="702193" y="198003"/>
                </a:lnTo>
                <a:lnTo>
                  <a:pt x="679042" y="160208"/>
                </a:lnTo>
                <a:lnTo>
                  <a:pt x="651712" y="125538"/>
                </a:lnTo>
                <a:lnTo>
                  <a:pt x="620555" y="94348"/>
                </a:lnTo>
                <a:lnTo>
                  <a:pt x="585924" y="66988"/>
                </a:lnTo>
                <a:lnTo>
                  <a:pt x="548169" y="43813"/>
                </a:lnTo>
                <a:lnTo>
                  <a:pt x="507645" y="25173"/>
                </a:lnTo>
                <a:lnTo>
                  <a:pt x="464703" y="11423"/>
                </a:lnTo>
                <a:lnTo>
                  <a:pt x="419695" y="2914"/>
                </a:lnTo>
                <a:lnTo>
                  <a:pt x="372973" y="0"/>
                </a:lnTo>
                <a:close/>
              </a:path>
            </a:pathLst>
          </a:custGeom>
          <a:solidFill>
            <a:srgbClr val="95D7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2271458" y="2526487"/>
            <a:ext cx="708660" cy="709930"/>
          </a:xfrm>
          <a:custGeom>
            <a:avLst/>
            <a:gdLst/>
            <a:ahLst/>
            <a:cxnLst/>
            <a:rect l="l" t="t" r="r" b="b"/>
            <a:pathLst>
              <a:path w="708660" h="709930">
                <a:moveTo>
                  <a:pt x="354291" y="0"/>
                </a:moveTo>
                <a:lnTo>
                  <a:pt x="306283" y="3243"/>
                </a:lnTo>
                <a:lnTo>
                  <a:pt x="260217" y="12691"/>
                </a:lnTo>
                <a:lnTo>
                  <a:pt x="216519" y="27915"/>
                </a:lnTo>
                <a:lnTo>
                  <a:pt x="175615" y="48492"/>
                </a:lnTo>
                <a:lnTo>
                  <a:pt x="137930" y="73995"/>
                </a:lnTo>
                <a:lnTo>
                  <a:pt x="103889" y="103998"/>
                </a:lnTo>
                <a:lnTo>
                  <a:pt x="73917" y="138076"/>
                </a:lnTo>
                <a:lnTo>
                  <a:pt x="48442" y="175801"/>
                </a:lnTo>
                <a:lnTo>
                  <a:pt x="27886" y="216750"/>
                </a:lnTo>
                <a:lnTo>
                  <a:pt x="12677" y="260495"/>
                </a:lnTo>
                <a:lnTo>
                  <a:pt x="3240" y="306611"/>
                </a:lnTo>
                <a:lnTo>
                  <a:pt x="0" y="354672"/>
                </a:lnTo>
                <a:lnTo>
                  <a:pt x="3240" y="402734"/>
                </a:lnTo>
                <a:lnTo>
                  <a:pt x="12677" y="448850"/>
                </a:lnTo>
                <a:lnTo>
                  <a:pt x="27886" y="492595"/>
                </a:lnTo>
                <a:lnTo>
                  <a:pt x="48442" y="533543"/>
                </a:lnTo>
                <a:lnTo>
                  <a:pt x="73917" y="571269"/>
                </a:lnTo>
                <a:lnTo>
                  <a:pt x="103889" y="605347"/>
                </a:lnTo>
                <a:lnTo>
                  <a:pt x="137930" y="635350"/>
                </a:lnTo>
                <a:lnTo>
                  <a:pt x="175615" y="660852"/>
                </a:lnTo>
                <a:lnTo>
                  <a:pt x="216519" y="681429"/>
                </a:lnTo>
                <a:lnTo>
                  <a:pt x="260217" y="696654"/>
                </a:lnTo>
                <a:lnTo>
                  <a:pt x="306283" y="706102"/>
                </a:lnTo>
                <a:lnTo>
                  <a:pt x="354291" y="709345"/>
                </a:lnTo>
                <a:lnTo>
                  <a:pt x="402300" y="706102"/>
                </a:lnTo>
                <a:lnTo>
                  <a:pt x="448366" y="696654"/>
                </a:lnTo>
                <a:lnTo>
                  <a:pt x="492063" y="681429"/>
                </a:lnTo>
                <a:lnTo>
                  <a:pt x="532968" y="660852"/>
                </a:lnTo>
                <a:lnTo>
                  <a:pt x="570653" y="635350"/>
                </a:lnTo>
                <a:lnTo>
                  <a:pt x="604694" y="605347"/>
                </a:lnTo>
                <a:lnTo>
                  <a:pt x="634665" y="571269"/>
                </a:lnTo>
                <a:lnTo>
                  <a:pt x="660141" y="533543"/>
                </a:lnTo>
                <a:lnTo>
                  <a:pt x="680696" y="492595"/>
                </a:lnTo>
                <a:lnTo>
                  <a:pt x="695906" y="448850"/>
                </a:lnTo>
                <a:lnTo>
                  <a:pt x="705343" y="402734"/>
                </a:lnTo>
                <a:lnTo>
                  <a:pt x="708583" y="354672"/>
                </a:lnTo>
                <a:lnTo>
                  <a:pt x="705343" y="306611"/>
                </a:lnTo>
                <a:lnTo>
                  <a:pt x="695906" y="260495"/>
                </a:lnTo>
                <a:lnTo>
                  <a:pt x="680696" y="216750"/>
                </a:lnTo>
                <a:lnTo>
                  <a:pt x="660141" y="175801"/>
                </a:lnTo>
                <a:lnTo>
                  <a:pt x="634665" y="138076"/>
                </a:lnTo>
                <a:lnTo>
                  <a:pt x="604694" y="103998"/>
                </a:lnTo>
                <a:lnTo>
                  <a:pt x="570653" y="73995"/>
                </a:lnTo>
                <a:lnTo>
                  <a:pt x="532968" y="48492"/>
                </a:lnTo>
                <a:lnTo>
                  <a:pt x="492063" y="27915"/>
                </a:lnTo>
                <a:lnTo>
                  <a:pt x="448366" y="12691"/>
                </a:lnTo>
                <a:lnTo>
                  <a:pt x="402300" y="3243"/>
                </a:lnTo>
                <a:lnTo>
                  <a:pt x="3542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2312746" y="2567813"/>
            <a:ext cx="626110" cy="626745"/>
          </a:xfrm>
          <a:custGeom>
            <a:avLst/>
            <a:gdLst/>
            <a:ahLst/>
            <a:cxnLst/>
            <a:rect l="l" t="t" r="r" b="b"/>
            <a:pathLst>
              <a:path w="626110" h="626744">
                <a:moveTo>
                  <a:pt x="313004" y="0"/>
                </a:moveTo>
                <a:lnTo>
                  <a:pt x="266749" y="3397"/>
                </a:lnTo>
                <a:lnTo>
                  <a:pt x="222602" y="13266"/>
                </a:lnTo>
                <a:lnTo>
                  <a:pt x="181047" y="29122"/>
                </a:lnTo>
                <a:lnTo>
                  <a:pt x="142567" y="50480"/>
                </a:lnTo>
                <a:lnTo>
                  <a:pt x="107648" y="76856"/>
                </a:lnTo>
                <a:lnTo>
                  <a:pt x="76772" y="107765"/>
                </a:lnTo>
                <a:lnTo>
                  <a:pt x="50425" y="142723"/>
                </a:lnTo>
                <a:lnTo>
                  <a:pt x="29090" y="181245"/>
                </a:lnTo>
                <a:lnTo>
                  <a:pt x="13251" y="222846"/>
                </a:lnTo>
                <a:lnTo>
                  <a:pt x="3393" y="267041"/>
                </a:lnTo>
                <a:lnTo>
                  <a:pt x="0" y="313347"/>
                </a:lnTo>
                <a:lnTo>
                  <a:pt x="3393" y="359652"/>
                </a:lnTo>
                <a:lnTo>
                  <a:pt x="13251" y="403848"/>
                </a:lnTo>
                <a:lnTo>
                  <a:pt x="29090" y="445448"/>
                </a:lnTo>
                <a:lnTo>
                  <a:pt x="50425" y="483970"/>
                </a:lnTo>
                <a:lnTo>
                  <a:pt x="76772" y="518928"/>
                </a:lnTo>
                <a:lnTo>
                  <a:pt x="107648" y="549837"/>
                </a:lnTo>
                <a:lnTo>
                  <a:pt x="142567" y="576213"/>
                </a:lnTo>
                <a:lnTo>
                  <a:pt x="181047" y="597571"/>
                </a:lnTo>
                <a:lnTo>
                  <a:pt x="222602" y="613427"/>
                </a:lnTo>
                <a:lnTo>
                  <a:pt x="266749" y="623296"/>
                </a:lnTo>
                <a:lnTo>
                  <a:pt x="313004" y="626694"/>
                </a:lnTo>
                <a:lnTo>
                  <a:pt x="359258" y="623296"/>
                </a:lnTo>
                <a:lnTo>
                  <a:pt x="403405" y="613427"/>
                </a:lnTo>
                <a:lnTo>
                  <a:pt x="444961" y="597571"/>
                </a:lnTo>
                <a:lnTo>
                  <a:pt x="483440" y="576213"/>
                </a:lnTo>
                <a:lnTo>
                  <a:pt x="518359" y="549837"/>
                </a:lnTo>
                <a:lnTo>
                  <a:pt x="549235" y="518928"/>
                </a:lnTo>
                <a:lnTo>
                  <a:pt x="575582" y="483970"/>
                </a:lnTo>
                <a:lnTo>
                  <a:pt x="596917" y="445448"/>
                </a:lnTo>
                <a:lnTo>
                  <a:pt x="612756" y="403848"/>
                </a:lnTo>
                <a:lnTo>
                  <a:pt x="622614" y="359652"/>
                </a:lnTo>
                <a:lnTo>
                  <a:pt x="626008" y="313347"/>
                </a:lnTo>
                <a:lnTo>
                  <a:pt x="622614" y="267041"/>
                </a:lnTo>
                <a:lnTo>
                  <a:pt x="612756" y="222846"/>
                </a:lnTo>
                <a:lnTo>
                  <a:pt x="596917" y="181245"/>
                </a:lnTo>
                <a:lnTo>
                  <a:pt x="575582" y="142723"/>
                </a:lnTo>
                <a:lnTo>
                  <a:pt x="549235" y="107765"/>
                </a:lnTo>
                <a:lnTo>
                  <a:pt x="518359" y="76856"/>
                </a:lnTo>
                <a:lnTo>
                  <a:pt x="483440" y="50480"/>
                </a:lnTo>
                <a:lnTo>
                  <a:pt x="444961" y="29122"/>
                </a:lnTo>
                <a:lnTo>
                  <a:pt x="403405" y="13266"/>
                </a:lnTo>
                <a:lnTo>
                  <a:pt x="359258" y="3397"/>
                </a:lnTo>
                <a:lnTo>
                  <a:pt x="313004" y="0"/>
                </a:lnTo>
                <a:close/>
              </a:path>
            </a:pathLst>
          </a:custGeom>
          <a:solidFill>
            <a:srgbClr val="95D7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2517546" y="2686634"/>
            <a:ext cx="212725" cy="412750"/>
          </a:xfrm>
          <a:custGeom>
            <a:avLst/>
            <a:gdLst/>
            <a:ahLst/>
            <a:cxnLst/>
            <a:rect l="l" t="t" r="r" b="b"/>
            <a:pathLst>
              <a:path w="212725" h="412750">
                <a:moveTo>
                  <a:pt x="90512" y="304977"/>
                </a:moveTo>
                <a:lnTo>
                  <a:pt x="69309" y="308902"/>
                </a:lnTo>
                <a:lnTo>
                  <a:pt x="52651" y="319935"/>
                </a:lnTo>
                <a:lnTo>
                  <a:pt x="41760" y="336963"/>
                </a:lnTo>
                <a:lnTo>
                  <a:pt x="37858" y="358876"/>
                </a:lnTo>
                <a:lnTo>
                  <a:pt x="41667" y="380283"/>
                </a:lnTo>
                <a:lnTo>
                  <a:pt x="52352" y="397363"/>
                </a:lnTo>
                <a:lnTo>
                  <a:pt x="68805" y="408672"/>
                </a:lnTo>
                <a:lnTo>
                  <a:pt x="89916" y="412762"/>
                </a:lnTo>
                <a:lnTo>
                  <a:pt x="90512" y="412762"/>
                </a:lnTo>
                <a:lnTo>
                  <a:pt x="112306" y="408672"/>
                </a:lnTo>
                <a:lnTo>
                  <a:pt x="129109" y="397363"/>
                </a:lnTo>
                <a:lnTo>
                  <a:pt x="139924" y="380283"/>
                </a:lnTo>
                <a:lnTo>
                  <a:pt x="143751" y="358876"/>
                </a:lnTo>
                <a:lnTo>
                  <a:pt x="139672" y="336963"/>
                </a:lnTo>
                <a:lnTo>
                  <a:pt x="128885" y="319935"/>
                </a:lnTo>
                <a:lnTo>
                  <a:pt x="112222" y="308902"/>
                </a:lnTo>
                <a:lnTo>
                  <a:pt x="90512" y="304977"/>
                </a:lnTo>
                <a:close/>
              </a:path>
              <a:path w="212725" h="412750">
                <a:moveTo>
                  <a:pt x="208266" y="71056"/>
                </a:moveTo>
                <a:lnTo>
                  <a:pt x="78676" y="71056"/>
                </a:lnTo>
                <a:lnTo>
                  <a:pt x="97901" y="74197"/>
                </a:lnTo>
                <a:lnTo>
                  <a:pt x="111358" y="81499"/>
                </a:lnTo>
                <a:lnTo>
                  <a:pt x="119269" y="92462"/>
                </a:lnTo>
                <a:lnTo>
                  <a:pt x="121856" y="106591"/>
                </a:lnTo>
                <a:lnTo>
                  <a:pt x="119157" y="121557"/>
                </a:lnTo>
                <a:lnTo>
                  <a:pt x="111801" y="136575"/>
                </a:lnTo>
                <a:lnTo>
                  <a:pt x="100896" y="152146"/>
                </a:lnTo>
                <a:lnTo>
                  <a:pt x="87553" y="168770"/>
                </a:lnTo>
                <a:lnTo>
                  <a:pt x="70620" y="192204"/>
                </a:lnTo>
                <a:lnTo>
                  <a:pt x="59453" y="215414"/>
                </a:lnTo>
                <a:lnTo>
                  <a:pt x="53608" y="238400"/>
                </a:lnTo>
                <a:lnTo>
                  <a:pt x="52641" y="261162"/>
                </a:lnTo>
                <a:lnTo>
                  <a:pt x="53238" y="276555"/>
                </a:lnTo>
                <a:lnTo>
                  <a:pt x="131914" y="276555"/>
                </a:lnTo>
                <a:lnTo>
                  <a:pt x="131914" y="265899"/>
                </a:lnTo>
                <a:lnTo>
                  <a:pt x="133304" y="246501"/>
                </a:lnTo>
                <a:lnTo>
                  <a:pt x="138572" y="227995"/>
                </a:lnTo>
                <a:lnTo>
                  <a:pt x="148056" y="209933"/>
                </a:lnTo>
                <a:lnTo>
                  <a:pt x="162090" y="191871"/>
                </a:lnTo>
                <a:lnTo>
                  <a:pt x="179429" y="172164"/>
                </a:lnTo>
                <a:lnTo>
                  <a:pt x="195659" y="149679"/>
                </a:lnTo>
                <a:lnTo>
                  <a:pt x="207674" y="123416"/>
                </a:lnTo>
                <a:lnTo>
                  <a:pt x="212369" y="92379"/>
                </a:lnTo>
                <a:lnTo>
                  <a:pt x="208266" y="71056"/>
                </a:lnTo>
                <a:close/>
              </a:path>
              <a:path w="212725" h="412750">
                <a:moveTo>
                  <a:pt x="98793" y="0"/>
                </a:moveTo>
                <a:lnTo>
                  <a:pt x="68715" y="2043"/>
                </a:lnTo>
                <a:lnTo>
                  <a:pt x="41852" y="7473"/>
                </a:lnTo>
                <a:lnTo>
                  <a:pt x="18761" y="15237"/>
                </a:lnTo>
                <a:lnTo>
                  <a:pt x="0" y="24282"/>
                </a:lnTo>
                <a:lnTo>
                  <a:pt x="20116" y="88823"/>
                </a:lnTo>
                <a:lnTo>
                  <a:pt x="33010" y="81552"/>
                </a:lnTo>
                <a:lnTo>
                  <a:pt x="47844" y="75944"/>
                </a:lnTo>
                <a:lnTo>
                  <a:pt x="63454" y="72334"/>
                </a:lnTo>
                <a:lnTo>
                  <a:pt x="78676" y="71056"/>
                </a:lnTo>
                <a:lnTo>
                  <a:pt x="208266" y="71056"/>
                </a:lnTo>
                <a:lnTo>
                  <a:pt x="205603" y="57210"/>
                </a:lnTo>
                <a:lnTo>
                  <a:pt x="184861" y="27759"/>
                </a:lnTo>
                <a:lnTo>
                  <a:pt x="149479" y="7522"/>
                </a:lnTo>
                <a:lnTo>
                  <a:pt x="987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6732778" y="1589658"/>
            <a:ext cx="3193148" cy="138526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6732778" y="3217938"/>
            <a:ext cx="3193148" cy="17191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6732778" y="5233974"/>
            <a:ext cx="3193148" cy="7506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513611" y="6950088"/>
            <a:ext cx="107314" cy="117475"/>
          </a:xfrm>
          <a:custGeom>
            <a:avLst/>
            <a:gdLst/>
            <a:ahLst/>
            <a:cxnLst/>
            <a:rect l="l" t="t" r="r" b="b"/>
            <a:pathLst>
              <a:path w="107315" h="117475">
                <a:moveTo>
                  <a:pt x="67602" y="0"/>
                </a:moveTo>
                <a:lnTo>
                  <a:pt x="0" y="1181"/>
                </a:lnTo>
                <a:lnTo>
                  <a:pt x="2006" y="117259"/>
                </a:lnTo>
                <a:lnTo>
                  <a:pt x="71208" y="116065"/>
                </a:lnTo>
                <a:lnTo>
                  <a:pt x="99815" y="100787"/>
                </a:lnTo>
                <a:lnTo>
                  <a:pt x="22237" y="100787"/>
                </a:lnTo>
                <a:lnTo>
                  <a:pt x="21526" y="59537"/>
                </a:lnTo>
                <a:lnTo>
                  <a:pt x="70281" y="58686"/>
                </a:lnTo>
                <a:lnTo>
                  <a:pt x="100237" y="58686"/>
                </a:lnTo>
                <a:lnTo>
                  <a:pt x="93370" y="50634"/>
                </a:lnTo>
                <a:lnTo>
                  <a:pt x="86753" y="47078"/>
                </a:lnTo>
                <a:lnTo>
                  <a:pt x="78422" y="45681"/>
                </a:lnTo>
                <a:lnTo>
                  <a:pt x="81414" y="43408"/>
                </a:lnTo>
                <a:lnTo>
                  <a:pt x="21247" y="43408"/>
                </a:lnTo>
                <a:lnTo>
                  <a:pt x="20789" y="17119"/>
                </a:lnTo>
                <a:lnTo>
                  <a:pt x="59194" y="16459"/>
                </a:lnTo>
                <a:lnTo>
                  <a:pt x="87228" y="16459"/>
                </a:lnTo>
                <a:lnTo>
                  <a:pt x="85750" y="13271"/>
                </a:lnTo>
                <a:lnTo>
                  <a:pt x="74955" y="2590"/>
                </a:lnTo>
                <a:lnTo>
                  <a:pt x="67602" y="0"/>
                </a:lnTo>
                <a:close/>
              </a:path>
              <a:path w="107315" h="117475">
                <a:moveTo>
                  <a:pt x="100237" y="58686"/>
                </a:moveTo>
                <a:lnTo>
                  <a:pt x="70281" y="58686"/>
                </a:lnTo>
                <a:lnTo>
                  <a:pt x="75971" y="60604"/>
                </a:lnTo>
                <a:lnTo>
                  <a:pt x="84404" y="68516"/>
                </a:lnTo>
                <a:lnTo>
                  <a:pt x="86575" y="73050"/>
                </a:lnTo>
                <a:lnTo>
                  <a:pt x="86626" y="84061"/>
                </a:lnTo>
                <a:lnTo>
                  <a:pt x="84607" y="88836"/>
                </a:lnTo>
                <a:lnTo>
                  <a:pt x="76581" y="97675"/>
                </a:lnTo>
                <a:lnTo>
                  <a:pt x="71183" y="99936"/>
                </a:lnTo>
                <a:lnTo>
                  <a:pt x="22237" y="100787"/>
                </a:lnTo>
                <a:lnTo>
                  <a:pt x="99815" y="100787"/>
                </a:lnTo>
                <a:lnTo>
                  <a:pt x="101666" y="98211"/>
                </a:lnTo>
                <a:lnTo>
                  <a:pt x="104701" y="91855"/>
                </a:lnTo>
                <a:lnTo>
                  <a:pt x="106475" y="85124"/>
                </a:lnTo>
                <a:lnTo>
                  <a:pt x="106984" y="78016"/>
                </a:lnTo>
                <a:lnTo>
                  <a:pt x="106870" y="75260"/>
                </a:lnTo>
                <a:lnTo>
                  <a:pt x="106730" y="74752"/>
                </a:lnTo>
                <a:lnTo>
                  <a:pt x="105981" y="68237"/>
                </a:lnTo>
                <a:lnTo>
                  <a:pt x="103162" y="62115"/>
                </a:lnTo>
                <a:lnTo>
                  <a:pt x="100237" y="58686"/>
                </a:lnTo>
                <a:close/>
              </a:path>
              <a:path w="107315" h="117475">
                <a:moveTo>
                  <a:pt x="87228" y="16459"/>
                </a:moveTo>
                <a:lnTo>
                  <a:pt x="59194" y="16459"/>
                </a:lnTo>
                <a:lnTo>
                  <a:pt x="63080" y="17729"/>
                </a:lnTo>
                <a:lnTo>
                  <a:pt x="68160" y="23025"/>
                </a:lnTo>
                <a:lnTo>
                  <a:pt x="69456" y="26009"/>
                </a:lnTo>
                <a:lnTo>
                  <a:pt x="69443" y="33108"/>
                </a:lnTo>
                <a:lnTo>
                  <a:pt x="68160" y="36042"/>
                </a:lnTo>
                <a:lnTo>
                  <a:pt x="63131" y="41376"/>
                </a:lnTo>
                <a:lnTo>
                  <a:pt x="59385" y="42748"/>
                </a:lnTo>
                <a:lnTo>
                  <a:pt x="21247" y="43408"/>
                </a:lnTo>
                <a:lnTo>
                  <a:pt x="81414" y="43408"/>
                </a:lnTo>
                <a:lnTo>
                  <a:pt x="88658" y="27660"/>
                </a:lnTo>
                <a:lnTo>
                  <a:pt x="88506" y="19215"/>
                </a:lnTo>
                <a:lnTo>
                  <a:pt x="87228" y="1645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712086" y="6972514"/>
            <a:ext cx="137160" cy="91440"/>
          </a:xfrm>
          <a:custGeom>
            <a:avLst/>
            <a:gdLst/>
            <a:ahLst/>
            <a:cxnLst/>
            <a:rect l="l" t="t" r="r" b="b"/>
            <a:pathLst>
              <a:path w="137160" h="91440">
                <a:moveTo>
                  <a:pt x="16675" y="2070"/>
                </a:moveTo>
                <a:lnTo>
                  <a:pt x="0" y="2362"/>
                </a:lnTo>
                <a:lnTo>
                  <a:pt x="1536" y="91401"/>
                </a:lnTo>
                <a:lnTo>
                  <a:pt x="137058" y="89039"/>
                </a:lnTo>
                <a:lnTo>
                  <a:pt x="136852" y="77101"/>
                </a:lnTo>
                <a:lnTo>
                  <a:pt x="17970" y="77101"/>
                </a:lnTo>
                <a:lnTo>
                  <a:pt x="16675" y="2070"/>
                </a:lnTo>
                <a:close/>
              </a:path>
              <a:path w="137160" h="91440">
                <a:moveTo>
                  <a:pt x="75717" y="1041"/>
                </a:moveTo>
                <a:lnTo>
                  <a:pt x="58839" y="1333"/>
                </a:lnTo>
                <a:lnTo>
                  <a:pt x="60147" y="76365"/>
                </a:lnTo>
                <a:lnTo>
                  <a:pt x="17970" y="77101"/>
                </a:lnTo>
                <a:lnTo>
                  <a:pt x="136852" y="77101"/>
                </a:lnTo>
                <a:lnTo>
                  <a:pt x="136834" y="76072"/>
                </a:lnTo>
                <a:lnTo>
                  <a:pt x="77012" y="76072"/>
                </a:lnTo>
                <a:lnTo>
                  <a:pt x="75717" y="1041"/>
                </a:lnTo>
                <a:close/>
              </a:path>
              <a:path w="137160" h="91440">
                <a:moveTo>
                  <a:pt x="135521" y="0"/>
                </a:moveTo>
                <a:lnTo>
                  <a:pt x="118643" y="292"/>
                </a:lnTo>
                <a:lnTo>
                  <a:pt x="119951" y="75323"/>
                </a:lnTo>
                <a:lnTo>
                  <a:pt x="77012" y="76072"/>
                </a:lnTo>
                <a:lnTo>
                  <a:pt x="136834" y="76072"/>
                </a:lnTo>
                <a:lnTo>
                  <a:pt x="1355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862213" y="6971009"/>
            <a:ext cx="86360" cy="90805"/>
          </a:xfrm>
          <a:custGeom>
            <a:avLst/>
            <a:gdLst/>
            <a:ahLst/>
            <a:cxnLst/>
            <a:rect l="l" t="t" r="r" b="b"/>
            <a:pathLst>
              <a:path w="86360" h="90804">
                <a:moveTo>
                  <a:pt x="16675" y="965"/>
                </a:moveTo>
                <a:lnTo>
                  <a:pt x="0" y="1257"/>
                </a:lnTo>
                <a:lnTo>
                  <a:pt x="1549" y="90297"/>
                </a:lnTo>
                <a:lnTo>
                  <a:pt x="18224" y="90004"/>
                </a:lnTo>
                <a:lnTo>
                  <a:pt x="17386" y="42024"/>
                </a:lnTo>
                <a:lnTo>
                  <a:pt x="32410" y="41770"/>
                </a:lnTo>
                <a:lnTo>
                  <a:pt x="58642" y="41770"/>
                </a:lnTo>
                <a:lnTo>
                  <a:pt x="55575" y="38074"/>
                </a:lnTo>
                <a:lnTo>
                  <a:pt x="48171" y="31165"/>
                </a:lnTo>
                <a:lnTo>
                  <a:pt x="43687" y="29413"/>
                </a:lnTo>
                <a:lnTo>
                  <a:pt x="38455" y="29375"/>
                </a:lnTo>
                <a:lnTo>
                  <a:pt x="38690" y="29171"/>
                </a:lnTo>
                <a:lnTo>
                  <a:pt x="17170" y="29171"/>
                </a:lnTo>
                <a:lnTo>
                  <a:pt x="16675" y="965"/>
                </a:lnTo>
                <a:close/>
              </a:path>
              <a:path w="86360" h="90804">
                <a:moveTo>
                  <a:pt x="58642" y="41770"/>
                </a:moveTo>
                <a:lnTo>
                  <a:pt x="32410" y="41770"/>
                </a:lnTo>
                <a:lnTo>
                  <a:pt x="35267" y="42646"/>
                </a:lnTo>
                <a:lnTo>
                  <a:pt x="40817" y="46266"/>
                </a:lnTo>
                <a:lnTo>
                  <a:pt x="43002" y="48615"/>
                </a:lnTo>
                <a:lnTo>
                  <a:pt x="44589" y="51536"/>
                </a:lnTo>
                <a:lnTo>
                  <a:pt x="67881" y="90106"/>
                </a:lnTo>
                <a:lnTo>
                  <a:pt x="85864" y="87871"/>
                </a:lnTo>
                <a:lnTo>
                  <a:pt x="63347" y="49301"/>
                </a:lnTo>
                <a:lnTo>
                  <a:pt x="62128" y="47104"/>
                </a:lnTo>
                <a:lnTo>
                  <a:pt x="61760" y="46570"/>
                </a:lnTo>
                <a:lnTo>
                  <a:pt x="61366" y="46062"/>
                </a:lnTo>
                <a:lnTo>
                  <a:pt x="58737" y="41884"/>
                </a:lnTo>
                <a:close/>
              </a:path>
              <a:path w="86360" h="90804">
                <a:moveTo>
                  <a:pt x="72453" y="0"/>
                </a:moveTo>
                <a:lnTo>
                  <a:pt x="50609" y="381"/>
                </a:lnTo>
                <a:lnTo>
                  <a:pt x="17170" y="29171"/>
                </a:lnTo>
                <a:lnTo>
                  <a:pt x="38690" y="29171"/>
                </a:lnTo>
                <a:lnTo>
                  <a:pt x="7245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942922" y="6967728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19" h="93979">
                <a:moveTo>
                  <a:pt x="47510" y="0"/>
                </a:moveTo>
                <a:lnTo>
                  <a:pt x="7853" y="19430"/>
                </a:lnTo>
                <a:lnTo>
                  <a:pt x="190" y="46697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72"/>
                </a:lnTo>
                <a:lnTo>
                  <a:pt x="67471" y="89876"/>
                </a:lnTo>
                <a:lnTo>
                  <a:pt x="75499" y="85658"/>
                </a:lnTo>
                <a:lnTo>
                  <a:pt x="82829" y="79819"/>
                </a:lnTo>
                <a:lnTo>
                  <a:pt x="83023" y="79590"/>
                </a:lnTo>
                <a:lnTo>
                  <a:pt x="40640" y="79590"/>
                </a:lnTo>
                <a:lnTo>
                  <a:pt x="33655" y="76733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62"/>
                </a:lnTo>
                <a:lnTo>
                  <a:pt x="47574" y="14782"/>
                </a:lnTo>
                <a:lnTo>
                  <a:pt x="56261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19" h="93979">
                <a:moveTo>
                  <a:pt x="84022" y="14630"/>
                </a:moveTo>
                <a:lnTo>
                  <a:pt x="56261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22"/>
                </a:lnTo>
                <a:lnTo>
                  <a:pt x="63652" y="76212"/>
                </a:lnTo>
                <a:lnTo>
                  <a:pt x="56743" y="79311"/>
                </a:lnTo>
                <a:lnTo>
                  <a:pt x="40640" y="79590"/>
                </a:lnTo>
                <a:lnTo>
                  <a:pt x="83023" y="79590"/>
                </a:lnTo>
                <a:lnTo>
                  <a:pt x="88913" y="72670"/>
                </a:lnTo>
                <a:lnTo>
                  <a:pt x="93205" y="64522"/>
                </a:lnTo>
                <a:lnTo>
                  <a:pt x="95706" y="55373"/>
                </a:lnTo>
                <a:lnTo>
                  <a:pt x="96418" y="45021"/>
                </a:lnTo>
                <a:lnTo>
                  <a:pt x="95239" y="34808"/>
                </a:lnTo>
                <a:lnTo>
                  <a:pt x="92273" y="25833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2039391" y="6967801"/>
            <a:ext cx="81915" cy="91440"/>
          </a:xfrm>
          <a:custGeom>
            <a:avLst/>
            <a:gdLst/>
            <a:ahLst/>
            <a:cxnLst/>
            <a:rect l="l" t="t" r="r" b="b"/>
            <a:pathLst>
              <a:path w="81914" h="91440">
                <a:moveTo>
                  <a:pt x="42476" y="14973"/>
                </a:moveTo>
                <a:lnTo>
                  <a:pt x="24574" y="14973"/>
                </a:lnTo>
                <a:lnTo>
                  <a:pt x="0" y="90449"/>
                </a:lnTo>
                <a:lnTo>
                  <a:pt x="17272" y="91109"/>
                </a:lnTo>
                <a:lnTo>
                  <a:pt x="39598" y="18732"/>
                </a:lnTo>
                <a:lnTo>
                  <a:pt x="39751" y="18224"/>
                </a:lnTo>
                <a:lnTo>
                  <a:pt x="39966" y="17970"/>
                </a:lnTo>
                <a:lnTo>
                  <a:pt x="40462" y="17068"/>
                </a:lnTo>
                <a:lnTo>
                  <a:pt x="41059" y="16281"/>
                </a:lnTo>
                <a:lnTo>
                  <a:pt x="42430" y="14986"/>
                </a:lnTo>
                <a:close/>
              </a:path>
              <a:path w="81914" h="91440">
                <a:moveTo>
                  <a:pt x="80167" y="14287"/>
                </a:moveTo>
                <a:lnTo>
                  <a:pt x="63487" y="14287"/>
                </a:lnTo>
                <a:lnTo>
                  <a:pt x="64795" y="89319"/>
                </a:lnTo>
                <a:lnTo>
                  <a:pt x="81457" y="89027"/>
                </a:lnTo>
                <a:lnTo>
                  <a:pt x="80167" y="14287"/>
                </a:lnTo>
                <a:close/>
              </a:path>
              <a:path w="81914" h="91440">
                <a:moveTo>
                  <a:pt x="79921" y="0"/>
                </a:moveTo>
                <a:lnTo>
                  <a:pt x="13982" y="1143"/>
                </a:lnTo>
                <a:lnTo>
                  <a:pt x="14224" y="15151"/>
                </a:lnTo>
                <a:lnTo>
                  <a:pt x="24574" y="14973"/>
                </a:lnTo>
                <a:lnTo>
                  <a:pt x="42476" y="14973"/>
                </a:lnTo>
                <a:lnTo>
                  <a:pt x="43675" y="14643"/>
                </a:lnTo>
                <a:lnTo>
                  <a:pt x="63487" y="14287"/>
                </a:lnTo>
                <a:lnTo>
                  <a:pt x="80167" y="14287"/>
                </a:lnTo>
                <a:lnTo>
                  <a:pt x="799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2129787" y="6964480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627" y="0"/>
                </a:moveTo>
                <a:lnTo>
                  <a:pt x="11636" y="14541"/>
                </a:lnTo>
                <a:lnTo>
                  <a:pt x="0" y="46583"/>
                </a:lnTo>
                <a:lnTo>
                  <a:pt x="843" y="54793"/>
                </a:lnTo>
                <a:lnTo>
                  <a:pt x="28258" y="89763"/>
                </a:lnTo>
                <a:lnTo>
                  <a:pt x="49253" y="93649"/>
                </a:lnTo>
                <a:lnTo>
                  <a:pt x="51158" y="93421"/>
                </a:lnTo>
                <a:lnTo>
                  <a:pt x="59857" y="93268"/>
                </a:lnTo>
                <a:lnTo>
                  <a:pt x="88849" y="79248"/>
                </a:lnTo>
                <a:lnTo>
                  <a:pt x="49570" y="79248"/>
                </a:lnTo>
                <a:lnTo>
                  <a:pt x="40363" y="79019"/>
                </a:lnTo>
                <a:lnTo>
                  <a:pt x="32895" y="75565"/>
                </a:lnTo>
                <a:lnTo>
                  <a:pt x="21415" y="62204"/>
                </a:lnTo>
                <a:lnTo>
                  <a:pt x="18468" y="54762"/>
                </a:lnTo>
                <a:lnTo>
                  <a:pt x="18367" y="45491"/>
                </a:lnTo>
                <a:lnTo>
                  <a:pt x="18468" y="43891"/>
                </a:lnTo>
                <a:lnTo>
                  <a:pt x="93424" y="42583"/>
                </a:lnTo>
                <a:lnTo>
                  <a:pt x="92504" y="33882"/>
                </a:lnTo>
                <a:lnTo>
                  <a:pt x="91265" y="29629"/>
                </a:lnTo>
                <a:lnTo>
                  <a:pt x="21491" y="29629"/>
                </a:lnTo>
                <a:lnTo>
                  <a:pt x="23218" y="26276"/>
                </a:lnTo>
                <a:lnTo>
                  <a:pt x="25631" y="23456"/>
                </a:lnTo>
                <a:lnTo>
                  <a:pt x="31816" y="18872"/>
                </a:lnTo>
                <a:lnTo>
                  <a:pt x="35080" y="17183"/>
                </a:lnTo>
                <a:lnTo>
                  <a:pt x="38509" y="16090"/>
                </a:lnTo>
                <a:lnTo>
                  <a:pt x="40160" y="15417"/>
                </a:lnTo>
                <a:lnTo>
                  <a:pt x="41811" y="14947"/>
                </a:lnTo>
                <a:lnTo>
                  <a:pt x="45125" y="14376"/>
                </a:lnTo>
                <a:lnTo>
                  <a:pt x="46713" y="14224"/>
                </a:lnTo>
                <a:lnTo>
                  <a:pt x="82164" y="14224"/>
                </a:lnTo>
                <a:lnTo>
                  <a:pt x="81803" y="13804"/>
                </a:lnTo>
                <a:lnTo>
                  <a:pt x="50752" y="38"/>
                </a:lnTo>
                <a:lnTo>
                  <a:pt x="47627" y="0"/>
                </a:lnTo>
                <a:close/>
              </a:path>
              <a:path w="95885" h="93979">
                <a:moveTo>
                  <a:pt x="83391" y="61188"/>
                </a:moveTo>
                <a:lnTo>
                  <a:pt x="82553" y="62204"/>
                </a:lnTo>
                <a:lnTo>
                  <a:pt x="79885" y="65278"/>
                </a:lnTo>
                <a:lnTo>
                  <a:pt x="79263" y="66065"/>
                </a:lnTo>
                <a:lnTo>
                  <a:pt x="49570" y="79248"/>
                </a:lnTo>
                <a:lnTo>
                  <a:pt x="88849" y="79248"/>
                </a:lnTo>
                <a:lnTo>
                  <a:pt x="90753" y="77542"/>
                </a:lnTo>
                <a:lnTo>
                  <a:pt x="95468" y="72301"/>
                </a:lnTo>
                <a:lnTo>
                  <a:pt x="83391" y="61188"/>
                </a:lnTo>
                <a:close/>
              </a:path>
              <a:path w="95885" h="93979">
                <a:moveTo>
                  <a:pt x="82164" y="14224"/>
                </a:moveTo>
                <a:lnTo>
                  <a:pt x="50459" y="14224"/>
                </a:lnTo>
                <a:lnTo>
                  <a:pt x="52377" y="14452"/>
                </a:lnTo>
                <a:lnTo>
                  <a:pt x="53304" y="14617"/>
                </a:lnTo>
                <a:lnTo>
                  <a:pt x="54206" y="14859"/>
                </a:lnTo>
                <a:lnTo>
                  <a:pt x="58181" y="15811"/>
                </a:lnTo>
                <a:lnTo>
                  <a:pt x="61953" y="17513"/>
                </a:lnTo>
                <a:lnTo>
                  <a:pt x="69078" y="22377"/>
                </a:lnTo>
                <a:lnTo>
                  <a:pt x="71707" y="25298"/>
                </a:lnTo>
                <a:lnTo>
                  <a:pt x="73434" y="28727"/>
                </a:lnTo>
                <a:lnTo>
                  <a:pt x="21491" y="29629"/>
                </a:lnTo>
                <a:lnTo>
                  <a:pt x="91265" y="29629"/>
                </a:lnTo>
                <a:lnTo>
                  <a:pt x="90261" y="26184"/>
                </a:lnTo>
                <a:lnTo>
                  <a:pt x="86694" y="19490"/>
                </a:lnTo>
                <a:lnTo>
                  <a:pt x="82164" y="1422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2313152" y="6963528"/>
            <a:ext cx="83820" cy="90170"/>
          </a:xfrm>
          <a:custGeom>
            <a:avLst/>
            <a:gdLst/>
            <a:ahLst/>
            <a:cxnLst/>
            <a:rect l="l" t="t" r="r" b="b"/>
            <a:pathLst>
              <a:path w="83819" h="90170">
                <a:moveTo>
                  <a:pt x="51498" y="0"/>
                </a:moveTo>
                <a:lnTo>
                  <a:pt x="0" y="901"/>
                </a:lnTo>
                <a:lnTo>
                  <a:pt x="1549" y="89941"/>
                </a:lnTo>
                <a:lnTo>
                  <a:pt x="51003" y="89077"/>
                </a:lnTo>
                <a:lnTo>
                  <a:pt x="79084" y="75641"/>
                </a:lnTo>
                <a:lnTo>
                  <a:pt x="17983" y="75641"/>
                </a:lnTo>
                <a:lnTo>
                  <a:pt x="17398" y="41681"/>
                </a:lnTo>
                <a:lnTo>
                  <a:pt x="51003" y="41084"/>
                </a:lnTo>
                <a:lnTo>
                  <a:pt x="77116" y="41084"/>
                </a:lnTo>
                <a:lnTo>
                  <a:pt x="74104" y="37020"/>
                </a:lnTo>
                <a:lnTo>
                  <a:pt x="69100" y="34061"/>
                </a:lnTo>
                <a:lnTo>
                  <a:pt x="62687" y="33019"/>
                </a:lnTo>
                <a:lnTo>
                  <a:pt x="64706" y="31445"/>
                </a:lnTo>
                <a:lnTo>
                  <a:pt x="66332" y="29667"/>
                </a:lnTo>
                <a:lnTo>
                  <a:pt x="67694" y="27470"/>
                </a:lnTo>
                <a:lnTo>
                  <a:pt x="17144" y="27470"/>
                </a:lnTo>
                <a:lnTo>
                  <a:pt x="16929" y="14617"/>
                </a:lnTo>
                <a:lnTo>
                  <a:pt x="46888" y="14096"/>
                </a:lnTo>
                <a:lnTo>
                  <a:pt x="70027" y="14096"/>
                </a:lnTo>
                <a:lnTo>
                  <a:pt x="67678" y="9639"/>
                </a:lnTo>
                <a:lnTo>
                  <a:pt x="58470" y="1866"/>
                </a:lnTo>
                <a:lnTo>
                  <a:pt x="51498" y="0"/>
                </a:lnTo>
                <a:close/>
              </a:path>
              <a:path w="83819" h="90170">
                <a:moveTo>
                  <a:pt x="77116" y="41084"/>
                </a:moveTo>
                <a:lnTo>
                  <a:pt x="51003" y="41084"/>
                </a:lnTo>
                <a:lnTo>
                  <a:pt x="56146" y="42697"/>
                </a:lnTo>
                <a:lnTo>
                  <a:pt x="63157" y="49364"/>
                </a:lnTo>
                <a:lnTo>
                  <a:pt x="65150" y="53060"/>
                </a:lnTo>
                <a:lnTo>
                  <a:pt x="65595" y="57149"/>
                </a:lnTo>
                <a:lnTo>
                  <a:pt x="65697" y="62788"/>
                </a:lnTo>
                <a:lnTo>
                  <a:pt x="64287" y="66522"/>
                </a:lnTo>
                <a:lnTo>
                  <a:pt x="58521" y="73278"/>
                </a:lnTo>
                <a:lnTo>
                  <a:pt x="54216" y="75006"/>
                </a:lnTo>
                <a:lnTo>
                  <a:pt x="17983" y="75641"/>
                </a:lnTo>
                <a:lnTo>
                  <a:pt x="79084" y="75641"/>
                </a:lnTo>
                <a:lnTo>
                  <a:pt x="80810" y="73685"/>
                </a:lnTo>
                <a:lnTo>
                  <a:pt x="83540" y="67144"/>
                </a:lnTo>
                <a:lnTo>
                  <a:pt x="83600" y="57149"/>
                </a:lnTo>
                <a:lnTo>
                  <a:pt x="83273" y="51981"/>
                </a:lnTo>
                <a:lnTo>
                  <a:pt x="81305" y="46735"/>
                </a:lnTo>
                <a:lnTo>
                  <a:pt x="77116" y="41084"/>
                </a:lnTo>
                <a:close/>
              </a:path>
              <a:path w="83819" h="90170">
                <a:moveTo>
                  <a:pt x="70027" y="14096"/>
                </a:moveTo>
                <a:lnTo>
                  <a:pt x="46888" y="14096"/>
                </a:lnTo>
                <a:lnTo>
                  <a:pt x="49174" y="14630"/>
                </a:lnTo>
                <a:lnTo>
                  <a:pt x="52412" y="16878"/>
                </a:lnTo>
                <a:lnTo>
                  <a:pt x="53416" y="18084"/>
                </a:lnTo>
                <a:lnTo>
                  <a:pt x="53822" y="19354"/>
                </a:lnTo>
                <a:lnTo>
                  <a:pt x="54063" y="22224"/>
                </a:lnTo>
                <a:lnTo>
                  <a:pt x="53314" y="23647"/>
                </a:lnTo>
                <a:lnTo>
                  <a:pt x="50304" y="26263"/>
                </a:lnTo>
                <a:lnTo>
                  <a:pt x="47942" y="26936"/>
                </a:lnTo>
                <a:lnTo>
                  <a:pt x="17144" y="27470"/>
                </a:lnTo>
                <a:lnTo>
                  <a:pt x="67694" y="27470"/>
                </a:lnTo>
                <a:lnTo>
                  <a:pt x="68821" y="25653"/>
                </a:lnTo>
                <a:lnTo>
                  <a:pt x="69621" y="23621"/>
                </a:lnTo>
                <a:lnTo>
                  <a:pt x="69964" y="21564"/>
                </a:lnTo>
                <a:lnTo>
                  <a:pt x="70027" y="1409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2401392" y="6959781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4" h="93345">
                <a:moveTo>
                  <a:pt x="41440" y="33489"/>
                </a:moveTo>
                <a:lnTo>
                  <a:pt x="3027" y="50422"/>
                </a:lnTo>
                <a:lnTo>
                  <a:pt x="0" y="64731"/>
                </a:lnTo>
                <a:lnTo>
                  <a:pt x="177" y="75082"/>
                </a:lnTo>
                <a:lnTo>
                  <a:pt x="3873" y="82346"/>
                </a:lnTo>
                <a:lnTo>
                  <a:pt x="18338" y="90678"/>
                </a:lnTo>
                <a:lnTo>
                  <a:pt x="26238" y="92938"/>
                </a:lnTo>
                <a:lnTo>
                  <a:pt x="34810" y="93294"/>
                </a:lnTo>
                <a:lnTo>
                  <a:pt x="43878" y="93141"/>
                </a:lnTo>
                <a:lnTo>
                  <a:pt x="49212" y="92468"/>
                </a:lnTo>
                <a:lnTo>
                  <a:pt x="59258" y="89992"/>
                </a:lnTo>
                <a:lnTo>
                  <a:pt x="63169" y="88519"/>
                </a:lnTo>
                <a:lnTo>
                  <a:pt x="65951" y="86804"/>
                </a:lnTo>
                <a:lnTo>
                  <a:pt x="81681" y="86804"/>
                </a:lnTo>
                <a:lnTo>
                  <a:pt x="81544" y="78892"/>
                </a:lnTo>
                <a:lnTo>
                  <a:pt x="35585" y="78892"/>
                </a:lnTo>
                <a:lnTo>
                  <a:pt x="30010" y="77825"/>
                </a:lnTo>
                <a:lnTo>
                  <a:pt x="20205" y="73406"/>
                </a:lnTo>
                <a:lnTo>
                  <a:pt x="17716" y="69672"/>
                </a:lnTo>
                <a:lnTo>
                  <a:pt x="17526" y="58407"/>
                </a:lnTo>
                <a:lnTo>
                  <a:pt x="19875" y="54241"/>
                </a:lnTo>
                <a:lnTo>
                  <a:pt x="29514" y="49593"/>
                </a:lnTo>
                <a:lnTo>
                  <a:pt x="34798" y="48260"/>
                </a:lnTo>
                <a:lnTo>
                  <a:pt x="40538" y="47891"/>
                </a:lnTo>
                <a:lnTo>
                  <a:pt x="81005" y="47891"/>
                </a:lnTo>
                <a:lnTo>
                  <a:pt x="80802" y="36156"/>
                </a:lnTo>
                <a:lnTo>
                  <a:pt x="64109" y="36156"/>
                </a:lnTo>
                <a:lnTo>
                  <a:pt x="61671" y="35572"/>
                </a:lnTo>
                <a:lnTo>
                  <a:pt x="59042" y="35039"/>
                </a:lnTo>
                <a:lnTo>
                  <a:pt x="53403" y="34112"/>
                </a:lnTo>
                <a:lnTo>
                  <a:pt x="50584" y="33782"/>
                </a:lnTo>
                <a:lnTo>
                  <a:pt x="47777" y="33566"/>
                </a:lnTo>
                <a:lnTo>
                  <a:pt x="41440" y="33489"/>
                </a:lnTo>
                <a:close/>
              </a:path>
              <a:path w="81914" h="93345">
                <a:moveTo>
                  <a:pt x="81681" y="86804"/>
                </a:moveTo>
                <a:lnTo>
                  <a:pt x="65951" y="86804"/>
                </a:lnTo>
                <a:lnTo>
                  <a:pt x="66027" y="91033"/>
                </a:lnTo>
                <a:lnTo>
                  <a:pt x="81749" y="90754"/>
                </a:lnTo>
                <a:lnTo>
                  <a:pt x="81681" y="86804"/>
                </a:lnTo>
                <a:close/>
              </a:path>
              <a:path w="81914" h="93345">
                <a:moveTo>
                  <a:pt x="81005" y="47891"/>
                </a:moveTo>
                <a:lnTo>
                  <a:pt x="40538" y="47891"/>
                </a:lnTo>
                <a:lnTo>
                  <a:pt x="49390" y="47929"/>
                </a:lnTo>
                <a:lnTo>
                  <a:pt x="55676" y="48602"/>
                </a:lnTo>
                <a:lnTo>
                  <a:pt x="58331" y="48996"/>
                </a:lnTo>
                <a:lnTo>
                  <a:pt x="60515" y="49466"/>
                </a:lnTo>
                <a:lnTo>
                  <a:pt x="61277" y="49720"/>
                </a:lnTo>
                <a:lnTo>
                  <a:pt x="63436" y="50279"/>
                </a:lnTo>
                <a:lnTo>
                  <a:pt x="64363" y="50558"/>
                </a:lnTo>
                <a:lnTo>
                  <a:pt x="64757" y="73190"/>
                </a:lnTo>
                <a:lnTo>
                  <a:pt x="62357" y="74523"/>
                </a:lnTo>
                <a:lnTo>
                  <a:pt x="59461" y="75653"/>
                </a:lnTo>
                <a:lnTo>
                  <a:pt x="52717" y="77571"/>
                </a:lnTo>
                <a:lnTo>
                  <a:pt x="49187" y="78206"/>
                </a:lnTo>
                <a:lnTo>
                  <a:pt x="45478" y="78524"/>
                </a:lnTo>
                <a:lnTo>
                  <a:pt x="44843" y="78663"/>
                </a:lnTo>
                <a:lnTo>
                  <a:pt x="42481" y="78765"/>
                </a:lnTo>
                <a:lnTo>
                  <a:pt x="35585" y="78892"/>
                </a:lnTo>
                <a:lnTo>
                  <a:pt x="81544" y="78892"/>
                </a:lnTo>
                <a:lnTo>
                  <a:pt x="81005" y="47891"/>
                </a:lnTo>
                <a:close/>
              </a:path>
              <a:path w="81914" h="93345">
                <a:moveTo>
                  <a:pt x="76384" y="13716"/>
                </a:moveTo>
                <a:lnTo>
                  <a:pt x="43522" y="13716"/>
                </a:lnTo>
                <a:lnTo>
                  <a:pt x="46596" y="13893"/>
                </a:lnTo>
                <a:lnTo>
                  <a:pt x="48653" y="14109"/>
                </a:lnTo>
                <a:lnTo>
                  <a:pt x="64109" y="36156"/>
                </a:lnTo>
                <a:lnTo>
                  <a:pt x="80802" y="36156"/>
                </a:lnTo>
                <a:lnTo>
                  <a:pt x="80594" y="24168"/>
                </a:lnTo>
                <a:lnTo>
                  <a:pt x="79184" y="18567"/>
                </a:lnTo>
                <a:lnTo>
                  <a:pt x="76384" y="13716"/>
                </a:lnTo>
                <a:close/>
              </a:path>
              <a:path w="81914" h="93345">
                <a:moveTo>
                  <a:pt x="46609" y="0"/>
                </a:moveTo>
                <a:lnTo>
                  <a:pt x="13728" y="5372"/>
                </a:lnTo>
                <a:lnTo>
                  <a:pt x="13995" y="20916"/>
                </a:lnTo>
                <a:lnTo>
                  <a:pt x="19202" y="18643"/>
                </a:lnTo>
                <a:lnTo>
                  <a:pt x="24091" y="16891"/>
                </a:lnTo>
                <a:lnTo>
                  <a:pt x="33248" y="14439"/>
                </a:lnTo>
                <a:lnTo>
                  <a:pt x="37528" y="13792"/>
                </a:lnTo>
                <a:lnTo>
                  <a:pt x="43522" y="13716"/>
                </a:lnTo>
                <a:lnTo>
                  <a:pt x="76384" y="13716"/>
                </a:lnTo>
                <a:lnTo>
                  <a:pt x="73774" y="9194"/>
                </a:lnTo>
                <a:lnTo>
                  <a:pt x="69850" y="5740"/>
                </a:lnTo>
                <a:lnTo>
                  <a:pt x="61861" y="2298"/>
                </a:lnTo>
                <a:lnTo>
                  <a:pt x="58496" y="1397"/>
                </a:lnTo>
                <a:lnTo>
                  <a:pt x="50673" y="254"/>
                </a:lnTo>
                <a:lnTo>
                  <a:pt x="4660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2495219" y="6958903"/>
            <a:ext cx="137160" cy="91440"/>
          </a:xfrm>
          <a:custGeom>
            <a:avLst/>
            <a:gdLst/>
            <a:ahLst/>
            <a:cxnLst/>
            <a:rect l="l" t="t" r="r" b="b"/>
            <a:pathLst>
              <a:path w="137160" h="91440">
                <a:moveTo>
                  <a:pt x="16675" y="2070"/>
                </a:moveTo>
                <a:lnTo>
                  <a:pt x="0" y="2362"/>
                </a:lnTo>
                <a:lnTo>
                  <a:pt x="1536" y="91401"/>
                </a:lnTo>
                <a:lnTo>
                  <a:pt x="137058" y="89039"/>
                </a:lnTo>
                <a:lnTo>
                  <a:pt x="136852" y="77101"/>
                </a:lnTo>
                <a:lnTo>
                  <a:pt x="17970" y="77101"/>
                </a:lnTo>
                <a:lnTo>
                  <a:pt x="16675" y="2070"/>
                </a:lnTo>
                <a:close/>
              </a:path>
              <a:path w="137160" h="91440">
                <a:moveTo>
                  <a:pt x="75717" y="1041"/>
                </a:moveTo>
                <a:lnTo>
                  <a:pt x="58839" y="1333"/>
                </a:lnTo>
                <a:lnTo>
                  <a:pt x="60147" y="76365"/>
                </a:lnTo>
                <a:lnTo>
                  <a:pt x="17970" y="77101"/>
                </a:lnTo>
                <a:lnTo>
                  <a:pt x="136852" y="77101"/>
                </a:lnTo>
                <a:lnTo>
                  <a:pt x="136834" y="76072"/>
                </a:lnTo>
                <a:lnTo>
                  <a:pt x="77012" y="76072"/>
                </a:lnTo>
                <a:lnTo>
                  <a:pt x="75717" y="1041"/>
                </a:lnTo>
                <a:close/>
              </a:path>
              <a:path w="137160" h="91440">
                <a:moveTo>
                  <a:pt x="135521" y="0"/>
                </a:moveTo>
                <a:lnTo>
                  <a:pt x="118656" y="292"/>
                </a:lnTo>
                <a:lnTo>
                  <a:pt x="119951" y="75323"/>
                </a:lnTo>
                <a:lnTo>
                  <a:pt x="77012" y="76072"/>
                </a:lnTo>
                <a:lnTo>
                  <a:pt x="136834" y="76072"/>
                </a:lnTo>
                <a:lnTo>
                  <a:pt x="1355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2724657" y="6955036"/>
            <a:ext cx="86995" cy="135255"/>
          </a:xfrm>
          <a:custGeom>
            <a:avLst/>
            <a:gdLst/>
            <a:ahLst/>
            <a:cxnLst/>
            <a:rect l="l" t="t" r="r" b="b"/>
            <a:pathLst>
              <a:path w="86994" h="135254">
                <a:moveTo>
                  <a:pt x="16675" y="1943"/>
                </a:moveTo>
                <a:lnTo>
                  <a:pt x="0" y="2235"/>
                </a:lnTo>
                <a:lnTo>
                  <a:pt x="2311" y="135216"/>
                </a:lnTo>
                <a:lnTo>
                  <a:pt x="18986" y="134924"/>
                </a:lnTo>
                <a:lnTo>
                  <a:pt x="18199" y="89827"/>
                </a:lnTo>
                <a:lnTo>
                  <a:pt x="53573" y="89827"/>
                </a:lnTo>
                <a:lnTo>
                  <a:pt x="57919" y="88668"/>
                </a:lnTo>
                <a:lnTo>
                  <a:pt x="66014" y="84808"/>
                </a:lnTo>
                <a:lnTo>
                  <a:pt x="73240" y="79476"/>
                </a:lnTo>
                <a:lnTo>
                  <a:pt x="75351" y="77063"/>
                </a:lnTo>
                <a:lnTo>
                  <a:pt x="34658" y="77063"/>
                </a:lnTo>
                <a:lnTo>
                  <a:pt x="31711" y="76873"/>
                </a:lnTo>
                <a:lnTo>
                  <a:pt x="17030" y="21894"/>
                </a:lnTo>
                <a:lnTo>
                  <a:pt x="19418" y="20332"/>
                </a:lnTo>
                <a:lnTo>
                  <a:pt x="45478" y="15074"/>
                </a:lnTo>
                <a:lnTo>
                  <a:pt x="76290" y="15074"/>
                </a:lnTo>
                <a:lnTo>
                  <a:pt x="72047" y="10782"/>
                </a:lnTo>
                <a:lnTo>
                  <a:pt x="65179" y="6172"/>
                </a:lnTo>
                <a:lnTo>
                  <a:pt x="16751" y="6172"/>
                </a:lnTo>
                <a:lnTo>
                  <a:pt x="16675" y="1943"/>
                </a:lnTo>
                <a:close/>
              </a:path>
              <a:path w="86994" h="135254">
                <a:moveTo>
                  <a:pt x="53573" y="89827"/>
                </a:moveTo>
                <a:lnTo>
                  <a:pt x="18199" y="89827"/>
                </a:lnTo>
                <a:lnTo>
                  <a:pt x="21920" y="90665"/>
                </a:lnTo>
                <a:lnTo>
                  <a:pt x="25539" y="91249"/>
                </a:lnTo>
                <a:lnTo>
                  <a:pt x="32588" y="91897"/>
                </a:lnTo>
                <a:lnTo>
                  <a:pt x="39141" y="91973"/>
                </a:lnTo>
                <a:lnTo>
                  <a:pt x="48961" y="91056"/>
                </a:lnTo>
                <a:lnTo>
                  <a:pt x="53573" y="89827"/>
                </a:lnTo>
                <a:close/>
              </a:path>
              <a:path w="86994" h="135254">
                <a:moveTo>
                  <a:pt x="76290" y="15074"/>
                </a:moveTo>
                <a:lnTo>
                  <a:pt x="45478" y="15074"/>
                </a:lnTo>
                <a:lnTo>
                  <a:pt x="52349" y="17449"/>
                </a:lnTo>
                <a:lnTo>
                  <a:pt x="64541" y="27228"/>
                </a:lnTo>
                <a:lnTo>
                  <a:pt x="67678" y="34912"/>
                </a:lnTo>
                <a:lnTo>
                  <a:pt x="68046" y="56146"/>
                </a:lnTo>
                <a:lnTo>
                  <a:pt x="65023" y="64008"/>
                </a:lnTo>
                <a:lnTo>
                  <a:pt x="52539" y="73952"/>
                </a:lnTo>
                <a:lnTo>
                  <a:pt x="45643" y="76631"/>
                </a:lnTo>
                <a:lnTo>
                  <a:pt x="38112" y="77012"/>
                </a:lnTo>
                <a:lnTo>
                  <a:pt x="34658" y="77063"/>
                </a:lnTo>
                <a:lnTo>
                  <a:pt x="75351" y="77063"/>
                </a:lnTo>
                <a:lnTo>
                  <a:pt x="79165" y="72704"/>
                </a:lnTo>
                <a:lnTo>
                  <a:pt x="83338" y="64522"/>
                </a:lnTo>
                <a:lnTo>
                  <a:pt x="85762" y="54930"/>
                </a:lnTo>
                <a:lnTo>
                  <a:pt x="86436" y="43929"/>
                </a:lnTo>
                <a:lnTo>
                  <a:pt x="85393" y="33578"/>
                </a:lnTo>
                <a:lnTo>
                  <a:pt x="82646" y="24603"/>
                </a:lnTo>
                <a:lnTo>
                  <a:pt x="78197" y="17004"/>
                </a:lnTo>
                <a:lnTo>
                  <a:pt x="76290" y="15074"/>
                </a:lnTo>
                <a:close/>
              </a:path>
              <a:path w="86994" h="135254">
                <a:moveTo>
                  <a:pt x="40805" y="0"/>
                </a:moveTo>
                <a:lnTo>
                  <a:pt x="16751" y="6172"/>
                </a:lnTo>
                <a:lnTo>
                  <a:pt x="65179" y="6172"/>
                </a:lnTo>
                <a:lnTo>
                  <a:pt x="64849" y="5950"/>
                </a:lnTo>
                <a:lnTo>
                  <a:pt x="57240" y="2543"/>
                </a:lnTo>
                <a:lnTo>
                  <a:pt x="49224" y="559"/>
                </a:lnTo>
                <a:lnTo>
                  <a:pt x="4080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2816347" y="6952550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629" y="0"/>
                </a:moveTo>
                <a:lnTo>
                  <a:pt x="11637" y="14541"/>
                </a:lnTo>
                <a:lnTo>
                  <a:pt x="0" y="46570"/>
                </a:lnTo>
                <a:lnTo>
                  <a:pt x="844" y="54791"/>
                </a:lnTo>
                <a:lnTo>
                  <a:pt x="28260" y="89760"/>
                </a:lnTo>
                <a:lnTo>
                  <a:pt x="49254" y="93637"/>
                </a:lnTo>
                <a:lnTo>
                  <a:pt x="51159" y="93421"/>
                </a:lnTo>
                <a:lnTo>
                  <a:pt x="59859" y="93268"/>
                </a:lnTo>
                <a:lnTo>
                  <a:pt x="88865" y="79235"/>
                </a:lnTo>
                <a:lnTo>
                  <a:pt x="49572" y="79235"/>
                </a:lnTo>
                <a:lnTo>
                  <a:pt x="40364" y="79019"/>
                </a:lnTo>
                <a:lnTo>
                  <a:pt x="32897" y="75564"/>
                </a:lnTo>
                <a:lnTo>
                  <a:pt x="21416" y="62204"/>
                </a:lnTo>
                <a:lnTo>
                  <a:pt x="18469" y="54762"/>
                </a:lnTo>
                <a:lnTo>
                  <a:pt x="18368" y="45491"/>
                </a:lnTo>
                <a:lnTo>
                  <a:pt x="18469" y="43891"/>
                </a:lnTo>
                <a:lnTo>
                  <a:pt x="93425" y="42583"/>
                </a:lnTo>
                <a:lnTo>
                  <a:pt x="92506" y="33877"/>
                </a:lnTo>
                <a:lnTo>
                  <a:pt x="91268" y="29629"/>
                </a:lnTo>
                <a:lnTo>
                  <a:pt x="21492" y="29629"/>
                </a:lnTo>
                <a:lnTo>
                  <a:pt x="23219" y="26276"/>
                </a:lnTo>
                <a:lnTo>
                  <a:pt x="25632" y="23444"/>
                </a:lnTo>
                <a:lnTo>
                  <a:pt x="31817" y="18859"/>
                </a:lnTo>
                <a:lnTo>
                  <a:pt x="35081" y="17170"/>
                </a:lnTo>
                <a:lnTo>
                  <a:pt x="38510" y="16090"/>
                </a:lnTo>
                <a:lnTo>
                  <a:pt x="40161" y="15417"/>
                </a:lnTo>
                <a:lnTo>
                  <a:pt x="41812" y="14947"/>
                </a:lnTo>
                <a:lnTo>
                  <a:pt x="45127" y="14376"/>
                </a:lnTo>
                <a:lnTo>
                  <a:pt x="46714" y="14223"/>
                </a:lnTo>
                <a:lnTo>
                  <a:pt x="82165" y="14223"/>
                </a:lnTo>
                <a:lnTo>
                  <a:pt x="81804" y="13804"/>
                </a:lnTo>
                <a:lnTo>
                  <a:pt x="50753" y="38"/>
                </a:lnTo>
                <a:lnTo>
                  <a:pt x="47629" y="0"/>
                </a:lnTo>
                <a:close/>
              </a:path>
              <a:path w="95885" h="93979">
                <a:moveTo>
                  <a:pt x="83392" y="61188"/>
                </a:moveTo>
                <a:lnTo>
                  <a:pt x="82554" y="62204"/>
                </a:lnTo>
                <a:lnTo>
                  <a:pt x="79887" y="65277"/>
                </a:lnTo>
                <a:lnTo>
                  <a:pt x="79264" y="66052"/>
                </a:lnTo>
                <a:lnTo>
                  <a:pt x="49572" y="79235"/>
                </a:lnTo>
                <a:lnTo>
                  <a:pt x="88865" y="79235"/>
                </a:lnTo>
                <a:lnTo>
                  <a:pt x="90755" y="77542"/>
                </a:lnTo>
                <a:lnTo>
                  <a:pt x="95470" y="72301"/>
                </a:lnTo>
                <a:lnTo>
                  <a:pt x="83392" y="61188"/>
                </a:lnTo>
                <a:close/>
              </a:path>
              <a:path w="95885" h="93979">
                <a:moveTo>
                  <a:pt x="82165" y="14223"/>
                </a:moveTo>
                <a:lnTo>
                  <a:pt x="50461" y="14223"/>
                </a:lnTo>
                <a:lnTo>
                  <a:pt x="52378" y="14439"/>
                </a:lnTo>
                <a:lnTo>
                  <a:pt x="53306" y="14617"/>
                </a:lnTo>
                <a:lnTo>
                  <a:pt x="54207" y="14858"/>
                </a:lnTo>
                <a:lnTo>
                  <a:pt x="58182" y="15811"/>
                </a:lnTo>
                <a:lnTo>
                  <a:pt x="61954" y="17513"/>
                </a:lnTo>
                <a:lnTo>
                  <a:pt x="69066" y="22377"/>
                </a:lnTo>
                <a:lnTo>
                  <a:pt x="71708" y="25298"/>
                </a:lnTo>
                <a:lnTo>
                  <a:pt x="73435" y="28727"/>
                </a:lnTo>
                <a:lnTo>
                  <a:pt x="21492" y="29629"/>
                </a:lnTo>
                <a:lnTo>
                  <a:pt x="91268" y="29629"/>
                </a:lnTo>
                <a:lnTo>
                  <a:pt x="90263" y="26179"/>
                </a:lnTo>
                <a:lnTo>
                  <a:pt x="86695" y="19489"/>
                </a:lnTo>
                <a:lnTo>
                  <a:pt x="82165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2916637" y="6924617"/>
            <a:ext cx="93980" cy="120014"/>
          </a:xfrm>
          <a:custGeom>
            <a:avLst/>
            <a:gdLst/>
            <a:ahLst/>
            <a:cxnLst/>
            <a:rect l="l" t="t" r="r" b="b"/>
            <a:pathLst>
              <a:path w="93980" h="120015">
                <a:moveTo>
                  <a:pt x="52533" y="0"/>
                </a:moveTo>
                <a:lnTo>
                  <a:pt x="43211" y="152"/>
                </a:lnTo>
                <a:lnTo>
                  <a:pt x="42056" y="317"/>
                </a:lnTo>
                <a:lnTo>
                  <a:pt x="37915" y="698"/>
                </a:lnTo>
                <a:lnTo>
                  <a:pt x="4692" y="27254"/>
                </a:lnTo>
                <a:lnTo>
                  <a:pt x="0" y="61766"/>
                </a:lnTo>
                <a:lnTo>
                  <a:pt x="6" y="73850"/>
                </a:lnTo>
                <a:lnTo>
                  <a:pt x="19797" y="112509"/>
                </a:lnTo>
                <a:lnTo>
                  <a:pt x="47390" y="119481"/>
                </a:lnTo>
                <a:lnTo>
                  <a:pt x="57867" y="118467"/>
                </a:lnTo>
                <a:lnTo>
                  <a:pt x="67070" y="115806"/>
                </a:lnTo>
                <a:lnTo>
                  <a:pt x="74998" y="111500"/>
                </a:lnTo>
                <a:lnTo>
                  <a:pt x="81654" y="105549"/>
                </a:lnTo>
                <a:lnTo>
                  <a:pt x="82302" y="104660"/>
                </a:lnTo>
                <a:lnTo>
                  <a:pt x="38754" y="104660"/>
                </a:lnTo>
                <a:lnTo>
                  <a:pt x="31896" y="101765"/>
                </a:lnTo>
                <a:lnTo>
                  <a:pt x="21596" y="89915"/>
                </a:lnTo>
                <a:lnTo>
                  <a:pt x="18942" y="82283"/>
                </a:lnTo>
                <a:lnTo>
                  <a:pt x="18624" y="63995"/>
                </a:lnTo>
                <a:lnTo>
                  <a:pt x="21304" y="56972"/>
                </a:lnTo>
                <a:lnTo>
                  <a:pt x="32365" y="46024"/>
                </a:lnTo>
                <a:lnTo>
                  <a:pt x="38842" y="43230"/>
                </a:lnTo>
                <a:lnTo>
                  <a:pt x="54171" y="42964"/>
                </a:lnTo>
                <a:lnTo>
                  <a:pt x="83254" y="42964"/>
                </a:lnTo>
                <a:lnTo>
                  <a:pt x="82766" y="42430"/>
                </a:lnTo>
                <a:lnTo>
                  <a:pt x="18624" y="42430"/>
                </a:lnTo>
                <a:lnTo>
                  <a:pt x="18649" y="41694"/>
                </a:lnTo>
                <a:lnTo>
                  <a:pt x="36404" y="16776"/>
                </a:lnTo>
                <a:lnTo>
                  <a:pt x="37928" y="16116"/>
                </a:lnTo>
                <a:lnTo>
                  <a:pt x="70091" y="14325"/>
                </a:lnTo>
                <a:lnTo>
                  <a:pt x="75063" y="1333"/>
                </a:lnTo>
                <a:lnTo>
                  <a:pt x="73717" y="1257"/>
                </a:lnTo>
                <a:lnTo>
                  <a:pt x="66414" y="520"/>
                </a:lnTo>
                <a:lnTo>
                  <a:pt x="61487" y="330"/>
                </a:lnTo>
                <a:lnTo>
                  <a:pt x="55606" y="38"/>
                </a:lnTo>
                <a:lnTo>
                  <a:pt x="52533" y="0"/>
                </a:lnTo>
                <a:close/>
              </a:path>
              <a:path w="93980" h="120015">
                <a:moveTo>
                  <a:pt x="83254" y="42964"/>
                </a:moveTo>
                <a:lnTo>
                  <a:pt x="54171" y="42964"/>
                </a:lnTo>
                <a:lnTo>
                  <a:pt x="60801" y="45351"/>
                </a:lnTo>
                <a:lnTo>
                  <a:pt x="72218" y="55130"/>
                </a:lnTo>
                <a:lnTo>
                  <a:pt x="75152" y="62306"/>
                </a:lnTo>
                <a:lnTo>
                  <a:pt x="75297" y="81294"/>
                </a:lnTo>
                <a:lnTo>
                  <a:pt x="72866" y="88874"/>
                </a:lnTo>
                <a:lnTo>
                  <a:pt x="62858" y="101193"/>
                </a:lnTo>
                <a:lnTo>
                  <a:pt x="56000" y="104355"/>
                </a:lnTo>
                <a:lnTo>
                  <a:pt x="38754" y="104660"/>
                </a:lnTo>
                <a:lnTo>
                  <a:pt x="82302" y="104660"/>
                </a:lnTo>
                <a:lnTo>
                  <a:pt x="86912" y="98339"/>
                </a:lnTo>
                <a:lnTo>
                  <a:pt x="90644" y="90254"/>
                </a:lnTo>
                <a:lnTo>
                  <a:pt x="92850" y="81294"/>
                </a:lnTo>
                <a:lnTo>
                  <a:pt x="93529" y="71462"/>
                </a:lnTo>
                <a:lnTo>
                  <a:pt x="92555" y="61766"/>
                </a:lnTo>
                <a:lnTo>
                  <a:pt x="89996" y="53214"/>
                </a:lnTo>
                <a:lnTo>
                  <a:pt x="85854" y="45807"/>
                </a:lnTo>
                <a:lnTo>
                  <a:pt x="83254" y="42964"/>
                </a:lnTo>
                <a:close/>
              </a:path>
              <a:path w="93980" h="120015">
                <a:moveTo>
                  <a:pt x="48685" y="28473"/>
                </a:moveTo>
                <a:lnTo>
                  <a:pt x="45675" y="28562"/>
                </a:lnTo>
                <a:lnTo>
                  <a:pt x="43630" y="28727"/>
                </a:lnTo>
                <a:lnTo>
                  <a:pt x="42614" y="28905"/>
                </a:lnTo>
                <a:lnTo>
                  <a:pt x="41598" y="29171"/>
                </a:lnTo>
                <a:lnTo>
                  <a:pt x="37522" y="29883"/>
                </a:lnTo>
                <a:lnTo>
                  <a:pt x="33483" y="31267"/>
                </a:lnTo>
                <a:lnTo>
                  <a:pt x="25507" y="35382"/>
                </a:lnTo>
                <a:lnTo>
                  <a:pt x="21888" y="38404"/>
                </a:lnTo>
                <a:lnTo>
                  <a:pt x="18624" y="42430"/>
                </a:lnTo>
                <a:lnTo>
                  <a:pt x="82766" y="42430"/>
                </a:lnTo>
                <a:lnTo>
                  <a:pt x="80130" y="39547"/>
                </a:lnTo>
                <a:lnTo>
                  <a:pt x="73272" y="34583"/>
                </a:lnTo>
                <a:lnTo>
                  <a:pt x="65746" y="31081"/>
                </a:lnTo>
                <a:lnTo>
                  <a:pt x="57551" y="29044"/>
                </a:lnTo>
                <a:lnTo>
                  <a:pt x="48685" y="28473"/>
                </a:lnTo>
                <a:close/>
              </a:path>
              <a:path w="93980" h="120015">
                <a:moveTo>
                  <a:pt x="70091" y="14325"/>
                </a:moveTo>
                <a:lnTo>
                  <a:pt x="59874" y="14325"/>
                </a:lnTo>
                <a:lnTo>
                  <a:pt x="63519" y="14490"/>
                </a:lnTo>
                <a:lnTo>
                  <a:pt x="69742" y="15239"/>
                </a:lnTo>
                <a:lnTo>
                  <a:pt x="70091" y="1432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3015589" y="6949086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713" y="0"/>
                </a:moveTo>
                <a:lnTo>
                  <a:pt x="11722" y="14541"/>
                </a:lnTo>
                <a:lnTo>
                  <a:pt x="0" y="45745"/>
                </a:lnTo>
                <a:lnTo>
                  <a:pt x="929" y="54791"/>
                </a:lnTo>
                <a:lnTo>
                  <a:pt x="28344" y="89760"/>
                </a:lnTo>
                <a:lnTo>
                  <a:pt x="49339" y="93637"/>
                </a:lnTo>
                <a:lnTo>
                  <a:pt x="51244" y="93408"/>
                </a:lnTo>
                <a:lnTo>
                  <a:pt x="59943" y="93268"/>
                </a:lnTo>
                <a:lnTo>
                  <a:pt x="88950" y="79235"/>
                </a:lnTo>
                <a:lnTo>
                  <a:pt x="49656" y="79235"/>
                </a:lnTo>
                <a:lnTo>
                  <a:pt x="40449" y="79019"/>
                </a:lnTo>
                <a:lnTo>
                  <a:pt x="32981" y="75564"/>
                </a:lnTo>
                <a:lnTo>
                  <a:pt x="21501" y="62204"/>
                </a:lnTo>
                <a:lnTo>
                  <a:pt x="18554" y="54762"/>
                </a:lnTo>
                <a:lnTo>
                  <a:pt x="18402" y="45707"/>
                </a:lnTo>
                <a:lnTo>
                  <a:pt x="18567" y="43891"/>
                </a:lnTo>
                <a:lnTo>
                  <a:pt x="93510" y="42583"/>
                </a:lnTo>
                <a:lnTo>
                  <a:pt x="92590" y="33877"/>
                </a:lnTo>
                <a:lnTo>
                  <a:pt x="91353" y="29629"/>
                </a:lnTo>
                <a:lnTo>
                  <a:pt x="21577" y="29629"/>
                </a:lnTo>
                <a:lnTo>
                  <a:pt x="23304" y="26276"/>
                </a:lnTo>
                <a:lnTo>
                  <a:pt x="25717" y="23444"/>
                </a:lnTo>
                <a:lnTo>
                  <a:pt x="31902" y="18859"/>
                </a:lnTo>
                <a:lnTo>
                  <a:pt x="35166" y="17170"/>
                </a:lnTo>
                <a:lnTo>
                  <a:pt x="38595" y="16090"/>
                </a:lnTo>
                <a:lnTo>
                  <a:pt x="40246" y="15417"/>
                </a:lnTo>
                <a:lnTo>
                  <a:pt x="41897" y="14947"/>
                </a:lnTo>
                <a:lnTo>
                  <a:pt x="45211" y="14376"/>
                </a:lnTo>
                <a:lnTo>
                  <a:pt x="46812" y="14223"/>
                </a:lnTo>
                <a:lnTo>
                  <a:pt x="82250" y="14223"/>
                </a:lnTo>
                <a:lnTo>
                  <a:pt x="81889" y="13804"/>
                </a:lnTo>
                <a:lnTo>
                  <a:pt x="50838" y="38"/>
                </a:lnTo>
                <a:lnTo>
                  <a:pt x="47713" y="0"/>
                </a:lnTo>
                <a:close/>
              </a:path>
              <a:path w="95885" h="93979">
                <a:moveTo>
                  <a:pt x="83477" y="61188"/>
                </a:moveTo>
                <a:lnTo>
                  <a:pt x="82628" y="62204"/>
                </a:lnTo>
                <a:lnTo>
                  <a:pt x="79971" y="65277"/>
                </a:lnTo>
                <a:lnTo>
                  <a:pt x="79349" y="66052"/>
                </a:lnTo>
                <a:lnTo>
                  <a:pt x="49656" y="79235"/>
                </a:lnTo>
                <a:lnTo>
                  <a:pt x="88950" y="79235"/>
                </a:lnTo>
                <a:lnTo>
                  <a:pt x="90839" y="77542"/>
                </a:lnTo>
                <a:lnTo>
                  <a:pt x="95554" y="72301"/>
                </a:lnTo>
                <a:lnTo>
                  <a:pt x="83477" y="61188"/>
                </a:lnTo>
                <a:close/>
              </a:path>
              <a:path w="95885" h="93979">
                <a:moveTo>
                  <a:pt x="82250" y="14223"/>
                </a:moveTo>
                <a:lnTo>
                  <a:pt x="50545" y="14223"/>
                </a:lnTo>
                <a:lnTo>
                  <a:pt x="52463" y="14439"/>
                </a:lnTo>
                <a:lnTo>
                  <a:pt x="53390" y="14617"/>
                </a:lnTo>
                <a:lnTo>
                  <a:pt x="54292" y="14858"/>
                </a:lnTo>
                <a:lnTo>
                  <a:pt x="58267" y="15811"/>
                </a:lnTo>
                <a:lnTo>
                  <a:pt x="62039" y="17500"/>
                </a:lnTo>
                <a:lnTo>
                  <a:pt x="69164" y="22377"/>
                </a:lnTo>
                <a:lnTo>
                  <a:pt x="71793" y="25298"/>
                </a:lnTo>
                <a:lnTo>
                  <a:pt x="73520" y="28727"/>
                </a:lnTo>
                <a:lnTo>
                  <a:pt x="21577" y="29629"/>
                </a:lnTo>
                <a:lnTo>
                  <a:pt x="91353" y="29629"/>
                </a:lnTo>
                <a:lnTo>
                  <a:pt x="90347" y="26179"/>
                </a:lnTo>
                <a:lnTo>
                  <a:pt x="86780" y="19489"/>
                </a:lnTo>
                <a:lnTo>
                  <a:pt x="82250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3112566" y="6948929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80" h="90804">
                <a:moveTo>
                  <a:pt x="28427" y="42481"/>
                </a:moveTo>
                <a:lnTo>
                  <a:pt x="11747" y="42481"/>
                </a:lnTo>
                <a:lnTo>
                  <a:pt x="12585" y="90449"/>
                </a:lnTo>
                <a:lnTo>
                  <a:pt x="29260" y="90157"/>
                </a:lnTo>
                <a:lnTo>
                  <a:pt x="28427" y="42481"/>
                </a:lnTo>
                <a:close/>
              </a:path>
              <a:path w="93980" h="90804">
                <a:moveTo>
                  <a:pt x="92832" y="41363"/>
                </a:moveTo>
                <a:lnTo>
                  <a:pt x="76149" y="41363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63"/>
                </a:lnTo>
                <a:close/>
              </a:path>
              <a:path w="93980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41" y="42672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63"/>
                </a:lnTo>
                <a:lnTo>
                  <a:pt x="92832" y="41363"/>
                </a:lnTo>
                <a:lnTo>
                  <a:pt x="92600" y="27990"/>
                </a:lnTo>
                <a:lnTo>
                  <a:pt x="28181" y="27990"/>
                </a:lnTo>
                <a:lnTo>
                  <a:pt x="27711" y="1117"/>
                </a:lnTo>
                <a:close/>
              </a:path>
              <a:path w="93980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81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3216643" y="6945591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20" h="93979">
                <a:moveTo>
                  <a:pt x="47510" y="0"/>
                </a:moveTo>
                <a:lnTo>
                  <a:pt x="7853" y="19430"/>
                </a:lnTo>
                <a:lnTo>
                  <a:pt x="190" y="46697"/>
                </a:lnTo>
                <a:lnTo>
                  <a:pt x="0" y="46888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67"/>
                </a:lnTo>
                <a:lnTo>
                  <a:pt x="67471" y="89871"/>
                </a:lnTo>
                <a:lnTo>
                  <a:pt x="75499" y="85656"/>
                </a:lnTo>
                <a:lnTo>
                  <a:pt x="82829" y="79819"/>
                </a:lnTo>
                <a:lnTo>
                  <a:pt x="83023" y="79590"/>
                </a:lnTo>
                <a:lnTo>
                  <a:pt x="40640" y="79590"/>
                </a:lnTo>
                <a:lnTo>
                  <a:pt x="33655" y="76733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96" y="15062"/>
                </a:lnTo>
                <a:lnTo>
                  <a:pt x="47574" y="14782"/>
                </a:lnTo>
                <a:lnTo>
                  <a:pt x="56261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20" h="93979">
                <a:moveTo>
                  <a:pt x="84022" y="14630"/>
                </a:moveTo>
                <a:lnTo>
                  <a:pt x="56261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09"/>
                </a:lnTo>
                <a:lnTo>
                  <a:pt x="63652" y="76212"/>
                </a:lnTo>
                <a:lnTo>
                  <a:pt x="56743" y="79311"/>
                </a:lnTo>
                <a:lnTo>
                  <a:pt x="40640" y="79590"/>
                </a:lnTo>
                <a:lnTo>
                  <a:pt x="83023" y="79590"/>
                </a:lnTo>
                <a:lnTo>
                  <a:pt x="88913" y="72670"/>
                </a:lnTo>
                <a:lnTo>
                  <a:pt x="93205" y="64522"/>
                </a:lnTo>
                <a:lnTo>
                  <a:pt x="95706" y="55373"/>
                </a:lnTo>
                <a:lnTo>
                  <a:pt x="96418" y="45021"/>
                </a:lnTo>
                <a:lnTo>
                  <a:pt x="95239" y="34808"/>
                </a:lnTo>
                <a:lnTo>
                  <a:pt x="92273" y="25833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3322243" y="6945631"/>
            <a:ext cx="86360" cy="90805"/>
          </a:xfrm>
          <a:custGeom>
            <a:avLst/>
            <a:gdLst/>
            <a:ahLst/>
            <a:cxnLst/>
            <a:rect l="l" t="t" r="r" b="b"/>
            <a:pathLst>
              <a:path w="86360" h="90804">
                <a:moveTo>
                  <a:pt x="16675" y="965"/>
                </a:moveTo>
                <a:lnTo>
                  <a:pt x="0" y="1257"/>
                </a:lnTo>
                <a:lnTo>
                  <a:pt x="1549" y="90297"/>
                </a:lnTo>
                <a:lnTo>
                  <a:pt x="18224" y="90004"/>
                </a:lnTo>
                <a:lnTo>
                  <a:pt x="17386" y="42036"/>
                </a:lnTo>
                <a:lnTo>
                  <a:pt x="32410" y="41770"/>
                </a:lnTo>
                <a:lnTo>
                  <a:pt x="58642" y="41770"/>
                </a:lnTo>
                <a:lnTo>
                  <a:pt x="55575" y="38074"/>
                </a:lnTo>
                <a:lnTo>
                  <a:pt x="48171" y="31165"/>
                </a:lnTo>
                <a:lnTo>
                  <a:pt x="43688" y="29413"/>
                </a:lnTo>
                <a:lnTo>
                  <a:pt x="38455" y="29375"/>
                </a:lnTo>
                <a:lnTo>
                  <a:pt x="38676" y="29184"/>
                </a:lnTo>
                <a:lnTo>
                  <a:pt x="17170" y="29184"/>
                </a:lnTo>
                <a:lnTo>
                  <a:pt x="16675" y="965"/>
                </a:lnTo>
                <a:close/>
              </a:path>
              <a:path w="86360" h="90804">
                <a:moveTo>
                  <a:pt x="58642" y="41770"/>
                </a:moveTo>
                <a:lnTo>
                  <a:pt x="32410" y="41770"/>
                </a:lnTo>
                <a:lnTo>
                  <a:pt x="35267" y="42646"/>
                </a:lnTo>
                <a:lnTo>
                  <a:pt x="40817" y="46266"/>
                </a:lnTo>
                <a:lnTo>
                  <a:pt x="43002" y="48615"/>
                </a:lnTo>
                <a:lnTo>
                  <a:pt x="44589" y="51536"/>
                </a:lnTo>
                <a:lnTo>
                  <a:pt x="67881" y="90106"/>
                </a:lnTo>
                <a:lnTo>
                  <a:pt x="85864" y="87871"/>
                </a:lnTo>
                <a:lnTo>
                  <a:pt x="63347" y="49301"/>
                </a:lnTo>
                <a:lnTo>
                  <a:pt x="62979" y="48615"/>
                </a:lnTo>
                <a:lnTo>
                  <a:pt x="62115" y="47104"/>
                </a:lnTo>
                <a:lnTo>
                  <a:pt x="61760" y="46570"/>
                </a:lnTo>
                <a:lnTo>
                  <a:pt x="61366" y="46062"/>
                </a:lnTo>
                <a:lnTo>
                  <a:pt x="58737" y="41884"/>
                </a:lnTo>
                <a:close/>
              </a:path>
              <a:path w="86360" h="90804">
                <a:moveTo>
                  <a:pt x="72453" y="0"/>
                </a:moveTo>
                <a:lnTo>
                  <a:pt x="50609" y="381"/>
                </a:lnTo>
                <a:lnTo>
                  <a:pt x="17170" y="29184"/>
                </a:lnTo>
                <a:lnTo>
                  <a:pt x="38676" y="29184"/>
                </a:lnTo>
                <a:lnTo>
                  <a:pt x="7245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3485260" y="6942453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85" y="90449"/>
                </a:lnTo>
                <a:lnTo>
                  <a:pt x="29260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2" y="41351"/>
                </a:moveTo>
                <a:lnTo>
                  <a:pt x="76149" y="41351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51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41" y="42671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51"/>
                </a:lnTo>
                <a:lnTo>
                  <a:pt x="92832" y="41351"/>
                </a:lnTo>
                <a:lnTo>
                  <a:pt x="92600" y="27990"/>
                </a:lnTo>
                <a:lnTo>
                  <a:pt x="28181" y="27990"/>
                </a:lnTo>
                <a:lnTo>
                  <a:pt x="27711" y="1117"/>
                </a:lnTo>
                <a:close/>
              </a:path>
              <a:path w="93979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81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3588130" y="6939151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4" h="93345">
                <a:moveTo>
                  <a:pt x="41440" y="33489"/>
                </a:moveTo>
                <a:lnTo>
                  <a:pt x="3032" y="50423"/>
                </a:lnTo>
                <a:lnTo>
                  <a:pt x="0" y="64731"/>
                </a:lnTo>
                <a:lnTo>
                  <a:pt x="177" y="75095"/>
                </a:lnTo>
                <a:lnTo>
                  <a:pt x="3873" y="82359"/>
                </a:lnTo>
                <a:lnTo>
                  <a:pt x="18338" y="90677"/>
                </a:lnTo>
                <a:lnTo>
                  <a:pt x="26238" y="92938"/>
                </a:lnTo>
                <a:lnTo>
                  <a:pt x="34810" y="93306"/>
                </a:lnTo>
                <a:lnTo>
                  <a:pt x="43878" y="93141"/>
                </a:lnTo>
                <a:lnTo>
                  <a:pt x="49212" y="92481"/>
                </a:lnTo>
                <a:lnTo>
                  <a:pt x="59270" y="89992"/>
                </a:lnTo>
                <a:lnTo>
                  <a:pt x="63169" y="88518"/>
                </a:lnTo>
                <a:lnTo>
                  <a:pt x="65951" y="86804"/>
                </a:lnTo>
                <a:lnTo>
                  <a:pt x="81669" y="86804"/>
                </a:lnTo>
                <a:lnTo>
                  <a:pt x="81533" y="78892"/>
                </a:lnTo>
                <a:lnTo>
                  <a:pt x="35585" y="78892"/>
                </a:lnTo>
                <a:lnTo>
                  <a:pt x="30010" y="77838"/>
                </a:lnTo>
                <a:lnTo>
                  <a:pt x="20205" y="73405"/>
                </a:lnTo>
                <a:lnTo>
                  <a:pt x="17716" y="69672"/>
                </a:lnTo>
                <a:lnTo>
                  <a:pt x="17525" y="58407"/>
                </a:lnTo>
                <a:lnTo>
                  <a:pt x="19875" y="54241"/>
                </a:lnTo>
                <a:lnTo>
                  <a:pt x="29514" y="49593"/>
                </a:lnTo>
                <a:lnTo>
                  <a:pt x="34797" y="48259"/>
                </a:lnTo>
                <a:lnTo>
                  <a:pt x="40538" y="47904"/>
                </a:lnTo>
                <a:lnTo>
                  <a:pt x="46100" y="47802"/>
                </a:lnTo>
                <a:lnTo>
                  <a:pt x="80999" y="47802"/>
                </a:lnTo>
                <a:lnTo>
                  <a:pt x="80800" y="36169"/>
                </a:lnTo>
                <a:lnTo>
                  <a:pt x="64109" y="36169"/>
                </a:lnTo>
                <a:lnTo>
                  <a:pt x="61671" y="35572"/>
                </a:lnTo>
                <a:lnTo>
                  <a:pt x="59042" y="35039"/>
                </a:lnTo>
                <a:lnTo>
                  <a:pt x="53403" y="34112"/>
                </a:lnTo>
                <a:lnTo>
                  <a:pt x="50584" y="33781"/>
                </a:lnTo>
                <a:lnTo>
                  <a:pt x="47777" y="33566"/>
                </a:lnTo>
                <a:lnTo>
                  <a:pt x="41440" y="33489"/>
                </a:lnTo>
                <a:close/>
              </a:path>
              <a:path w="81914" h="93345">
                <a:moveTo>
                  <a:pt x="81669" y="86804"/>
                </a:moveTo>
                <a:lnTo>
                  <a:pt x="65951" y="86804"/>
                </a:lnTo>
                <a:lnTo>
                  <a:pt x="66027" y="91033"/>
                </a:lnTo>
                <a:lnTo>
                  <a:pt x="81737" y="90754"/>
                </a:lnTo>
                <a:lnTo>
                  <a:pt x="81669" y="86804"/>
                </a:lnTo>
                <a:close/>
              </a:path>
              <a:path w="81914" h="93345">
                <a:moveTo>
                  <a:pt x="80999" y="47802"/>
                </a:moveTo>
                <a:lnTo>
                  <a:pt x="46100" y="47802"/>
                </a:lnTo>
                <a:lnTo>
                  <a:pt x="49390" y="47942"/>
                </a:lnTo>
                <a:lnTo>
                  <a:pt x="55676" y="48602"/>
                </a:lnTo>
                <a:lnTo>
                  <a:pt x="58331" y="48996"/>
                </a:lnTo>
                <a:lnTo>
                  <a:pt x="60515" y="49479"/>
                </a:lnTo>
                <a:lnTo>
                  <a:pt x="61290" y="49720"/>
                </a:lnTo>
                <a:lnTo>
                  <a:pt x="64363" y="50558"/>
                </a:lnTo>
                <a:lnTo>
                  <a:pt x="45478" y="78524"/>
                </a:lnTo>
                <a:lnTo>
                  <a:pt x="44843" y="78663"/>
                </a:lnTo>
                <a:lnTo>
                  <a:pt x="42481" y="78765"/>
                </a:lnTo>
                <a:lnTo>
                  <a:pt x="35585" y="78892"/>
                </a:lnTo>
                <a:lnTo>
                  <a:pt x="81533" y="78892"/>
                </a:lnTo>
                <a:lnTo>
                  <a:pt x="80999" y="47802"/>
                </a:lnTo>
                <a:close/>
              </a:path>
              <a:path w="81914" h="93345">
                <a:moveTo>
                  <a:pt x="76377" y="13715"/>
                </a:moveTo>
                <a:lnTo>
                  <a:pt x="43522" y="13715"/>
                </a:lnTo>
                <a:lnTo>
                  <a:pt x="46596" y="13893"/>
                </a:lnTo>
                <a:lnTo>
                  <a:pt x="48653" y="14109"/>
                </a:lnTo>
                <a:lnTo>
                  <a:pt x="64109" y="36169"/>
                </a:lnTo>
                <a:lnTo>
                  <a:pt x="80800" y="36169"/>
                </a:lnTo>
                <a:lnTo>
                  <a:pt x="80594" y="24168"/>
                </a:lnTo>
                <a:lnTo>
                  <a:pt x="79171" y="18567"/>
                </a:lnTo>
                <a:lnTo>
                  <a:pt x="76377" y="13715"/>
                </a:lnTo>
                <a:close/>
              </a:path>
              <a:path w="81914" h="93345">
                <a:moveTo>
                  <a:pt x="46621" y="0"/>
                </a:moveTo>
                <a:lnTo>
                  <a:pt x="13728" y="5372"/>
                </a:lnTo>
                <a:lnTo>
                  <a:pt x="13995" y="20916"/>
                </a:lnTo>
                <a:lnTo>
                  <a:pt x="19202" y="18656"/>
                </a:lnTo>
                <a:lnTo>
                  <a:pt x="24091" y="16890"/>
                </a:lnTo>
                <a:lnTo>
                  <a:pt x="33248" y="14439"/>
                </a:lnTo>
                <a:lnTo>
                  <a:pt x="37528" y="13792"/>
                </a:lnTo>
                <a:lnTo>
                  <a:pt x="43522" y="13715"/>
                </a:lnTo>
                <a:lnTo>
                  <a:pt x="76377" y="13715"/>
                </a:lnTo>
                <a:lnTo>
                  <a:pt x="73774" y="9194"/>
                </a:lnTo>
                <a:lnTo>
                  <a:pt x="69849" y="5740"/>
                </a:lnTo>
                <a:lnTo>
                  <a:pt x="61861" y="2298"/>
                </a:lnTo>
                <a:lnTo>
                  <a:pt x="58496" y="1396"/>
                </a:lnTo>
                <a:lnTo>
                  <a:pt x="50672" y="253"/>
                </a:lnTo>
                <a:lnTo>
                  <a:pt x="466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3669995" y="6939081"/>
            <a:ext cx="102235" cy="134620"/>
          </a:xfrm>
          <a:custGeom>
            <a:avLst/>
            <a:gdLst/>
            <a:ahLst/>
            <a:cxnLst/>
            <a:rect l="l" t="t" r="r" b="b"/>
            <a:pathLst>
              <a:path w="102235" h="134620">
                <a:moveTo>
                  <a:pt x="8915" y="118122"/>
                </a:moveTo>
                <a:lnTo>
                  <a:pt x="20193" y="134429"/>
                </a:lnTo>
                <a:lnTo>
                  <a:pt x="24701" y="134289"/>
                </a:lnTo>
                <a:lnTo>
                  <a:pt x="50143" y="119265"/>
                </a:lnTo>
                <a:lnTo>
                  <a:pt x="16738" y="119265"/>
                </a:lnTo>
                <a:lnTo>
                  <a:pt x="14173" y="119049"/>
                </a:lnTo>
                <a:lnTo>
                  <a:pt x="12890" y="118821"/>
                </a:lnTo>
                <a:lnTo>
                  <a:pt x="11607" y="118452"/>
                </a:lnTo>
                <a:lnTo>
                  <a:pt x="10572" y="118402"/>
                </a:lnTo>
                <a:lnTo>
                  <a:pt x="10172" y="118287"/>
                </a:lnTo>
                <a:lnTo>
                  <a:pt x="8915" y="118122"/>
                </a:lnTo>
                <a:close/>
              </a:path>
              <a:path w="102235" h="134620">
                <a:moveTo>
                  <a:pt x="18783" y="1435"/>
                </a:moveTo>
                <a:lnTo>
                  <a:pt x="0" y="1765"/>
                </a:lnTo>
                <a:lnTo>
                  <a:pt x="45046" y="89662"/>
                </a:lnTo>
                <a:lnTo>
                  <a:pt x="35801" y="109207"/>
                </a:lnTo>
                <a:lnTo>
                  <a:pt x="34201" y="112623"/>
                </a:lnTo>
                <a:lnTo>
                  <a:pt x="31902" y="115227"/>
                </a:lnTo>
                <a:lnTo>
                  <a:pt x="25908" y="118414"/>
                </a:lnTo>
                <a:lnTo>
                  <a:pt x="22682" y="119227"/>
                </a:lnTo>
                <a:lnTo>
                  <a:pt x="16738" y="119265"/>
                </a:lnTo>
                <a:lnTo>
                  <a:pt x="50143" y="119265"/>
                </a:lnTo>
                <a:lnTo>
                  <a:pt x="51927" y="115227"/>
                </a:lnTo>
                <a:lnTo>
                  <a:pt x="71773" y="69354"/>
                </a:lnTo>
                <a:lnTo>
                  <a:pt x="53708" y="69354"/>
                </a:lnTo>
                <a:lnTo>
                  <a:pt x="18783" y="1435"/>
                </a:lnTo>
                <a:close/>
              </a:path>
              <a:path w="102235" h="134620">
                <a:moveTo>
                  <a:pt x="35801" y="109016"/>
                </a:moveTo>
                <a:lnTo>
                  <a:pt x="35716" y="109207"/>
                </a:lnTo>
                <a:lnTo>
                  <a:pt x="35801" y="109016"/>
                </a:lnTo>
                <a:close/>
              </a:path>
              <a:path w="102235" h="134620">
                <a:moveTo>
                  <a:pt x="101777" y="0"/>
                </a:moveTo>
                <a:lnTo>
                  <a:pt x="83185" y="317"/>
                </a:lnTo>
                <a:lnTo>
                  <a:pt x="53708" y="69354"/>
                </a:lnTo>
                <a:lnTo>
                  <a:pt x="71773" y="69354"/>
                </a:lnTo>
                <a:lnTo>
                  <a:pt x="1017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3774503" y="6937651"/>
            <a:ext cx="81280" cy="89535"/>
          </a:xfrm>
          <a:custGeom>
            <a:avLst/>
            <a:gdLst/>
            <a:ahLst/>
            <a:cxnLst/>
            <a:rect l="l" t="t" r="r" b="b"/>
            <a:pathLst>
              <a:path w="81279" h="89534">
                <a:moveTo>
                  <a:pt x="80085" y="53251"/>
                </a:moveTo>
                <a:lnTo>
                  <a:pt x="63398" y="53251"/>
                </a:lnTo>
                <a:lnTo>
                  <a:pt x="64033" y="89331"/>
                </a:lnTo>
                <a:lnTo>
                  <a:pt x="80708" y="89039"/>
                </a:lnTo>
                <a:lnTo>
                  <a:pt x="80085" y="53251"/>
                </a:lnTo>
                <a:close/>
              </a:path>
              <a:path w="81279" h="89534">
                <a:moveTo>
                  <a:pt x="17627" y="1066"/>
                </a:moveTo>
                <a:lnTo>
                  <a:pt x="0" y="1371"/>
                </a:lnTo>
                <a:lnTo>
                  <a:pt x="12852" y="35318"/>
                </a:lnTo>
                <a:lnTo>
                  <a:pt x="14719" y="40017"/>
                </a:lnTo>
                <a:lnTo>
                  <a:pt x="43078" y="53606"/>
                </a:lnTo>
                <a:lnTo>
                  <a:pt x="63398" y="53251"/>
                </a:lnTo>
                <a:lnTo>
                  <a:pt x="80085" y="53251"/>
                </a:lnTo>
                <a:lnTo>
                  <a:pt x="79845" y="39446"/>
                </a:lnTo>
                <a:lnTo>
                  <a:pt x="40792" y="39446"/>
                </a:lnTo>
                <a:lnTo>
                  <a:pt x="37261" y="38582"/>
                </a:lnTo>
                <a:lnTo>
                  <a:pt x="31064" y="34975"/>
                </a:lnTo>
                <a:lnTo>
                  <a:pt x="28968" y="32473"/>
                </a:lnTo>
                <a:lnTo>
                  <a:pt x="27901" y="29298"/>
                </a:lnTo>
                <a:lnTo>
                  <a:pt x="17627" y="1066"/>
                </a:lnTo>
                <a:close/>
              </a:path>
              <a:path w="81279" h="89534">
                <a:moveTo>
                  <a:pt x="79159" y="0"/>
                </a:moveTo>
                <a:lnTo>
                  <a:pt x="62484" y="292"/>
                </a:lnTo>
                <a:lnTo>
                  <a:pt x="63157" y="39052"/>
                </a:lnTo>
                <a:lnTo>
                  <a:pt x="40792" y="39446"/>
                </a:lnTo>
                <a:lnTo>
                  <a:pt x="79845" y="39446"/>
                </a:lnTo>
                <a:lnTo>
                  <a:pt x="791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3868077" y="6935974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3"/>
                </a:moveTo>
                <a:lnTo>
                  <a:pt x="0" y="1422"/>
                </a:lnTo>
                <a:lnTo>
                  <a:pt x="1536" y="90462"/>
                </a:lnTo>
                <a:lnTo>
                  <a:pt x="18211" y="90182"/>
                </a:lnTo>
                <a:lnTo>
                  <a:pt x="17907" y="72326"/>
                </a:lnTo>
                <a:lnTo>
                  <a:pt x="36535" y="52184"/>
                </a:lnTo>
                <a:lnTo>
                  <a:pt x="17551" y="52184"/>
                </a:lnTo>
                <a:lnTo>
                  <a:pt x="16675" y="1143"/>
                </a:lnTo>
                <a:close/>
              </a:path>
              <a:path w="83820" h="90804">
                <a:moveTo>
                  <a:pt x="82585" y="20434"/>
                </a:moveTo>
                <a:lnTo>
                  <a:pt x="65900" y="20434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34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35" y="52184"/>
                </a:lnTo>
                <a:lnTo>
                  <a:pt x="65900" y="20434"/>
                </a:lnTo>
                <a:lnTo>
                  <a:pt x="82585" y="20434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3957027" y="6934446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9"/>
                </a:moveTo>
                <a:lnTo>
                  <a:pt x="32448" y="14859"/>
                </a:lnTo>
                <a:lnTo>
                  <a:pt x="33743" y="89890"/>
                </a:lnTo>
                <a:lnTo>
                  <a:pt x="50431" y="89598"/>
                </a:lnTo>
                <a:lnTo>
                  <a:pt x="49128" y="14859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53" y="15417"/>
                </a:lnTo>
                <a:lnTo>
                  <a:pt x="32448" y="14859"/>
                </a:lnTo>
                <a:lnTo>
                  <a:pt x="49128" y="14859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4038727" y="6929856"/>
            <a:ext cx="85090" cy="93980"/>
          </a:xfrm>
          <a:custGeom>
            <a:avLst/>
            <a:gdLst/>
            <a:ahLst/>
            <a:cxnLst/>
            <a:rect l="l" t="t" r="r" b="b"/>
            <a:pathLst>
              <a:path w="85089" h="93979">
                <a:moveTo>
                  <a:pt x="53428" y="0"/>
                </a:moveTo>
                <a:lnTo>
                  <a:pt x="15011" y="12572"/>
                </a:lnTo>
                <a:lnTo>
                  <a:pt x="0" y="47955"/>
                </a:lnTo>
                <a:lnTo>
                  <a:pt x="1164" y="58835"/>
                </a:lnTo>
                <a:lnTo>
                  <a:pt x="32980" y="91274"/>
                </a:lnTo>
                <a:lnTo>
                  <a:pt x="51600" y="93903"/>
                </a:lnTo>
                <a:lnTo>
                  <a:pt x="55054" y="93840"/>
                </a:lnTo>
                <a:lnTo>
                  <a:pt x="84607" y="84302"/>
                </a:lnTo>
                <a:lnTo>
                  <a:pt x="80783" y="77533"/>
                </a:lnTo>
                <a:lnTo>
                  <a:pt x="43332" y="77533"/>
                </a:lnTo>
                <a:lnTo>
                  <a:pt x="35394" y="74980"/>
                </a:lnTo>
                <a:lnTo>
                  <a:pt x="22301" y="64465"/>
                </a:lnTo>
                <a:lnTo>
                  <a:pt x="18948" y="57099"/>
                </a:lnTo>
                <a:lnTo>
                  <a:pt x="18618" y="38163"/>
                </a:lnTo>
                <a:lnTo>
                  <a:pt x="21716" y="30721"/>
                </a:lnTo>
                <a:lnTo>
                  <a:pt x="34429" y="19875"/>
                </a:lnTo>
                <a:lnTo>
                  <a:pt x="42278" y="17081"/>
                </a:lnTo>
                <a:lnTo>
                  <a:pt x="54292" y="16878"/>
                </a:lnTo>
                <a:lnTo>
                  <a:pt x="79104" y="16878"/>
                </a:lnTo>
                <a:lnTo>
                  <a:pt x="83299" y="8699"/>
                </a:lnTo>
                <a:lnTo>
                  <a:pt x="78778" y="5956"/>
                </a:lnTo>
                <a:lnTo>
                  <a:pt x="73977" y="3898"/>
                </a:lnTo>
                <a:lnTo>
                  <a:pt x="63830" y="1130"/>
                </a:lnTo>
                <a:lnTo>
                  <a:pt x="58673" y="292"/>
                </a:lnTo>
                <a:lnTo>
                  <a:pt x="53428" y="0"/>
                </a:lnTo>
                <a:close/>
              </a:path>
              <a:path w="85089" h="93979">
                <a:moveTo>
                  <a:pt x="77088" y="70992"/>
                </a:moveTo>
                <a:lnTo>
                  <a:pt x="43332" y="77533"/>
                </a:lnTo>
                <a:lnTo>
                  <a:pt x="80783" y="77533"/>
                </a:lnTo>
                <a:lnTo>
                  <a:pt x="77088" y="70992"/>
                </a:lnTo>
                <a:close/>
              </a:path>
              <a:path w="85089" h="93979">
                <a:moveTo>
                  <a:pt x="79104" y="16878"/>
                </a:moveTo>
                <a:lnTo>
                  <a:pt x="54292" y="16878"/>
                </a:lnTo>
                <a:lnTo>
                  <a:pt x="57111" y="17081"/>
                </a:lnTo>
                <a:lnTo>
                  <a:pt x="63004" y="18008"/>
                </a:lnTo>
                <a:lnTo>
                  <a:pt x="76250" y="22440"/>
                </a:lnTo>
                <a:lnTo>
                  <a:pt x="79104" y="1687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4126052" y="6931500"/>
            <a:ext cx="83185" cy="91440"/>
          </a:xfrm>
          <a:custGeom>
            <a:avLst/>
            <a:gdLst/>
            <a:ahLst/>
            <a:cxnLst/>
            <a:rect l="l" t="t" r="r" b="b"/>
            <a:pathLst>
              <a:path w="83185" h="91440">
                <a:moveTo>
                  <a:pt x="81470" y="0"/>
                </a:moveTo>
                <a:lnTo>
                  <a:pt x="30937" y="876"/>
                </a:lnTo>
                <a:lnTo>
                  <a:pt x="11938" y="26162"/>
                </a:lnTo>
                <a:lnTo>
                  <a:pt x="13474" y="29781"/>
                </a:lnTo>
                <a:lnTo>
                  <a:pt x="19469" y="36588"/>
                </a:lnTo>
                <a:lnTo>
                  <a:pt x="23926" y="39141"/>
                </a:lnTo>
                <a:lnTo>
                  <a:pt x="29832" y="40830"/>
                </a:lnTo>
                <a:lnTo>
                  <a:pt x="29451" y="40932"/>
                </a:lnTo>
                <a:lnTo>
                  <a:pt x="29197" y="41097"/>
                </a:lnTo>
                <a:lnTo>
                  <a:pt x="29070" y="41224"/>
                </a:lnTo>
                <a:lnTo>
                  <a:pt x="28181" y="41617"/>
                </a:lnTo>
                <a:lnTo>
                  <a:pt x="0" y="89522"/>
                </a:lnTo>
                <a:lnTo>
                  <a:pt x="18630" y="91122"/>
                </a:lnTo>
                <a:lnTo>
                  <a:pt x="39827" y="52743"/>
                </a:lnTo>
                <a:lnTo>
                  <a:pt x="41554" y="49250"/>
                </a:lnTo>
                <a:lnTo>
                  <a:pt x="43484" y="46532"/>
                </a:lnTo>
                <a:lnTo>
                  <a:pt x="47764" y="42621"/>
                </a:lnTo>
                <a:lnTo>
                  <a:pt x="50114" y="41617"/>
                </a:lnTo>
                <a:lnTo>
                  <a:pt x="65506" y="41351"/>
                </a:lnTo>
                <a:lnTo>
                  <a:pt x="82190" y="41351"/>
                </a:lnTo>
                <a:lnTo>
                  <a:pt x="81952" y="27686"/>
                </a:lnTo>
                <a:lnTo>
                  <a:pt x="34721" y="27686"/>
                </a:lnTo>
                <a:lnTo>
                  <a:pt x="32435" y="27114"/>
                </a:lnTo>
                <a:lnTo>
                  <a:pt x="29210" y="24739"/>
                </a:lnTo>
                <a:lnTo>
                  <a:pt x="28384" y="23380"/>
                </a:lnTo>
                <a:lnTo>
                  <a:pt x="28409" y="21018"/>
                </a:lnTo>
                <a:lnTo>
                  <a:pt x="28536" y="20878"/>
                </a:lnTo>
                <a:lnTo>
                  <a:pt x="28765" y="19342"/>
                </a:lnTo>
                <a:lnTo>
                  <a:pt x="29794" y="17945"/>
                </a:lnTo>
                <a:lnTo>
                  <a:pt x="33451" y="15455"/>
                </a:lnTo>
                <a:lnTo>
                  <a:pt x="35966" y="14808"/>
                </a:lnTo>
                <a:lnTo>
                  <a:pt x="65036" y="14300"/>
                </a:lnTo>
                <a:lnTo>
                  <a:pt x="81719" y="14300"/>
                </a:lnTo>
                <a:lnTo>
                  <a:pt x="81470" y="0"/>
                </a:lnTo>
                <a:close/>
              </a:path>
              <a:path w="83185" h="91440">
                <a:moveTo>
                  <a:pt x="82190" y="41351"/>
                </a:moveTo>
                <a:lnTo>
                  <a:pt x="65506" y="41351"/>
                </a:lnTo>
                <a:lnTo>
                  <a:pt x="66344" y="89331"/>
                </a:lnTo>
                <a:lnTo>
                  <a:pt x="83019" y="89039"/>
                </a:lnTo>
                <a:lnTo>
                  <a:pt x="82190" y="41351"/>
                </a:lnTo>
                <a:close/>
              </a:path>
              <a:path w="83185" h="91440">
                <a:moveTo>
                  <a:pt x="81719" y="14300"/>
                </a:moveTo>
                <a:lnTo>
                  <a:pt x="65036" y="14300"/>
                </a:lnTo>
                <a:lnTo>
                  <a:pt x="65265" y="27152"/>
                </a:lnTo>
                <a:lnTo>
                  <a:pt x="34721" y="27686"/>
                </a:lnTo>
                <a:lnTo>
                  <a:pt x="81952" y="27686"/>
                </a:lnTo>
                <a:lnTo>
                  <a:pt x="81719" y="1430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4295127" y="6928601"/>
            <a:ext cx="81280" cy="89535"/>
          </a:xfrm>
          <a:custGeom>
            <a:avLst/>
            <a:gdLst/>
            <a:ahLst/>
            <a:cxnLst/>
            <a:rect l="l" t="t" r="r" b="b"/>
            <a:pathLst>
              <a:path w="81279" h="89534">
                <a:moveTo>
                  <a:pt x="80085" y="53251"/>
                </a:moveTo>
                <a:lnTo>
                  <a:pt x="63398" y="53251"/>
                </a:lnTo>
                <a:lnTo>
                  <a:pt x="64033" y="89331"/>
                </a:lnTo>
                <a:lnTo>
                  <a:pt x="80708" y="89039"/>
                </a:lnTo>
                <a:lnTo>
                  <a:pt x="80085" y="53251"/>
                </a:lnTo>
                <a:close/>
              </a:path>
              <a:path w="81279" h="89534">
                <a:moveTo>
                  <a:pt x="17627" y="1066"/>
                </a:moveTo>
                <a:lnTo>
                  <a:pt x="0" y="1371"/>
                </a:lnTo>
                <a:lnTo>
                  <a:pt x="12852" y="35318"/>
                </a:lnTo>
                <a:lnTo>
                  <a:pt x="14719" y="40017"/>
                </a:lnTo>
                <a:lnTo>
                  <a:pt x="43078" y="53606"/>
                </a:lnTo>
                <a:lnTo>
                  <a:pt x="63398" y="53251"/>
                </a:lnTo>
                <a:lnTo>
                  <a:pt x="80085" y="53251"/>
                </a:lnTo>
                <a:lnTo>
                  <a:pt x="79845" y="39446"/>
                </a:lnTo>
                <a:lnTo>
                  <a:pt x="40792" y="39446"/>
                </a:lnTo>
                <a:lnTo>
                  <a:pt x="37261" y="38582"/>
                </a:lnTo>
                <a:lnTo>
                  <a:pt x="31064" y="34975"/>
                </a:lnTo>
                <a:lnTo>
                  <a:pt x="28968" y="32473"/>
                </a:lnTo>
                <a:lnTo>
                  <a:pt x="27901" y="29298"/>
                </a:lnTo>
                <a:lnTo>
                  <a:pt x="17627" y="1066"/>
                </a:lnTo>
                <a:close/>
              </a:path>
              <a:path w="81279" h="89534">
                <a:moveTo>
                  <a:pt x="79159" y="0"/>
                </a:moveTo>
                <a:lnTo>
                  <a:pt x="62484" y="292"/>
                </a:lnTo>
                <a:lnTo>
                  <a:pt x="63157" y="39052"/>
                </a:lnTo>
                <a:lnTo>
                  <a:pt x="40792" y="39446"/>
                </a:lnTo>
                <a:lnTo>
                  <a:pt x="79845" y="39446"/>
                </a:lnTo>
                <a:lnTo>
                  <a:pt x="791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4388713" y="6926924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2"/>
                </a:moveTo>
                <a:lnTo>
                  <a:pt x="0" y="1422"/>
                </a:lnTo>
                <a:lnTo>
                  <a:pt x="1536" y="90462"/>
                </a:lnTo>
                <a:lnTo>
                  <a:pt x="18211" y="90182"/>
                </a:lnTo>
                <a:lnTo>
                  <a:pt x="17907" y="72326"/>
                </a:lnTo>
                <a:lnTo>
                  <a:pt x="36535" y="52184"/>
                </a:lnTo>
                <a:lnTo>
                  <a:pt x="17551" y="52184"/>
                </a:lnTo>
                <a:lnTo>
                  <a:pt x="16675" y="1142"/>
                </a:lnTo>
                <a:close/>
              </a:path>
              <a:path w="83820" h="90804">
                <a:moveTo>
                  <a:pt x="82585" y="20434"/>
                </a:moveTo>
                <a:lnTo>
                  <a:pt x="65900" y="20434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34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35" y="52184"/>
                </a:lnTo>
                <a:lnTo>
                  <a:pt x="65900" y="20434"/>
                </a:lnTo>
                <a:lnTo>
                  <a:pt x="82585" y="20434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4477664" y="6925396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9"/>
                </a:moveTo>
                <a:lnTo>
                  <a:pt x="32448" y="14859"/>
                </a:lnTo>
                <a:lnTo>
                  <a:pt x="33756" y="89890"/>
                </a:lnTo>
                <a:lnTo>
                  <a:pt x="50431" y="89598"/>
                </a:lnTo>
                <a:lnTo>
                  <a:pt x="49128" y="14859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53" y="15417"/>
                </a:lnTo>
                <a:lnTo>
                  <a:pt x="32448" y="14859"/>
                </a:lnTo>
                <a:lnTo>
                  <a:pt x="49128" y="14859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4556048" y="6922327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4" h="93345">
                <a:moveTo>
                  <a:pt x="41440" y="33489"/>
                </a:moveTo>
                <a:lnTo>
                  <a:pt x="3032" y="50423"/>
                </a:lnTo>
                <a:lnTo>
                  <a:pt x="0" y="64731"/>
                </a:lnTo>
                <a:lnTo>
                  <a:pt x="177" y="75095"/>
                </a:lnTo>
                <a:lnTo>
                  <a:pt x="3873" y="82359"/>
                </a:lnTo>
                <a:lnTo>
                  <a:pt x="18338" y="90677"/>
                </a:lnTo>
                <a:lnTo>
                  <a:pt x="26238" y="92938"/>
                </a:lnTo>
                <a:lnTo>
                  <a:pt x="34810" y="93306"/>
                </a:lnTo>
                <a:lnTo>
                  <a:pt x="43878" y="93141"/>
                </a:lnTo>
                <a:lnTo>
                  <a:pt x="49212" y="92481"/>
                </a:lnTo>
                <a:lnTo>
                  <a:pt x="59270" y="89992"/>
                </a:lnTo>
                <a:lnTo>
                  <a:pt x="63169" y="88518"/>
                </a:lnTo>
                <a:lnTo>
                  <a:pt x="65951" y="86804"/>
                </a:lnTo>
                <a:lnTo>
                  <a:pt x="81669" y="86804"/>
                </a:lnTo>
                <a:lnTo>
                  <a:pt x="81533" y="78892"/>
                </a:lnTo>
                <a:lnTo>
                  <a:pt x="35585" y="78892"/>
                </a:lnTo>
                <a:lnTo>
                  <a:pt x="30010" y="77838"/>
                </a:lnTo>
                <a:lnTo>
                  <a:pt x="20205" y="73405"/>
                </a:lnTo>
                <a:lnTo>
                  <a:pt x="17716" y="69672"/>
                </a:lnTo>
                <a:lnTo>
                  <a:pt x="17525" y="58407"/>
                </a:lnTo>
                <a:lnTo>
                  <a:pt x="19875" y="54241"/>
                </a:lnTo>
                <a:lnTo>
                  <a:pt x="29514" y="49593"/>
                </a:lnTo>
                <a:lnTo>
                  <a:pt x="34797" y="48259"/>
                </a:lnTo>
                <a:lnTo>
                  <a:pt x="40538" y="47904"/>
                </a:lnTo>
                <a:lnTo>
                  <a:pt x="46100" y="47802"/>
                </a:lnTo>
                <a:lnTo>
                  <a:pt x="80999" y="47802"/>
                </a:lnTo>
                <a:lnTo>
                  <a:pt x="80800" y="36169"/>
                </a:lnTo>
                <a:lnTo>
                  <a:pt x="64109" y="36169"/>
                </a:lnTo>
                <a:lnTo>
                  <a:pt x="61671" y="35572"/>
                </a:lnTo>
                <a:lnTo>
                  <a:pt x="59042" y="35039"/>
                </a:lnTo>
                <a:lnTo>
                  <a:pt x="53403" y="34112"/>
                </a:lnTo>
                <a:lnTo>
                  <a:pt x="50584" y="33781"/>
                </a:lnTo>
                <a:lnTo>
                  <a:pt x="47777" y="33566"/>
                </a:lnTo>
                <a:lnTo>
                  <a:pt x="41440" y="33489"/>
                </a:lnTo>
                <a:close/>
              </a:path>
              <a:path w="81914" h="93345">
                <a:moveTo>
                  <a:pt x="81669" y="86804"/>
                </a:moveTo>
                <a:lnTo>
                  <a:pt x="65951" y="86804"/>
                </a:lnTo>
                <a:lnTo>
                  <a:pt x="66027" y="91033"/>
                </a:lnTo>
                <a:lnTo>
                  <a:pt x="81737" y="90754"/>
                </a:lnTo>
                <a:lnTo>
                  <a:pt x="81669" y="86804"/>
                </a:lnTo>
                <a:close/>
              </a:path>
              <a:path w="81914" h="93345">
                <a:moveTo>
                  <a:pt x="80999" y="47802"/>
                </a:moveTo>
                <a:lnTo>
                  <a:pt x="46100" y="47802"/>
                </a:lnTo>
                <a:lnTo>
                  <a:pt x="49390" y="47942"/>
                </a:lnTo>
                <a:lnTo>
                  <a:pt x="55676" y="48602"/>
                </a:lnTo>
                <a:lnTo>
                  <a:pt x="58331" y="48996"/>
                </a:lnTo>
                <a:lnTo>
                  <a:pt x="60502" y="49479"/>
                </a:lnTo>
                <a:lnTo>
                  <a:pt x="61277" y="49720"/>
                </a:lnTo>
                <a:lnTo>
                  <a:pt x="64363" y="50558"/>
                </a:lnTo>
                <a:lnTo>
                  <a:pt x="45478" y="78524"/>
                </a:lnTo>
                <a:lnTo>
                  <a:pt x="44843" y="78663"/>
                </a:lnTo>
                <a:lnTo>
                  <a:pt x="43091" y="78765"/>
                </a:lnTo>
                <a:lnTo>
                  <a:pt x="35585" y="78892"/>
                </a:lnTo>
                <a:lnTo>
                  <a:pt x="81533" y="78892"/>
                </a:lnTo>
                <a:lnTo>
                  <a:pt x="80999" y="47802"/>
                </a:lnTo>
                <a:close/>
              </a:path>
              <a:path w="81914" h="93345">
                <a:moveTo>
                  <a:pt x="76377" y="13715"/>
                </a:moveTo>
                <a:lnTo>
                  <a:pt x="43522" y="13715"/>
                </a:lnTo>
                <a:lnTo>
                  <a:pt x="46596" y="13893"/>
                </a:lnTo>
                <a:lnTo>
                  <a:pt x="48653" y="14109"/>
                </a:lnTo>
                <a:lnTo>
                  <a:pt x="64109" y="36169"/>
                </a:lnTo>
                <a:lnTo>
                  <a:pt x="80800" y="36169"/>
                </a:lnTo>
                <a:lnTo>
                  <a:pt x="80594" y="24168"/>
                </a:lnTo>
                <a:lnTo>
                  <a:pt x="79171" y="18567"/>
                </a:lnTo>
                <a:lnTo>
                  <a:pt x="76377" y="13715"/>
                </a:lnTo>
                <a:close/>
              </a:path>
              <a:path w="81914" h="93345">
                <a:moveTo>
                  <a:pt x="46608" y="0"/>
                </a:moveTo>
                <a:lnTo>
                  <a:pt x="13728" y="5372"/>
                </a:lnTo>
                <a:lnTo>
                  <a:pt x="13995" y="20916"/>
                </a:lnTo>
                <a:lnTo>
                  <a:pt x="19202" y="18656"/>
                </a:lnTo>
                <a:lnTo>
                  <a:pt x="24091" y="16890"/>
                </a:lnTo>
                <a:lnTo>
                  <a:pt x="33248" y="14439"/>
                </a:lnTo>
                <a:lnTo>
                  <a:pt x="37528" y="13792"/>
                </a:lnTo>
                <a:lnTo>
                  <a:pt x="43522" y="13715"/>
                </a:lnTo>
                <a:lnTo>
                  <a:pt x="76377" y="13715"/>
                </a:lnTo>
                <a:lnTo>
                  <a:pt x="73774" y="9194"/>
                </a:lnTo>
                <a:lnTo>
                  <a:pt x="69849" y="5740"/>
                </a:lnTo>
                <a:lnTo>
                  <a:pt x="61861" y="2298"/>
                </a:lnTo>
                <a:lnTo>
                  <a:pt x="58496" y="1396"/>
                </a:lnTo>
                <a:lnTo>
                  <a:pt x="50672" y="253"/>
                </a:lnTo>
                <a:lnTo>
                  <a:pt x="4660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4640503" y="6922564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8"/>
                </a:moveTo>
                <a:lnTo>
                  <a:pt x="32448" y="14858"/>
                </a:lnTo>
                <a:lnTo>
                  <a:pt x="33743" y="89890"/>
                </a:lnTo>
                <a:lnTo>
                  <a:pt x="50431" y="89598"/>
                </a:lnTo>
                <a:lnTo>
                  <a:pt x="49128" y="14858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53" y="15417"/>
                </a:lnTo>
                <a:lnTo>
                  <a:pt x="32448" y="14858"/>
                </a:lnTo>
                <a:lnTo>
                  <a:pt x="49128" y="14858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4727130" y="6922172"/>
            <a:ext cx="83820" cy="89535"/>
          </a:xfrm>
          <a:custGeom>
            <a:avLst/>
            <a:gdLst/>
            <a:ahLst/>
            <a:cxnLst/>
            <a:rect l="l" t="t" r="r" b="b"/>
            <a:pathLst>
              <a:path w="83820" h="89534">
                <a:moveTo>
                  <a:pt x="16865" y="0"/>
                </a:moveTo>
                <a:lnTo>
                  <a:pt x="0" y="292"/>
                </a:lnTo>
                <a:lnTo>
                  <a:pt x="1536" y="89331"/>
                </a:lnTo>
                <a:lnTo>
                  <a:pt x="48120" y="88531"/>
                </a:lnTo>
                <a:lnTo>
                  <a:pt x="77830" y="75031"/>
                </a:lnTo>
                <a:lnTo>
                  <a:pt x="18161" y="75031"/>
                </a:lnTo>
                <a:lnTo>
                  <a:pt x="17576" y="41071"/>
                </a:lnTo>
                <a:lnTo>
                  <a:pt x="53289" y="40449"/>
                </a:lnTo>
                <a:lnTo>
                  <a:pt x="78685" y="40449"/>
                </a:lnTo>
                <a:lnTo>
                  <a:pt x="73850" y="35483"/>
                </a:lnTo>
                <a:lnTo>
                  <a:pt x="68732" y="31376"/>
                </a:lnTo>
                <a:lnTo>
                  <a:pt x="62560" y="28484"/>
                </a:lnTo>
                <a:lnTo>
                  <a:pt x="55605" y="26873"/>
                </a:lnTo>
                <a:lnTo>
                  <a:pt x="17335" y="26873"/>
                </a:lnTo>
                <a:lnTo>
                  <a:pt x="16865" y="0"/>
                </a:lnTo>
                <a:close/>
              </a:path>
              <a:path w="83820" h="89534">
                <a:moveTo>
                  <a:pt x="78685" y="40449"/>
                </a:moveTo>
                <a:lnTo>
                  <a:pt x="53289" y="40449"/>
                </a:lnTo>
                <a:lnTo>
                  <a:pt x="57861" y="42087"/>
                </a:lnTo>
                <a:lnTo>
                  <a:pt x="64109" y="48895"/>
                </a:lnTo>
                <a:lnTo>
                  <a:pt x="65773" y="52641"/>
                </a:lnTo>
                <a:lnTo>
                  <a:pt x="65961" y="56438"/>
                </a:lnTo>
                <a:lnTo>
                  <a:pt x="66052" y="61531"/>
                </a:lnTo>
                <a:lnTo>
                  <a:pt x="64592" y="65430"/>
                </a:lnTo>
                <a:lnTo>
                  <a:pt x="58585" y="72567"/>
                </a:lnTo>
                <a:lnTo>
                  <a:pt x="54013" y="74409"/>
                </a:lnTo>
                <a:lnTo>
                  <a:pt x="18161" y="75031"/>
                </a:lnTo>
                <a:lnTo>
                  <a:pt x="77830" y="75031"/>
                </a:lnTo>
                <a:lnTo>
                  <a:pt x="80492" y="72123"/>
                </a:lnTo>
                <a:lnTo>
                  <a:pt x="83315" y="65430"/>
                </a:lnTo>
                <a:lnTo>
                  <a:pt x="83288" y="52641"/>
                </a:lnTo>
                <a:lnTo>
                  <a:pt x="83159" y="48755"/>
                </a:lnTo>
                <a:lnTo>
                  <a:pt x="79971" y="41770"/>
                </a:lnTo>
                <a:lnTo>
                  <a:pt x="78685" y="40449"/>
                </a:lnTo>
                <a:close/>
              </a:path>
              <a:path w="83820" h="89534">
                <a:moveTo>
                  <a:pt x="47040" y="26352"/>
                </a:moveTo>
                <a:lnTo>
                  <a:pt x="17335" y="26873"/>
                </a:lnTo>
                <a:lnTo>
                  <a:pt x="55605" y="26873"/>
                </a:lnTo>
                <a:lnTo>
                  <a:pt x="55330" y="26809"/>
                </a:lnTo>
                <a:lnTo>
                  <a:pt x="47040" y="263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4813363" y="6993068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26403" y="0"/>
                </a:moveTo>
                <a:lnTo>
                  <a:pt x="8001" y="317"/>
                </a:lnTo>
                <a:lnTo>
                  <a:pt x="0" y="25603"/>
                </a:lnTo>
                <a:lnTo>
                  <a:pt x="12077" y="25400"/>
                </a:lnTo>
                <a:lnTo>
                  <a:pt x="2640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4927053" y="6917585"/>
            <a:ext cx="83185" cy="90805"/>
          </a:xfrm>
          <a:custGeom>
            <a:avLst/>
            <a:gdLst/>
            <a:ahLst/>
            <a:cxnLst/>
            <a:rect l="l" t="t" r="r" b="b"/>
            <a:pathLst>
              <a:path w="83185" h="90804">
                <a:moveTo>
                  <a:pt x="81089" y="0"/>
                </a:moveTo>
                <a:lnTo>
                  <a:pt x="0" y="1409"/>
                </a:lnTo>
                <a:lnTo>
                  <a:pt x="1549" y="90449"/>
                </a:lnTo>
                <a:lnTo>
                  <a:pt x="18224" y="90157"/>
                </a:lnTo>
                <a:lnTo>
                  <a:pt x="16929" y="15125"/>
                </a:lnTo>
                <a:lnTo>
                  <a:pt x="64655" y="14300"/>
                </a:lnTo>
                <a:lnTo>
                  <a:pt x="81336" y="14300"/>
                </a:lnTo>
                <a:lnTo>
                  <a:pt x="81089" y="0"/>
                </a:lnTo>
                <a:close/>
              </a:path>
              <a:path w="83185" h="90804">
                <a:moveTo>
                  <a:pt x="81336" y="14300"/>
                </a:moveTo>
                <a:lnTo>
                  <a:pt x="64655" y="14300"/>
                </a:lnTo>
                <a:lnTo>
                  <a:pt x="65951" y="89331"/>
                </a:lnTo>
                <a:lnTo>
                  <a:pt x="82626" y="89039"/>
                </a:lnTo>
                <a:lnTo>
                  <a:pt x="81336" y="1430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5022837" y="6915900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3"/>
                </a:moveTo>
                <a:lnTo>
                  <a:pt x="0" y="1422"/>
                </a:lnTo>
                <a:lnTo>
                  <a:pt x="1536" y="90462"/>
                </a:lnTo>
                <a:lnTo>
                  <a:pt x="18211" y="90182"/>
                </a:lnTo>
                <a:lnTo>
                  <a:pt x="17907" y="72326"/>
                </a:lnTo>
                <a:lnTo>
                  <a:pt x="36535" y="52184"/>
                </a:lnTo>
                <a:lnTo>
                  <a:pt x="17551" y="52184"/>
                </a:lnTo>
                <a:lnTo>
                  <a:pt x="16675" y="1143"/>
                </a:lnTo>
                <a:close/>
              </a:path>
              <a:path w="83820" h="90804">
                <a:moveTo>
                  <a:pt x="82585" y="20434"/>
                </a:moveTo>
                <a:lnTo>
                  <a:pt x="65900" y="20434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34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35" y="52184"/>
                </a:lnTo>
                <a:lnTo>
                  <a:pt x="65900" y="20434"/>
                </a:lnTo>
                <a:lnTo>
                  <a:pt x="82585" y="20434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5115826" y="6911145"/>
            <a:ext cx="85090" cy="93980"/>
          </a:xfrm>
          <a:custGeom>
            <a:avLst/>
            <a:gdLst/>
            <a:ahLst/>
            <a:cxnLst/>
            <a:rect l="l" t="t" r="r" b="b"/>
            <a:pathLst>
              <a:path w="85089" h="93979">
                <a:moveTo>
                  <a:pt x="53428" y="0"/>
                </a:moveTo>
                <a:lnTo>
                  <a:pt x="15011" y="12560"/>
                </a:lnTo>
                <a:lnTo>
                  <a:pt x="0" y="47942"/>
                </a:lnTo>
                <a:lnTo>
                  <a:pt x="1162" y="58827"/>
                </a:lnTo>
                <a:lnTo>
                  <a:pt x="32980" y="91263"/>
                </a:lnTo>
                <a:lnTo>
                  <a:pt x="51600" y="93891"/>
                </a:lnTo>
                <a:lnTo>
                  <a:pt x="55054" y="93827"/>
                </a:lnTo>
                <a:lnTo>
                  <a:pt x="84607" y="84289"/>
                </a:lnTo>
                <a:lnTo>
                  <a:pt x="80779" y="77520"/>
                </a:lnTo>
                <a:lnTo>
                  <a:pt x="43332" y="77520"/>
                </a:lnTo>
                <a:lnTo>
                  <a:pt x="35394" y="74968"/>
                </a:lnTo>
                <a:lnTo>
                  <a:pt x="22301" y="64452"/>
                </a:lnTo>
                <a:lnTo>
                  <a:pt x="18948" y="57086"/>
                </a:lnTo>
                <a:lnTo>
                  <a:pt x="18618" y="38150"/>
                </a:lnTo>
                <a:lnTo>
                  <a:pt x="21716" y="30708"/>
                </a:lnTo>
                <a:lnTo>
                  <a:pt x="34429" y="19862"/>
                </a:lnTo>
                <a:lnTo>
                  <a:pt x="42278" y="17068"/>
                </a:lnTo>
                <a:lnTo>
                  <a:pt x="54292" y="16865"/>
                </a:lnTo>
                <a:lnTo>
                  <a:pt x="79107" y="16865"/>
                </a:lnTo>
                <a:lnTo>
                  <a:pt x="83299" y="8686"/>
                </a:lnTo>
                <a:lnTo>
                  <a:pt x="78778" y="5956"/>
                </a:lnTo>
                <a:lnTo>
                  <a:pt x="73977" y="3886"/>
                </a:lnTo>
                <a:lnTo>
                  <a:pt x="63830" y="1117"/>
                </a:lnTo>
                <a:lnTo>
                  <a:pt x="58673" y="279"/>
                </a:lnTo>
                <a:lnTo>
                  <a:pt x="53428" y="0"/>
                </a:lnTo>
                <a:close/>
              </a:path>
              <a:path w="85089" h="93979">
                <a:moveTo>
                  <a:pt x="77088" y="70993"/>
                </a:moveTo>
                <a:lnTo>
                  <a:pt x="43332" y="77520"/>
                </a:lnTo>
                <a:lnTo>
                  <a:pt x="80779" y="77520"/>
                </a:lnTo>
                <a:lnTo>
                  <a:pt x="77088" y="70993"/>
                </a:lnTo>
                <a:close/>
              </a:path>
              <a:path w="85089" h="93979">
                <a:moveTo>
                  <a:pt x="79107" y="16865"/>
                </a:moveTo>
                <a:lnTo>
                  <a:pt x="54292" y="16865"/>
                </a:lnTo>
                <a:lnTo>
                  <a:pt x="57111" y="17068"/>
                </a:lnTo>
                <a:lnTo>
                  <a:pt x="63004" y="17995"/>
                </a:lnTo>
                <a:lnTo>
                  <a:pt x="76250" y="22440"/>
                </a:lnTo>
                <a:lnTo>
                  <a:pt x="79107" y="1686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5202707" y="6911091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4" h="93345">
                <a:moveTo>
                  <a:pt x="41452" y="33489"/>
                </a:moveTo>
                <a:lnTo>
                  <a:pt x="3038" y="50422"/>
                </a:lnTo>
                <a:lnTo>
                  <a:pt x="0" y="64731"/>
                </a:lnTo>
                <a:lnTo>
                  <a:pt x="190" y="75082"/>
                </a:lnTo>
                <a:lnTo>
                  <a:pt x="3886" y="82346"/>
                </a:lnTo>
                <a:lnTo>
                  <a:pt x="18351" y="90677"/>
                </a:lnTo>
                <a:lnTo>
                  <a:pt x="26250" y="92938"/>
                </a:lnTo>
                <a:lnTo>
                  <a:pt x="34823" y="93294"/>
                </a:lnTo>
                <a:lnTo>
                  <a:pt x="43891" y="93141"/>
                </a:lnTo>
                <a:lnTo>
                  <a:pt x="49212" y="92468"/>
                </a:lnTo>
                <a:lnTo>
                  <a:pt x="59270" y="89992"/>
                </a:lnTo>
                <a:lnTo>
                  <a:pt x="63182" y="88518"/>
                </a:lnTo>
                <a:lnTo>
                  <a:pt x="65963" y="86804"/>
                </a:lnTo>
                <a:lnTo>
                  <a:pt x="81681" y="86804"/>
                </a:lnTo>
                <a:lnTo>
                  <a:pt x="81544" y="78892"/>
                </a:lnTo>
                <a:lnTo>
                  <a:pt x="35598" y="78892"/>
                </a:lnTo>
                <a:lnTo>
                  <a:pt x="30010" y="77825"/>
                </a:lnTo>
                <a:lnTo>
                  <a:pt x="20218" y="73405"/>
                </a:lnTo>
                <a:lnTo>
                  <a:pt x="17729" y="69672"/>
                </a:lnTo>
                <a:lnTo>
                  <a:pt x="17538" y="58407"/>
                </a:lnTo>
                <a:lnTo>
                  <a:pt x="19888" y="54241"/>
                </a:lnTo>
                <a:lnTo>
                  <a:pt x="29527" y="49593"/>
                </a:lnTo>
                <a:lnTo>
                  <a:pt x="34810" y="48259"/>
                </a:lnTo>
                <a:lnTo>
                  <a:pt x="40551" y="47904"/>
                </a:lnTo>
                <a:lnTo>
                  <a:pt x="81006" y="47904"/>
                </a:lnTo>
                <a:lnTo>
                  <a:pt x="80802" y="36156"/>
                </a:lnTo>
                <a:lnTo>
                  <a:pt x="64122" y="36156"/>
                </a:lnTo>
                <a:lnTo>
                  <a:pt x="61683" y="35572"/>
                </a:lnTo>
                <a:lnTo>
                  <a:pt x="59055" y="35039"/>
                </a:lnTo>
                <a:lnTo>
                  <a:pt x="53416" y="34112"/>
                </a:lnTo>
                <a:lnTo>
                  <a:pt x="50596" y="33781"/>
                </a:lnTo>
                <a:lnTo>
                  <a:pt x="47790" y="33566"/>
                </a:lnTo>
                <a:lnTo>
                  <a:pt x="41452" y="33489"/>
                </a:lnTo>
                <a:close/>
              </a:path>
              <a:path w="81914" h="93345">
                <a:moveTo>
                  <a:pt x="81681" y="86804"/>
                </a:moveTo>
                <a:lnTo>
                  <a:pt x="65963" y="86804"/>
                </a:lnTo>
                <a:lnTo>
                  <a:pt x="66040" y="91033"/>
                </a:lnTo>
                <a:lnTo>
                  <a:pt x="81749" y="90754"/>
                </a:lnTo>
                <a:lnTo>
                  <a:pt x="81681" y="86804"/>
                </a:lnTo>
                <a:close/>
              </a:path>
              <a:path w="81914" h="93345">
                <a:moveTo>
                  <a:pt x="81006" y="47904"/>
                </a:moveTo>
                <a:lnTo>
                  <a:pt x="40551" y="47904"/>
                </a:lnTo>
                <a:lnTo>
                  <a:pt x="49403" y="47929"/>
                </a:lnTo>
                <a:lnTo>
                  <a:pt x="55676" y="48602"/>
                </a:lnTo>
                <a:lnTo>
                  <a:pt x="58343" y="48996"/>
                </a:lnTo>
                <a:lnTo>
                  <a:pt x="60515" y="49479"/>
                </a:lnTo>
                <a:lnTo>
                  <a:pt x="61290" y="49720"/>
                </a:lnTo>
                <a:lnTo>
                  <a:pt x="63436" y="50279"/>
                </a:lnTo>
                <a:lnTo>
                  <a:pt x="64376" y="50558"/>
                </a:lnTo>
                <a:lnTo>
                  <a:pt x="64770" y="73190"/>
                </a:lnTo>
                <a:lnTo>
                  <a:pt x="62357" y="74523"/>
                </a:lnTo>
                <a:lnTo>
                  <a:pt x="59474" y="75653"/>
                </a:lnTo>
                <a:lnTo>
                  <a:pt x="52730" y="77571"/>
                </a:lnTo>
                <a:lnTo>
                  <a:pt x="49199" y="78206"/>
                </a:lnTo>
                <a:lnTo>
                  <a:pt x="45491" y="78524"/>
                </a:lnTo>
                <a:lnTo>
                  <a:pt x="44856" y="78663"/>
                </a:lnTo>
                <a:lnTo>
                  <a:pt x="42494" y="78765"/>
                </a:lnTo>
                <a:lnTo>
                  <a:pt x="35598" y="78892"/>
                </a:lnTo>
                <a:lnTo>
                  <a:pt x="81544" y="78892"/>
                </a:lnTo>
                <a:lnTo>
                  <a:pt x="81006" y="47904"/>
                </a:lnTo>
                <a:close/>
              </a:path>
              <a:path w="81914" h="93345">
                <a:moveTo>
                  <a:pt x="76390" y="13715"/>
                </a:moveTo>
                <a:lnTo>
                  <a:pt x="43535" y="13715"/>
                </a:lnTo>
                <a:lnTo>
                  <a:pt x="46609" y="13893"/>
                </a:lnTo>
                <a:lnTo>
                  <a:pt x="48666" y="14109"/>
                </a:lnTo>
                <a:lnTo>
                  <a:pt x="64122" y="36156"/>
                </a:lnTo>
                <a:lnTo>
                  <a:pt x="80802" y="36156"/>
                </a:lnTo>
                <a:lnTo>
                  <a:pt x="80594" y="24168"/>
                </a:lnTo>
                <a:lnTo>
                  <a:pt x="79184" y="18567"/>
                </a:lnTo>
                <a:lnTo>
                  <a:pt x="76390" y="13715"/>
                </a:lnTo>
                <a:close/>
              </a:path>
              <a:path w="81914" h="93345">
                <a:moveTo>
                  <a:pt x="46621" y="0"/>
                </a:moveTo>
                <a:lnTo>
                  <a:pt x="13741" y="5372"/>
                </a:lnTo>
                <a:lnTo>
                  <a:pt x="14008" y="20916"/>
                </a:lnTo>
                <a:lnTo>
                  <a:pt x="19215" y="18643"/>
                </a:lnTo>
                <a:lnTo>
                  <a:pt x="24104" y="16890"/>
                </a:lnTo>
                <a:lnTo>
                  <a:pt x="33261" y="14439"/>
                </a:lnTo>
                <a:lnTo>
                  <a:pt x="37541" y="13792"/>
                </a:lnTo>
                <a:lnTo>
                  <a:pt x="43535" y="13715"/>
                </a:lnTo>
                <a:lnTo>
                  <a:pt x="76390" y="13715"/>
                </a:lnTo>
                <a:lnTo>
                  <a:pt x="73787" y="9194"/>
                </a:lnTo>
                <a:lnTo>
                  <a:pt x="69862" y="5740"/>
                </a:lnTo>
                <a:lnTo>
                  <a:pt x="61874" y="2298"/>
                </a:lnTo>
                <a:lnTo>
                  <a:pt x="58508" y="1396"/>
                </a:lnTo>
                <a:lnTo>
                  <a:pt x="50685" y="253"/>
                </a:lnTo>
                <a:lnTo>
                  <a:pt x="466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5287174" y="6911326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8"/>
                </a:moveTo>
                <a:lnTo>
                  <a:pt x="32448" y="14858"/>
                </a:lnTo>
                <a:lnTo>
                  <a:pt x="33756" y="89890"/>
                </a:lnTo>
                <a:lnTo>
                  <a:pt x="50431" y="89598"/>
                </a:lnTo>
                <a:lnTo>
                  <a:pt x="49128" y="14858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53" y="15417"/>
                </a:lnTo>
                <a:lnTo>
                  <a:pt x="32448" y="14858"/>
                </a:lnTo>
                <a:lnTo>
                  <a:pt x="49128" y="14858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5373801" y="6910930"/>
            <a:ext cx="83820" cy="89535"/>
          </a:xfrm>
          <a:custGeom>
            <a:avLst/>
            <a:gdLst/>
            <a:ahLst/>
            <a:cxnLst/>
            <a:rect l="l" t="t" r="r" b="b"/>
            <a:pathLst>
              <a:path w="83820" h="89534">
                <a:moveTo>
                  <a:pt x="16865" y="0"/>
                </a:moveTo>
                <a:lnTo>
                  <a:pt x="0" y="304"/>
                </a:lnTo>
                <a:lnTo>
                  <a:pt x="1536" y="89344"/>
                </a:lnTo>
                <a:lnTo>
                  <a:pt x="48120" y="88531"/>
                </a:lnTo>
                <a:lnTo>
                  <a:pt x="77830" y="75031"/>
                </a:lnTo>
                <a:lnTo>
                  <a:pt x="18173" y="75031"/>
                </a:lnTo>
                <a:lnTo>
                  <a:pt x="17576" y="41071"/>
                </a:lnTo>
                <a:lnTo>
                  <a:pt x="53289" y="40449"/>
                </a:lnTo>
                <a:lnTo>
                  <a:pt x="78676" y="40449"/>
                </a:lnTo>
                <a:lnTo>
                  <a:pt x="73850" y="35483"/>
                </a:lnTo>
                <a:lnTo>
                  <a:pt x="68738" y="31376"/>
                </a:lnTo>
                <a:lnTo>
                  <a:pt x="62564" y="28484"/>
                </a:lnTo>
                <a:lnTo>
                  <a:pt x="55607" y="26873"/>
                </a:lnTo>
                <a:lnTo>
                  <a:pt x="17335" y="26873"/>
                </a:lnTo>
                <a:lnTo>
                  <a:pt x="16865" y="0"/>
                </a:lnTo>
                <a:close/>
              </a:path>
              <a:path w="83820" h="89534">
                <a:moveTo>
                  <a:pt x="78676" y="40449"/>
                </a:moveTo>
                <a:lnTo>
                  <a:pt x="53289" y="40449"/>
                </a:lnTo>
                <a:lnTo>
                  <a:pt x="57861" y="42100"/>
                </a:lnTo>
                <a:lnTo>
                  <a:pt x="64122" y="48894"/>
                </a:lnTo>
                <a:lnTo>
                  <a:pt x="65773" y="52641"/>
                </a:lnTo>
                <a:lnTo>
                  <a:pt x="65961" y="56438"/>
                </a:lnTo>
                <a:lnTo>
                  <a:pt x="66052" y="61531"/>
                </a:lnTo>
                <a:lnTo>
                  <a:pt x="64592" y="65430"/>
                </a:lnTo>
                <a:lnTo>
                  <a:pt x="58585" y="72580"/>
                </a:lnTo>
                <a:lnTo>
                  <a:pt x="54013" y="74409"/>
                </a:lnTo>
                <a:lnTo>
                  <a:pt x="18173" y="75031"/>
                </a:lnTo>
                <a:lnTo>
                  <a:pt x="77830" y="75031"/>
                </a:lnTo>
                <a:lnTo>
                  <a:pt x="80492" y="72123"/>
                </a:lnTo>
                <a:lnTo>
                  <a:pt x="83315" y="65430"/>
                </a:lnTo>
                <a:lnTo>
                  <a:pt x="83426" y="56438"/>
                </a:lnTo>
                <a:lnTo>
                  <a:pt x="83159" y="48767"/>
                </a:lnTo>
                <a:lnTo>
                  <a:pt x="79971" y="41782"/>
                </a:lnTo>
                <a:lnTo>
                  <a:pt x="78676" y="40449"/>
                </a:lnTo>
                <a:close/>
              </a:path>
              <a:path w="83820" h="89534">
                <a:moveTo>
                  <a:pt x="47040" y="26352"/>
                </a:moveTo>
                <a:lnTo>
                  <a:pt x="17335" y="26873"/>
                </a:lnTo>
                <a:lnTo>
                  <a:pt x="55607" y="26873"/>
                </a:lnTo>
                <a:lnTo>
                  <a:pt x="55332" y="26809"/>
                </a:lnTo>
                <a:lnTo>
                  <a:pt x="47040" y="263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5460047" y="6981826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26403" y="0"/>
                </a:moveTo>
                <a:lnTo>
                  <a:pt x="8001" y="317"/>
                </a:lnTo>
                <a:lnTo>
                  <a:pt x="0" y="25615"/>
                </a:lnTo>
                <a:lnTo>
                  <a:pt x="12077" y="25399"/>
                </a:lnTo>
                <a:lnTo>
                  <a:pt x="2640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5569318" y="6903263"/>
            <a:ext cx="85090" cy="93980"/>
          </a:xfrm>
          <a:custGeom>
            <a:avLst/>
            <a:gdLst/>
            <a:ahLst/>
            <a:cxnLst/>
            <a:rect l="l" t="t" r="r" b="b"/>
            <a:pathLst>
              <a:path w="85089" h="93979">
                <a:moveTo>
                  <a:pt x="53428" y="0"/>
                </a:moveTo>
                <a:lnTo>
                  <a:pt x="15011" y="12560"/>
                </a:lnTo>
                <a:lnTo>
                  <a:pt x="0" y="47942"/>
                </a:lnTo>
                <a:lnTo>
                  <a:pt x="1164" y="58827"/>
                </a:lnTo>
                <a:lnTo>
                  <a:pt x="32981" y="91263"/>
                </a:lnTo>
                <a:lnTo>
                  <a:pt x="51600" y="93891"/>
                </a:lnTo>
                <a:lnTo>
                  <a:pt x="55054" y="93827"/>
                </a:lnTo>
                <a:lnTo>
                  <a:pt x="84607" y="84289"/>
                </a:lnTo>
                <a:lnTo>
                  <a:pt x="80779" y="77520"/>
                </a:lnTo>
                <a:lnTo>
                  <a:pt x="43332" y="77520"/>
                </a:lnTo>
                <a:lnTo>
                  <a:pt x="35394" y="74968"/>
                </a:lnTo>
                <a:lnTo>
                  <a:pt x="22301" y="64452"/>
                </a:lnTo>
                <a:lnTo>
                  <a:pt x="18948" y="57086"/>
                </a:lnTo>
                <a:lnTo>
                  <a:pt x="18618" y="38150"/>
                </a:lnTo>
                <a:lnTo>
                  <a:pt x="21716" y="30708"/>
                </a:lnTo>
                <a:lnTo>
                  <a:pt x="34429" y="19862"/>
                </a:lnTo>
                <a:lnTo>
                  <a:pt x="42278" y="17068"/>
                </a:lnTo>
                <a:lnTo>
                  <a:pt x="54292" y="16865"/>
                </a:lnTo>
                <a:lnTo>
                  <a:pt x="79107" y="16865"/>
                </a:lnTo>
                <a:lnTo>
                  <a:pt x="83299" y="8686"/>
                </a:lnTo>
                <a:lnTo>
                  <a:pt x="78778" y="5956"/>
                </a:lnTo>
                <a:lnTo>
                  <a:pt x="73977" y="3898"/>
                </a:lnTo>
                <a:lnTo>
                  <a:pt x="63830" y="1130"/>
                </a:lnTo>
                <a:lnTo>
                  <a:pt x="58673" y="279"/>
                </a:lnTo>
                <a:lnTo>
                  <a:pt x="53428" y="0"/>
                </a:lnTo>
                <a:close/>
              </a:path>
              <a:path w="85089" h="93979">
                <a:moveTo>
                  <a:pt x="77088" y="70992"/>
                </a:moveTo>
                <a:lnTo>
                  <a:pt x="43332" y="77520"/>
                </a:lnTo>
                <a:lnTo>
                  <a:pt x="80779" y="77520"/>
                </a:lnTo>
                <a:lnTo>
                  <a:pt x="77088" y="70992"/>
                </a:lnTo>
                <a:close/>
              </a:path>
              <a:path w="85089" h="93979">
                <a:moveTo>
                  <a:pt x="79107" y="16865"/>
                </a:moveTo>
                <a:lnTo>
                  <a:pt x="54292" y="16865"/>
                </a:lnTo>
                <a:lnTo>
                  <a:pt x="57111" y="17068"/>
                </a:lnTo>
                <a:lnTo>
                  <a:pt x="63004" y="17995"/>
                </a:lnTo>
                <a:lnTo>
                  <a:pt x="76250" y="22440"/>
                </a:lnTo>
                <a:lnTo>
                  <a:pt x="79107" y="1686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5655398" y="6904960"/>
            <a:ext cx="81280" cy="89535"/>
          </a:xfrm>
          <a:custGeom>
            <a:avLst/>
            <a:gdLst/>
            <a:ahLst/>
            <a:cxnLst/>
            <a:rect l="l" t="t" r="r" b="b"/>
            <a:pathLst>
              <a:path w="81279" h="89534">
                <a:moveTo>
                  <a:pt x="80085" y="53251"/>
                </a:moveTo>
                <a:lnTo>
                  <a:pt x="63411" y="53251"/>
                </a:lnTo>
                <a:lnTo>
                  <a:pt x="64033" y="89331"/>
                </a:lnTo>
                <a:lnTo>
                  <a:pt x="80708" y="89039"/>
                </a:lnTo>
                <a:lnTo>
                  <a:pt x="80085" y="53251"/>
                </a:lnTo>
                <a:close/>
              </a:path>
              <a:path w="81279" h="89534">
                <a:moveTo>
                  <a:pt x="17627" y="1066"/>
                </a:moveTo>
                <a:lnTo>
                  <a:pt x="0" y="1371"/>
                </a:lnTo>
                <a:lnTo>
                  <a:pt x="12852" y="35318"/>
                </a:lnTo>
                <a:lnTo>
                  <a:pt x="14719" y="40017"/>
                </a:lnTo>
                <a:lnTo>
                  <a:pt x="43078" y="53606"/>
                </a:lnTo>
                <a:lnTo>
                  <a:pt x="63411" y="53251"/>
                </a:lnTo>
                <a:lnTo>
                  <a:pt x="80085" y="53251"/>
                </a:lnTo>
                <a:lnTo>
                  <a:pt x="79845" y="39446"/>
                </a:lnTo>
                <a:lnTo>
                  <a:pt x="40792" y="39446"/>
                </a:lnTo>
                <a:lnTo>
                  <a:pt x="37261" y="38582"/>
                </a:lnTo>
                <a:lnTo>
                  <a:pt x="31064" y="34975"/>
                </a:lnTo>
                <a:lnTo>
                  <a:pt x="28981" y="32473"/>
                </a:lnTo>
                <a:lnTo>
                  <a:pt x="27901" y="29298"/>
                </a:lnTo>
                <a:lnTo>
                  <a:pt x="17627" y="1066"/>
                </a:lnTo>
                <a:close/>
              </a:path>
              <a:path w="81279" h="89534">
                <a:moveTo>
                  <a:pt x="79159" y="0"/>
                </a:moveTo>
                <a:lnTo>
                  <a:pt x="62484" y="292"/>
                </a:lnTo>
                <a:lnTo>
                  <a:pt x="63157" y="39052"/>
                </a:lnTo>
                <a:lnTo>
                  <a:pt x="40792" y="39446"/>
                </a:lnTo>
                <a:lnTo>
                  <a:pt x="79845" y="39446"/>
                </a:lnTo>
                <a:lnTo>
                  <a:pt x="791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5748972" y="6903281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87" y="1143"/>
                </a:moveTo>
                <a:lnTo>
                  <a:pt x="0" y="1422"/>
                </a:lnTo>
                <a:lnTo>
                  <a:pt x="1549" y="90462"/>
                </a:lnTo>
                <a:lnTo>
                  <a:pt x="18237" y="90182"/>
                </a:lnTo>
                <a:lnTo>
                  <a:pt x="17919" y="72326"/>
                </a:lnTo>
                <a:lnTo>
                  <a:pt x="36548" y="52184"/>
                </a:lnTo>
                <a:lnTo>
                  <a:pt x="17564" y="52184"/>
                </a:lnTo>
                <a:lnTo>
                  <a:pt x="16687" y="1143"/>
                </a:lnTo>
                <a:close/>
              </a:path>
              <a:path w="83820" h="90804">
                <a:moveTo>
                  <a:pt x="82588" y="20434"/>
                </a:moveTo>
                <a:lnTo>
                  <a:pt x="65913" y="20434"/>
                </a:lnTo>
                <a:lnTo>
                  <a:pt x="67106" y="89331"/>
                </a:lnTo>
                <a:lnTo>
                  <a:pt x="83781" y="89039"/>
                </a:lnTo>
                <a:lnTo>
                  <a:pt x="82588" y="20434"/>
                </a:lnTo>
                <a:close/>
              </a:path>
              <a:path w="83820" h="90804">
                <a:moveTo>
                  <a:pt x="82232" y="0"/>
                </a:moveTo>
                <a:lnTo>
                  <a:pt x="65570" y="292"/>
                </a:lnTo>
                <a:lnTo>
                  <a:pt x="17564" y="52184"/>
                </a:lnTo>
                <a:lnTo>
                  <a:pt x="36548" y="52184"/>
                </a:lnTo>
                <a:lnTo>
                  <a:pt x="65913" y="20434"/>
                </a:lnTo>
                <a:lnTo>
                  <a:pt x="82588" y="20434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5837935" y="6901753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8"/>
                </a:moveTo>
                <a:lnTo>
                  <a:pt x="32448" y="14858"/>
                </a:lnTo>
                <a:lnTo>
                  <a:pt x="33756" y="89890"/>
                </a:lnTo>
                <a:lnTo>
                  <a:pt x="50431" y="89598"/>
                </a:lnTo>
                <a:lnTo>
                  <a:pt x="49128" y="14858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41" y="15417"/>
                </a:lnTo>
                <a:lnTo>
                  <a:pt x="32448" y="14858"/>
                </a:lnTo>
                <a:lnTo>
                  <a:pt x="49128" y="14858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5916307" y="6898685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4" h="93345">
                <a:moveTo>
                  <a:pt x="41452" y="33489"/>
                </a:moveTo>
                <a:lnTo>
                  <a:pt x="3038" y="50423"/>
                </a:lnTo>
                <a:lnTo>
                  <a:pt x="0" y="64731"/>
                </a:lnTo>
                <a:lnTo>
                  <a:pt x="177" y="75095"/>
                </a:lnTo>
                <a:lnTo>
                  <a:pt x="3886" y="82346"/>
                </a:lnTo>
                <a:lnTo>
                  <a:pt x="18351" y="90678"/>
                </a:lnTo>
                <a:lnTo>
                  <a:pt x="26250" y="92938"/>
                </a:lnTo>
                <a:lnTo>
                  <a:pt x="34823" y="93306"/>
                </a:lnTo>
                <a:lnTo>
                  <a:pt x="43891" y="93141"/>
                </a:lnTo>
                <a:lnTo>
                  <a:pt x="49225" y="92468"/>
                </a:lnTo>
                <a:lnTo>
                  <a:pt x="59270" y="89992"/>
                </a:lnTo>
                <a:lnTo>
                  <a:pt x="63182" y="88519"/>
                </a:lnTo>
                <a:lnTo>
                  <a:pt x="65963" y="86804"/>
                </a:lnTo>
                <a:lnTo>
                  <a:pt x="81681" y="86804"/>
                </a:lnTo>
                <a:lnTo>
                  <a:pt x="81544" y="78892"/>
                </a:lnTo>
                <a:lnTo>
                  <a:pt x="35598" y="78892"/>
                </a:lnTo>
                <a:lnTo>
                  <a:pt x="30010" y="77838"/>
                </a:lnTo>
                <a:lnTo>
                  <a:pt x="20218" y="73406"/>
                </a:lnTo>
                <a:lnTo>
                  <a:pt x="17729" y="69672"/>
                </a:lnTo>
                <a:lnTo>
                  <a:pt x="17538" y="58407"/>
                </a:lnTo>
                <a:lnTo>
                  <a:pt x="19888" y="54241"/>
                </a:lnTo>
                <a:lnTo>
                  <a:pt x="29527" y="49593"/>
                </a:lnTo>
                <a:lnTo>
                  <a:pt x="34810" y="48260"/>
                </a:lnTo>
                <a:lnTo>
                  <a:pt x="40551" y="47904"/>
                </a:lnTo>
                <a:lnTo>
                  <a:pt x="46113" y="47802"/>
                </a:lnTo>
                <a:lnTo>
                  <a:pt x="81004" y="47802"/>
                </a:lnTo>
                <a:lnTo>
                  <a:pt x="80802" y="36169"/>
                </a:lnTo>
                <a:lnTo>
                  <a:pt x="64122" y="36169"/>
                </a:lnTo>
                <a:lnTo>
                  <a:pt x="61683" y="35572"/>
                </a:lnTo>
                <a:lnTo>
                  <a:pt x="59055" y="35039"/>
                </a:lnTo>
                <a:lnTo>
                  <a:pt x="53416" y="34112"/>
                </a:lnTo>
                <a:lnTo>
                  <a:pt x="50596" y="33782"/>
                </a:lnTo>
                <a:lnTo>
                  <a:pt x="47777" y="33566"/>
                </a:lnTo>
                <a:lnTo>
                  <a:pt x="41452" y="33489"/>
                </a:lnTo>
                <a:close/>
              </a:path>
              <a:path w="81914" h="93345">
                <a:moveTo>
                  <a:pt x="81681" y="86804"/>
                </a:moveTo>
                <a:lnTo>
                  <a:pt x="65963" y="86804"/>
                </a:lnTo>
                <a:lnTo>
                  <a:pt x="66040" y="91033"/>
                </a:lnTo>
                <a:lnTo>
                  <a:pt x="81749" y="90754"/>
                </a:lnTo>
                <a:lnTo>
                  <a:pt x="81681" y="86804"/>
                </a:lnTo>
                <a:close/>
              </a:path>
              <a:path w="81914" h="93345">
                <a:moveTo>
                  <a:pt x="81004" y="47802"/>
                </a:moveTo>
                <a:lnTo>
                  <a:pt x="46113" y="47802"/>
                </a:lnTo>
                <a:lnTo>
                  <a:pt x="49403" y="47942"/>
                </a:lnTo>
                <a:lnTo>
                  <a:pt x="55676" y="48602"/>
                </a:lnTo>
                <a:lnTo>
                  <a:pt x="58343" y="48996"/>
                </a:lnTo>
                <a:lnTo>
                  <a:pt x="60515" y="49479"/>
                </a:lnTo>
                <a:lnTo>
                  <a:pt x="61290" y="49720"/>
                </a:lnTo>
                <a:lnTo>
                  <a:pt x="63436" y="50279"/>
                </a:lnTo>
                <a:lnTo>
                  <a:pt x="64376" y="50558"/>
                </a:lnTo>
                <a:lnTo>
                  <a:pt x="64770" y="73202"/>
                </a:lnTo>
                <a:lnTo>
                  <a:pt x="62357" y="74523"/>
                </a:lnTo>
                <a:lnTo>
                  <a:pt x="59474" y="75666"/>
                </a:lnTo>
                <a:lnTo>
                  <a:pt x="52730" y="77571"/>
                </a:lnTo>
                <a:lnTo>
                  <a:pt x="49187" y="78206"/>
                </a:lnTo>
                <a:lnTo>
                  <a:pt x="45491" y="78524"/>
                </a:lnTo>
                <a:lnTo>
                  <a:pt x="44856" y="78663"/>
                </a:lnTo>
                <a:lnTo>
                  <a:pt x="42494" y="78765"/>
                </a:lnTo>
                <a:lnTo>
                  <a:pt x="35598" y="78892"/>
                </a:lnTo>
                <a:lnTo>
                  <a:pt x="81544" y="78892"/>
                </a:lnTo>
                <a:lnTo>
                  <a:pt x="81004" y="47802"/>
                </a:lnTo>
                <a:close/>
              </a:path>
              <a:path w="81914" h="93345">
                <a:moveTo>
                  <a:pt x="76390" y="13716"/>
                </a:moveTo>
                <a:lnTo>
                  <a:pt x="43535" y="13716"/>
                </a:lnTo>
                <a:lnTo>
                  <a:pt x="46609" y="13893"/>
                </a:lnTo>
                <a:lnTo>
                  <a:pt x="48653" y="14109"/>
                </a:lnTo>
                <a:lnTo>
                  <a:pt x="64122" y="36169"/>
                </a:lnTo>
                <a:lnTo>
                  <a:pt x="80802" y="36169"/>
                </a:lnTo>
                <a:lnTo>
                  <a:pt x="80594" y="24168"/>
                </a:lnTo>
                <a:lnTo>
                  <a:pt x="79184" y="18567"/>
                </a:lnTo>
                <a:lnTo>
                  <a:pt x="76390" y="13716"/>
                </a:lnTo>
                <a:close/>
              </a:path>
              <a:path w="81914" h="93345">
                <a:moveTo>
                  <a:pt x="46621" y="0"/>
                </a:moveTo>
                <a:lnTo>
                  <a:pt x="13741" y="5372"/>
                </a:lnTo>
                <a:lnTo>
                  <a:pt x="14008" y="20916"/>
                </a:lnTo>
                <a:lnTo>
                  <a:pt x="19202" y="18643"/>
                </a:lnTo>
                <a:lnTo>
                  <a:pt x="24104" y="16891"/>
                </a:lnTo>
                <a:lnTo>
                  <a:pt x="33261" y="14439"/>
                </a:lnTo>
                <a:lnTo>
                  <a:pt x="37528" y="13792"/>
                </a:lnTo>
                <a:lnTo>
                  <a:pt x="43535" y="13716"/>
                </a:lnTo>
                <a:lnTo>
                  <a:pt x="76390" y="13716"/>
                </a:lnTo>
                <a:lnTo>
                  <a:pt x="73787" y="9194"/>
                </a:lnTo>
                <a:lnTo>
                  <a:pt x="69862" y="5740"/>
                </a:lnTo>
                <a:lnTo>
                  <a:pt x="61874" y="2298"/>
                </a:lnTo>
                <a:lnTo>
                  <a:pt x="58508" y="1397"/>
                </a:lnTo>
                <a:lnTo>
                  <a:pt x="50685" y="254"/>
                </a:lnTo>
                <a:lnTo>
                  <a:pt x="466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6000775" y="6898922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9"/>
                </a:moveTo>
                <a:lnTo>
                  <a:pt x="32448" y="14859"/>
                </a:lnTo>
                <a:lnTo>
                  <a:pt x="33743" y="89890"/>
                </a:lnTo>
                <a:lnTo>
                  <a:pt x="50431" y="89598"/>
                </a:lnTo>
                <a:lnTo>
                  <a:pt x="49128" y="14859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41" y="15417"/>
                </a:lnTo>
                <a:lnTo>
                  <a:pt x="32448" y="14859"/>
                </a:lnTo>
                <a:lnTo>
                  <a:pt x="49128" y="14859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6087389" y="6898525"/>
            <a:ext cx="83820" cy="89535"/>
          </a:xfrm>
          <a:custGeom>
            <a:avLst/>
            <a:gdLst/>
            <a:ahLst/>
            <a:cxnLst/>
            <a:rect l="l" t="t" r="r" b="b"/>
            <a:pathLst>
              <a:path w="83820" h="89534">
                <a:moveTo>
                  <a:pt x="16865" y="0"/>
                </a:moveTo>
                <a:lnTo>
                  <a:pt x="0" y="304"/>
                </a:lnTo>
                <a:lnTo>
                  <a:pt x="1536" y="89344"/>
                </a:lnTo>
                <a:lnTo>
                  <a:pt x="48120" y="88531"/>
                </a:lnTo>
                <a:lnTo>
                  <a:pt x="77830" y="75031"/>
                </a:lnTo>
                <a:lnTo>
                  <a:pt x="18173" y="75031"/>
                </a:lnTo>
                <a:lnTo>
                  <a:pt x="17576" y="41071"/>
                </a:lnTo>
                <a:lnTo>
                  <a:pt x="53289" y="40449"/>
                </a:lnTo>
                <a:lnTo>
                  <a:pt x="78673" y="40449"/>
                </a:lnTo>
                <a:lnTo>
                  <a:pt x="73850" y="35496"/>
                </a:lnTo>
                <a:lnTo>
                  <a:pt x="68738" y="31381"/>
                </a:lnTo>
                <a:lnTo>
                  <a:pt x="62564" y="28486"/>
                </a:lnTo>
                <a:lnTo>
                  <a:pt x="55606" y="26873"/>
                </a:lnTo>
                <a:lnTo>
                  <a:pt x="17335" y="26873"/>
                </a:lnTo>
                <a:lnTo>
                  <a:pt x="16865" y="0"/>
                </a:lnTo>
                <a:close/>
              </a:path>
              <a:path w="83820" h="89534">
                <a:moveTo>
                  <a:pt x="78673" y="40449"/>
                </a:moveTo>
                <a:lnTo>
                  <a:pt x="53289" y="40449"/>
                </a:lnTo>
                <a:lnTo>
                  <a:pt x="57861" y="42100"/>
                </a:lnTo>
                <a:lnTo>
                  <a:pt x="64122" y="48895"/>
                </a:lnTo>
                <a:lnTo>
                  <a:pt x="65773" y="52641"/>
                </a:lnTo>
                <a:lnTo>
                  <a:pt x="65961" y="56438"/>
                </a:lnTo>
                <a:lnTo>
                  <a:pt x="66065" y="61544"/>
                </a:lnTo>
                <a:lnTo>
                  <a:pt x="64604" y="65443"/>
                </a:lnTo>
                <a:lnTo>
                  <a:pt x="58585" y="72580"/>
                </a:lnTo>
                <a:lnTo>
                  <a:pt x="54013" y="74409"/>
                </a:lnTo>
                <a:lnTo>
                  <a:pt x="18173" y="75031"/>
                </a:lnTo>
                <a:lnTo>
                  <a:pt x="77830" y="75031"/>
                </a:lnTo>
                <a:lnTo>
                  <a:pt x="80492" y="72123"/>
                </a:lnTo>
                <a:lnTo>
                  <a:pt x="83451" y="65138"/>
                </a:lnTo>
                <a:lnTo>
                  <a:pt x="83426" y="56438"/>
                </a:lnTo>
                <a:lnTo>
                  <a:pt x="83159" y="48768"/>
                </a:lnTo>
                <a:lnTo>
                  <a:pt x="79971" y="41783"/>
                </a:lnTo>
                <a:lnTo>
                  <a:pt x="78673" y="40449"/>
                </a:lnTo>
                <a:close/>
              </a:path>
              <a:path w="83820" h="89534">
                <a:moveTo>
                  <a:pt x="47040" y="26352"/>
                </a:moveTo>
                <a:lnTo>
                  <a:pt x="17335" y="26873"/>
                </a:lnTo>
                <a:lnTo>
                  <a:pt x="55606" y="26873"/>
                </a:lnTo>
                <a:lnTo>
                  <a:pt x="55332" y="26809"/>
                </a:lnTo>
                <a:lnTo>
                  <a:pt x="47040" y="263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6173635" y="6969425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26403" y="0"/>
                </a:moveTo>
                <a:lnTo>
                  <a:pt x="8001" y="317"/>
                </a:lnTo>
                <a:lnTo>
                  <a:pt x="0" y="25603"/>
                </a:lnTo>
                <a:lnTo>
                  <a:pt x="12077" y="25399"/>
                </a:lnTo>
                <a:lnTo>
                  <a:pt x="2640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6286753" y="6879916"/>
            <a:ext cx="983856" cy="1484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7357338" y="6859230"/>
            <a:ext cx="1074229" cy="15050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8441385" y="69385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 h="0">
                <a:moveTo>
                  <a:pt x="0" y="0"/>
                </a:moveTo>
                <a:lnTo>
                  <a:pt x="18872" y="0"/>
                </a:lnTo>
              </a:path>
            </a:pathLst>
          </a:custGeom>
          <a:ln w="16827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8556002" y="6827481"/>
            <a:ext cx="85725" cy="117475"/>
          </a:xfrm>
          <a:custGeom>
            <a:avLst/>
            <a:gdLst/>
            <a:ahLst/>
            <a:cxnLst/>
            <a:rect l="l" t="t" r="r" b="b"/>
            <a:pathLst>
              <a:path w="85725" h="117475">
                <a:moveTo>
                  <a:pt x="79362" y="0"/>
                </a:moveTo>
                <a:lnTo>
                  <a:pt x="0" y="1371"/>
                </a:lnTo>
                <a:lnTo>
                  <a:pt x="2019" y="117462"/>
                </a:lnTo>
                <a:lnTo>
                  <a:pt x="85204" y="116027"/>
                </a:lnTo>
                <a:lnTo>
                  <a:pt x="84943" y="100977"/>
                </a:lnTo>
                <a:lnTo>
                  <a:pt x="22440" y="100977"/>
                </a:lnTo>
                <a:lnTo>
                  <a:pt x="21729" y="59728"/>
                </a:lnTo>
                <a:lnTo>
                  <a:pt x="84213" y="58648"/>
                </a:lnTo>
                <a:lnTo>
                  <a:pt x="83953" y="43611"/>
                </a:lnTo>
                <a:lnTo>
                  <a:pt x="21450" y="43611"/>
                </a:lnTo>
                <a:lnTo>
                  <a:pt x="20993" y="17322"/>
                </a:lnTo>
                <a:lnTo>
                  <a:pt x="79654" y="16306"/>
                </a:lnTo>
                <a:lnTo>
                  <a:pt x="79362" y="0"/>
                </a:lnTo>
                <a:close/>
              </a:path>
              <a:path w="85725" h="117475">
                <a:moveTo>
                  <a:pt x="84924" y="99898"/>
                </a:moveTo>
                <a:lnTo>
                  <a:pt x="22440" y="100977"/>
                </a:lnTo>
                <a:lnTo>
                  <a:pt x="84943" y="100977"/>
                </a:lnTo>
                <a:lnTo>
                  <a:pt x="84924" y="99898"/>
                </a:lnTo>
                <a:close/>
              </a:path>
              <a:path w="85725" h="117475">
                <a:moveTo>
                  <a:pt x="83934" y="42532"/>
                </a:moveTo>
                <a:lnTo>
                  <a:pt x="21450" y="43611"/>
                </a:lnTo>
                <a:lnTo>
                  <a:pt x="83953" y="43611"/>
                </a:lnTo>
                <a:lnTo>
                  <a:pt x="83934" y="4253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8651379" y="6852491"/>
            <a:ext cx="103505" cy="90805"/>
          </a:xfrm>
          <a:custGeom>
            <a:avLst/>
            <a:gdLst/>
            <a:ahLst/>
            <a:cxnLst/>
            <a:rect l="l" t="t" r="r" b="b"/>
            <a:pathLst>
              <a:path w="103504" h="90804">
                <a:moveTo>
                  <a:pt x="16675" y="1473"/>
                </a:moveTo>
                <a:lnTo>
                  <a:pt x="0" y="1765"/>
                </a:lnTo>
                <a:lnTo>
                  <a:pt x="1536" y="90805"/>
                </a:lnTo>
                <a:lnTo>
                  <a:pt x="18211" y="90512"/>
                </a:lnTo>
                <a:lnTo>
                  <a:pt x="17106" y="26416"/>
                </a:lnTo>
                <a:lnTo>
                  <a:pt x="37095" y="26416"/>
                </a:lnTo>
                <a:lnTo>
                  <a:pt x="16675" y="1473"/>
                </a:lnTo>
                <a:close/>
              </a:path>
              <a:path w="103504" h="90804">
                <a:moveTo>
                  <a:pt x="102026" y="25234"/>
                </a:moveTo>
                <a:lnTo>
                  <a:pt x="85153" y="25234"/>
                </a:lnTo>
                <a:lnTo>
                  <a:pt x="86258" y="89331"/>
                </a:lnTo>
                <a:lnTo>
                  <a:pt x="103136" y="89039"/>
                </a:lnTo>
                <a:lnTo>
                  <a:pt x="102026" y="25234"/>
                </a:lnTo>
                <a:close/>
              </a:path>
              <a:path w="103504" h="90804">
                <a:moveTo>
                  <a:pt x="37095" y="26416"/>
                </a:moveTo>
                <a:lnTo>
                  <a:pt x="17106" y="26416"/>
                </a:lnTo>
                <a:lnTo>
                  <a:pt x="44348" y="60312"/>
                </a:lnTo>
                <a:lnTo>
                  <a:pt x="59105" y="60058"/>
                </a:lnTo>
                <a:lnTo>
                  <a:pt x="71075" y="44056"/>
                </a:lnTo>
                <a:lnTo>
                  <a:pt x="51536" y="44056"/>
                </a:lnTo>
                <a:lnTo>
                  <a:pt x="37095" y="26416"/>
                </a:lnTo>
                <a:close/>
              </a:path>
              <a:path w="103504" h="90804">
                <a:moveTo>
                  <a:pt x="101587" y="0"/>
                </a:moveTo>
                <a:lnTo>
                  <a:pt x="84721" y="292"/>
                </a:lnTo>
                <a:lnTo>
                  <a:pt x="51536" y="44056"/>
                </a:lnTo>
                <a:lnTo>
                  <a:pt x="71075" y="44056"/>
                </a:lnTo>
                <a:lnTo>
                  <a:pt x="85153" y="25234"/>
                </a:lnTo>
                <a:lnTo>
                  <a:pt x="102026" y="25234"/>
                </a:lnTo>
                <a:lnTo>
                  <a:pt x="10158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8761145" y="6850589"/>
            <a:ext cx="102235" cy="134620"/>
          </a:xfrm>
          <a:custGeom>
            <a:avLst/>
            <a:gdLst/>
            <a:ahLst/>
            <a:cxnLst/>
            <a:rect l="l" t="t" r="r" b="b"/>
            <a:pathLst>
              <a:path w="102234" h="134620">
                <a:moveTo>
                  <a:pt x="8915" y="118122"/>
                </a:moveTo>
                <a:lnTo>
                  <a:pt x="20205" y="134429"/>
                </a:lnTo>
                <a:lnTo>
                  <a:pt x="24701" y="134289"/>
                </a:lnTo>
                <a:lnTo>
                  <a:pt x="50143" y="119265"/>
                </a:lnTo>
                <a:lnTo>
                  <a:pt x="16738" y="119265"/>
                </a:lnTo>
                <a:lnTo>
                  <a:pt x="14173" y="119049"/>
                </a:lnTo>
                <a:lnTo>
                  <a:pt x="12890" y="118821"/>
                </a:lnTo>
                <a:lnTo>
                  <a:pt x="11607" y="118452"/>
                </a:lnTo>
                <a:lnTo>
                  <a:pt x="10572" y="118402"/>
                </a:lnTo>
                <a:lnTo>
                  <a:pt x="10172" y="118287"/>
                </a:lnTo>
                <a:lnTo>
                  <a:pt x="8915" y="118122"/>
                </a:lnTo>
                <a:close/>
              </a:path>
              <a:path w="102234" h="134620">
                <a:moveTo>
                  <a:pt x="18783" y="1435"/>
                </a:moveTo>
                <a:lnTo>
                  <a:pt x="0" y="1765"/>
                </a:lnTo>
                <a:lnTo>
                  <a:pt x="45059" y="89662"/>
                </a:lnTo>
                <a:lnTo>
                  <a:pt x="35801" y="109207"/>
                </a:lnTo>
                <a:lnTo>
                  <a:pt x="34201" y="112623"/>
                </a:lnTo>
                <a:lnTo>
                  <a:pt x="31915" y="115227"/>
                </a:lnTo>
                <a:lnTo>
                  <a:pt x="25908" y="118414"/>
                </a:lnTo>
                <a:lnTo>
                  <a:pt x="22682" y="119227"/>
                </a:lnTo>
                <a:lnTo>
                  <a:pt x="16738" y="119265"/>
                </a:lnTo>
                <a:lnTo>
                  <a:pt x="50143" y="119265"/>
                </a:lnTo>
                <a:lnTo>
                  <a:pt x="51927" y="115227"/>
                </a:lnTo>
                <a:lnTo>
                  <a:pt x="71778" y="69354"/>
                </a:lnTo>
                <a:lnTo>
                  <a:pt x="53708" y="69354"/>
                </a:lnTo>
                <a:lnTo>
                  <a:pt x="18783" y="1435"/>
                </a:lnTo>
                <a:close/>
              </a:path>
              <a:path w="102234" h="134620">
                <a:moveTo>
                  <a:pt x="35801" y="109016"/>
                </a:moveTo>
                <a:lnTo>
                  <a:pt x="35716" y="109207"/>
                </a:lnTo>
                <a:lnTo>
                  <a:pt x="35801" y="109016"/>
                </a:lnTo>
                <a:close/>
              </a:path>
              <a:path w="102234" h="134620">
                <a:moveTo>
                  <a:pt x="101790" y="0"/>
                </a:moveTo>
                <a:lnTo>
                  <a:pt x="83184" y="317"/>
                </a:lnTo>
                <a:lnTo>
                  <a:pt x="53708" y="69354"/>
                </a:lnTo>
                <a:lnTo>
                  <a:pt x="71778" y="69354"/>
                </a:lnTo>
                <a:lnTo>
                  <a:pt x="1017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8951683" y="6847273"/>
            <a:ext cx="103505" cy="90805"/>
          </a:xfrm>
          <a:custGeom>
            <a:avLst/>
            <a:gdLst/>
            <a:ahLst/>
            <a:cxnLst/>
            <a:rect l="l" t="t" r="r" b="b"/>
            <a:pathLst>
              <a:path w="103504" h="90804">
                <a:moveTo>
                  <a:pt x="16675" y="1473"/>
                </a:moveTo>
                <a:lnTo>
                  <a:pt x="0" y="1765"/>
                </a:lnTo>
                <a:lnTo>
                  <a:pt x="1549" y="90804"/>
                </a:lnTo>
                <a:lnTo>
                  <a:pt x="18224" y="90512"/>
                </a:lnTo>
                <a:lnTo>
                  <a:pt x="17106" y="26415"/>
                </a:lnTo>
                <a:lnTo>
                  <a:pt x="37095" y="26415"/>
                </a:lnTo>
                <a:lnTo>
                  <a:pt x="16675" y="1473"/>
                </a:lnTo>
                <a:close/>
              </a:path>
              <a:path w="103504" h="90804">
                <a:moveTo>
                  <a:pt x="102026" y="25234"/>
                </a:moveTo>
                <a:lnTo>
                  <a:pt x="85153" y="25234"/>
                </a:lnTo>
                <a:lnTo>
                  <a:pt x="86271" y="89331"/>
                </a:lnTo>
                <a:lnTo>
                  <a:pt x="103136" y="89039"/>
                </a:lnTo>
                <a:lnTo>
                  <a:pt x="102026" y="25234"/>
                </a:lnTo>
                <a:close/>
              </a:path>
              <a:path w="103504" h="90804">
                <a:moveTo>
                  <a:pt x="37095" y="26415"/>
                </a:moveTo>
                <a:lnTo>
                  <a:pt x="17106" y="26415"/>
                </a:lnTo>
                <a:lnTo>
                  <a:pt x="44348" y="60312"/>
                </a:lnTo>
                <a:lnTo>
                  <a:pt x="59105" y="60045"/>
                </a:lnTo>
                <a:lnTo>
                  <a:pt x="71070" y="44056"/>
                </a:lnTo>
                <a:lnTo>
                  <a:pt x="51536" y="44056"/>
                </a:lnTo>
                <a:lnTo>
                  <a:pt x="37095" y="26415"/>
                </a:lnTo>
                <a:close/>
              </a:path>
              <a:path w="103504" h="90804">
                <a:moveTo>
                  <a:pt x="101587" y="0"/>
                </a:moveTo>
                <a:lnTo>
                  <a:pt x="84721" y="292"/>
                </a:lnTo>
                <a:lnTo>
                  <a:pt x="51536" y="44056"/>
                </a:lnTo>
                <a:lnTo>
                  <a:pt x="71070" y="44056"/>
                </a:lnTo>
                <a:lnTo>
                  <a:pt x="85153" y="25234"/>
                </a:lnTo>
                <a:lnTo>
                  <a:pt x="102026" y="25234"/>
                </a:lnTo>
                <a:lnTo>
                  <a:pt x="10158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9065488" y="6843928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20" h="93979">
                <a:moveTo>
                  <a:pt x="47497" y="0"/>
                </a:moveTo>
                <a:lnTo>
                  <a:pt x="7853" y="19430"/>
                </a:lnTo>
                <a:lnTo>
                  <a:pt x="190" y="46697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72"/>
                </a:lnTo>
                <a:lnTo>
                  <a:pt x="67471" y="89876"/>
                </a:lnTo>
                <a:lnTo>
                  <a:pt x="75499" y="85658"/>
                </a:lnTo>
                <a:lnTo>
                  <a:pt x="82829" y="79819"/>
                </a:lnTo>
                <a:lnTo>
                  <a:pt x="83023" y="79590"/>
                </a:lnTo>
                <a:lnTo>
                  <a:pt x="40639" y="79590"/>
                </a:lnTo>
                <a:lnTo>
                  <a:pt x="33654" y="76733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62"/>
                </a:lnTo>
                <a:lnTo>
                  <a:pt x="47574" y="14782"/>
                </a:lnTo>
                <a:lnTo>
                  <a:pt x="56260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0" y="2836"/>
                </a:lnTo>
                <a:lnTo>
                  <a:pt x="56568" y="676"/>
                </a:lnTo>
                <a:lnTo>
                  <a:pt x="47497" y="0"/>
                </a:lnTo>
                <a:close/>
              </a:path>
              <a:path w="96520" h="93979">
                <a:moveTo>
                  <a:pt x="84022" y="14630"/>
                </a:moveTo>
                <a:lnTo>
                  <a:pt x="56260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22"/>
                </a:lnTo>
                <a:lnTo>
                  <a:pt x="63652" y="76212"/>
                </a:lnTo>
                <a:lnTo>
                  <a:pt x="56743" y="79311"/>
                </a:lnTo>
                <a:lnTo>
                  <a:pt x="40639" y="79590"/>
                </a:lnTo>
                <a:lnTo>
                  <a:pt x="83023" y="79590"/>
                </a:lnTo>
                <a:lnTo>
                  <a:pt x="88913" y="72670"/>
                </a:lnTo>
                <a:lnTo>
                  <a:pt x="93205" y="64522"/>
                </a:lnTo>
                <a:lnTo>
                  <a:pt x="95706" y="55373"/>
                </a:lnTo>
                <a:lnTo>
                  <a:pt x="96418" y="45021"/>
                </a:lnTo>
                <a:lnTo>
                  <a:pt x="95239" y="34808"/>
                </a:lnTo>
                <a:lnTo>
                  <a:pt x="92273" y="25833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9158541" y="6843032"/>
            <a:ext cx="150495" cy="92710"/>
          </a:xfrm>
          <a:custGeom>
            <a:avLst/>
            <a:gdLst/>
            <a:ahLst/>
            <a:cxnLst/>
            <a:rect l="l" t="t" r="r" b="b"/>
            <a:pathLst>
              <a:path w="150495" h="92709">
                <a:moveTo>
                  <a:pt x="32207" y="1854"/>
                </a:moveTo>
                <a:lnTo>
                  <a:pt x="10350" y="2235"/>
                </a:lnTo>
                <a:lnTo>
                  <a:pt x="45351" y="30416"/>
                </a:lnTo>
                <a:lnTo>
                  <a:pt x="40119" y="30632"/>
                </a:lnTo>
                <a:lnTo>
                  <a:pt x="35712" y="32537"/>
                </a:lnTo>
                <a:lnTo>
                  <a:pt x="28549" y="39700"/>
                </a:lnTo>
                <a:lnTo>
                  <a:pt x="25514" y="43624"/>
                </a:lnTo>
                <a:lnTo>
                  <a:pt x="23037" y="47891"/>
                </a:lnTo>
                <a:lnTo>
                  <a:pt x="22656" y="48399"/>
                </a:lnTo>
                <a:lnTo>
                  <a:pt x="22313" y="48945"/>
                </a:lnTo>
                <a:lnTo>
                  <a:pt x="21704" y="50114"/>
                </a:lnTo>
                <a:lnTo>
                  <a:pt x="21183" y="51181"/>
                </a:lnTo>
                <a:lnTo>
                  <a:pt x="0" y="90512"/>
                </a:lnTo>
                <a:lnTo>
                  <a:pt x="18046" y="92125"/>
                </a:lnTo>
                <a:lnTo>
                  <a:pt x="39801" y="52768"/>
                </a:lnTo>
                <a:lnTo>
                  <a:pt x="41401" y="49809"/>
                </a:lnTo>
                <a:lnTo>
                  <a:pt x="43573" y="47371"/>
                </a:lnTo>
                <a:lnTo>
                  <a:pt x="49009" y="43561"/>
                </a:lnTo>
                <a:lnTo>
                  <a:pt x="51828" y="42583"/>
                </a:lnTo>
                <a:lnTo>
                  <a:pt x="66840" y="42329"/>
                </a:lnTo>
                <a:lnTo>
                  <a:pt x="83342" y="42329"/>
                </a:lnTo>
                <a:lnTo>
                  <a:pt x="83337" y="42037"/>
                </a:lnTo>
                <a:lnTo>
                  <a:pt x="96177" y="41821"/>
                </a:lnTo>
                <a:lnTo>
                  <a:pt x="124422" y="41821"/>
                </a:lnTo>
                <a:lnTo>
                  <a:pt x="121323" y="38087"/>
                </a:lnTo>
                <a:lnTo>
                  <a:pt x="113918" y="31178"/>
                </a:lnTo>
                <a:lnTo>
                  <a:pt x="109639" y="29476"/>
                </a:lnTo>
                <a:lnTo>
                  <a:pt x="66624" y="29476"/>
                </a:lnTo>
                <a:lnTo>
                  <a:pt x="32207" y="1854"/>
                </a:lnTo>
                <a:close/>
              </a:path>
              <a:path w="150495" h="92709">
                <a:moveTo>
                  <a:pt x="83342" y="42329"/>
                </a:moveTo>
                <a:lnTo>
                  <a:pt x="66840" y="42329"/>
                </a:lnTo>
                <a:lnTo>
                  <a:pt x="67678" y="90297"/>
                </a:lnTo>
                <a:lnTo>
                  <a:pt x="84162" y="90017"/>
                </a:lnTo>
                <a:lnTo>
                  <a:pt x="83342" y="42329"/>
                </a:lnTo>
                <a:close/>
              </a:path>
              <a:path w="150495" h="92709">
                <a:moveTo>
                  <a:pt x="124422" y="41821"/>
                </a:moveTo>
                <a:lnTo>
                  <a:pt x="96177" y="41821"/>
                </a:lnTo>
                <a:lnTo>
                  <a:pt x="99018" y="42037"/>
                </a:lnTo>
                <a:lnTo>
                  <a:pt x="101726" y="43027"/>
                </a:lnTo>
                <a:lnTo>
                  <a:pt x="107022" y="46647"/>
                </a:lnTo>
                <a:lnTo>
                  <a:pt x="108987" y="48793"/>
                </a:lnTo>
                <a:lnTo>
                  <a:pt x="109108" y="48945"/>
                </a:lnTo>
                <a:lnTo>
                  <a:pt x="110540" y="51549"/>
                </a:lnTo>
                <a:lnTo>
                  <a:pt x="133642" y="90119"/>
                </a:lnTo>
                <a:lnTo>
                  <a:pt x="128828" y="48793"/>
                </a:lnTo>
                <a:lnTo>
                  <a:pt x="127114" y="46075"/>
                </a:lnTo>
                <a:lnTo>
                  <a:pt x="124422" y="41821"/>
                </a:lnTo>
                <a:close/>
              </a:path>
              <a:path w="150495" h="92709">
                <a:moveTo>
                  <a:pt x="82613" y="977"/>
                </a:moveTo>
                <a:lnTo>
                  <a:pt x="66128" y="1257"/>
                </a:lnTo>
                <a:lnTo>
                  <a:pt x="66624" y="29476"/>
                </a:lnTo>
                <a:lnTo>
                  <a:pt x="109639" y="29476"/>
                </a:lnTo>
                <a:lnTo>
                  <a:pt x="109512" y="29425"/>
                </a:lnTo>
                <a:lnTo>
                  <a:pt x="104393" y="29387"/>
                </a:lnTo>
                <a:lnTo>
                  <a:pt x="104629" y="29184"/>
                </a:lnTo>
                <a:lnTo>
                  <a:pt x="83108" y="29184"/>
                </a:lnTo>
                <a:lnTo>
                  <a:pt x="82613" y="977"/>
                </a:lnTo>
                <a:close/>
              </a:path>
              <a:path w="150495" h="92709">
                <a:moveTo>
                  <a:pt x="138404" y="0"/>
                </a:moveTo>
                <a:lnTo>
                  <a:pt x="116357" y="381"/>
                </a:lnTo>
                <a:lnTo>
                  <a:pt x="83108" y="29184"/>
                </a:lnTo>
                <a:lnTo>
                  <a:pt x="104629" y="29184"/>
                </a:lnTo>
                <a:lnTo>
                  <a:pt x="13840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9304256" y="6839781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4" h="93979">
                <a:moveTo>
                  <a:pt x="47629" y="0"/>
                </a:moveTo>
                <a:lnTo>
                  <a:pt x="11637" y="14541"/>
                </a:lnTo>
                <a:lnTo>
                  <a:pt x="0" y="46570"/>
                </a:lnTo>
                <a:lnTo>
                  <a:pt x="844" y="54791"/>
                </a:lnTo>
                <a:lnTo>
                  <a:pt x="28258" y="89760"/>
                </a:lnTo>
                <a:lnTo>
                  <a:pt x="49254" y="93637"/>
                </a:lnTo>
                <a:lnTo>
                  <a:pt x="51159" y="93408"/>
                </a:lnTo>
                <a:lnTo>
                  <a:pt x="59859" y="93268"/>
                </a:lnTo>
                <a:lnTo>
                  <a:pt x="88865" y="79235"/>
                </a:lnTo>
                <a:lnTo>
                  <a:pt x="49572" y="79235"/>
                </a:lnTo>
                <a:lnTo>
                  <a:pt x="40364" y="79019"/>
                </a:lnTo>
                <a:lnTo>
                  <a:pt x="32884" y="75565"/>
                </a:lnTo>
                <a:lnTo>
                  <a:pt x="21416" y="62204"/>
                </a:lnTo>
                <a:lnTo>
                  <a:pt x="18469" y="54762"/>
                </a:lnTo>
                <a:lnTo>
                  <a:pt x="18368" y="45491"/>
                </a:lnTo>
                <a:lnTo>
                  <a:pt x="18482" y="43891"/>
                </a:lnTo>
                <a:lnTo>
                  <a:pt x="93425" y="42583"/>
                </a:lnTo>
                <a:lnTo>
                  <a:pt x="92506" y="33877"/>
                </a:lnTo>
                <a:lnTo>
                  <a:pt x="91268" y="29629"/>
                </a:lnTo>
                <a:lnTo>
                  <a:pt x="21492" y="29629"/>
                </a:lnTo>
                <a:lnTo>
                  <a:pt x="23219" y="26276"/>
                </a:lnTo>
                <a:lnTo>
                  <a:pt x="25632" y="23444"/>
                </a:lnTo>
                <a:lnTo>
                  <a:pt x="31817" y="18859"/>
                </a:lnTo>
                <a:lnTo>
                  <a:pt x="35068" y="17170"/>
                </a:lnTo>
                <a:lnTo>
                  <a:pt x="38510" y="16090"/>
                </a:lnTo>
                <a:lnTo>
                  <a:pt x="40161" y="15417"/>
                </a:lnTo>
                <a:lnTo>
                  <a:pt x="41812" y="14947"/>
                </a:lnTo>
                <a:lnTo>
                  <a:pt x="45127" y="14376"/>
                </a:lnTo>
                <a:lnTo>
                  <a:pt x="46727" y="14224"/>
                </a:lnTo>
                <a:lnTo>
                  <a:pt x="82165" y="14224"/>
                </a:lnTo>
                <a:lnTo>
                  <a:pt x="81804" y="13804"/>
                </a:lnTo>
                <a:lnTo>
                  <a:pt x="50766" y="38"/>
                </a:lnTo>
                <a:lnTo>
                  <a:pt x="47629" y="0"/>
                </a:lnTo>
                <a:close/>
              </a:path>
              <a:path w="95884" h="93979">
                <a:moveTo>
                  <a:pt x="83392" y="61188"/>
                </a:moveTo>
                <a:lnTo>
                  <a:pt x="82553" y="62204"/>
                </a:lnTo>
                <a:lnTo>
                  <a:pt x="80534" y="64503"/>
                </a:lnTo>
                <a:lnTo>
                  <a:pt x="79252" y="66052"/>
                </a:lnTo>
                <a:lnTo>
                  <a:pt x="49572" y="79235"/>
                </a:lnTo>
                <a:lnTo>
                  <a:pt x="88865" y="79235"/>
                </a:lnTo>
                <a:lnTo>
                  <a:pt x="90755" y="77542"/>
                </a:lnTo>
                <a:lnTo>
                  <a:pt x="95470" y="72301"/>
                </a:lnTo>
                <a:lnTo>
                  <a:pt x="83392" y="61188"/>
                </a:lnTo>
                <a:close/>
              </a:path>
              <a:path w="95884" h="93979">
                <a:moveTo>
                  <a:pt x="82165" y="14224"/>
                </a:moveTo>
                <a:lnTo>
                  <a:pt x="50461" y="14224"/>
                </a:lnTo>
                <a:lnTo>
                  <a:pt x="52378" y="14439"/>
                </a:lnTo>
                <a:lnTo>
                  <a:pt x="53318" y="14617"/>
                </a:lnTo>
                <a:lnTo>
                  <a:pt x="54207" y="14859"/>
                </a:lnTo>
                <a:lnTo>
                  <a:pt x="58182" y="15811"/>
                </a:lnTo>
                <a:lnTo>
                  <a:pt x="61954" y="17500"/>
                </a:lnTo>
                <a:lnTo>
                  <a:pt x="69066" y="22377"/>
                </a:lnTo>
                <a:lnTo>
                  <a:pt x="71708" y="25298"/>
                </a:lnTo>
                <a:lnTo>
                  <a:pt x="73435" y="28727"/>
                </a:lnTo>
                <a:lnTo>
                  <a:pt x="21492" y="29629"/>
                </a:lnTo>
                <a:lnTo>
                  <a:pt x="91268" y="29629"/>
                </a:lnTo>
                <a:lnTo>
                  <a:pt x="90263" y="26179"/>
                </a:lnTo>
                <a:lnTo>
                  <a:pt x="86695" y="19489"/>
                </a:lnTo>
                <a:lnTo>
                  <a:pt x="82165" y="1422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9397479" y="6839882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5" h="90170">
                <a:moveTo>
                  <a:pt x="49128" y="14858"/>
                </a:moveTo>
                <a:lnTo>
                  <a:pt x="32448" y="14858"/>
                </a:lnTo>
                <a:lnTo>
                  <a:pt x="33743" y="89890"/>
                </a:lnTo>
                <a:lnTo>
                  <a:pt x="50431" y="89598"/>
                </a:lnTo>
                <a:lnTo>
                  <a:pt x="49128" y="14858"/>
                </a:lnTo>
                <a:close/>
              </a:path>
              <a:path w="81915" h="90170">
                <a:moveTo>
                  <a:pt x="81089" y="0"/>
                </a:moveTo>
                <a:lnTo>
                  <a:pt x="0" y="1409"/>
                </a:lnTo>
                <a:lnTo>
                  <a:pt x="241" y="15417"/>
                </a:lnTo>
                <a:lnTo>
                  <a:pt x="32448" y="14858"/>
                </a:lnTo>
                <a:lnTo>
                  <a:pt x="49128" y="14858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9564446" y="6809069"/>
            <a:ext cx="93980" cy="120014"/>
          </a:xfrm>
          <a:custGeom>
            <a:avLst/>
            <a:gdLst/>
            <a:ahLst/>
            <a:cxnLst/>
            <a:rect l="l" t="t" r="r" b="b"/>
            <a:pathLst>
              <a:path w="93979" h="120015">
                <a:moveTo>
                  <a:pt x="52539" y="0"/>
                </a:moveTo>
                <a:lnTo>
                  <a:pt x="43205" y="152"/>
                </a:lnTo>
                <a:lnTo>
                  <a:pt x="42062" y="317"/>
                </a:lnTo>
                <a:lnTo>
                  <a:pt x="37909" y="698"/>
                </a:lnTo>
                <a:lnTo>
                  <a:pt x="4686" y="27254"/>
                </a:lnTo>
                <a:lnTo>
                  <a:pt x="0" y="73850"/>
                </a:lnTo>
                <a:lnTo>
                  <a:pt x="1087" y="83397"/>
                </a:lnTo>
                <a:lnTo>
                  <a:pt x="27773" y="116509"/>
                </a:lnTo>
                <a:lnTo>
                  <a:pt x="47383" y="119481"/>
                </a:lnTo>
                <a:lnTo>
                  <a:pt x="57863" y="118467"/>
                </a:lnTo>
                <a:lnTo>
                  <a:pt x="67070" y="115806"/>
                </a:lnTo>
                <a:lnTo>
                  <a:pt x="75003" y="111500"/>
                </a:lnTo>
                <a:lnTo>
                  <a:pt x="81660" y="105549"/>
                </a:lnTo>
                <a:lnTo>
                  <a:pt x="82309" y="104660"/>
                </a:lnTo>
                <a:lnTo>
                  <a:pt x="38747" y="104660"/>
                </a:lnTo>
                <a:lnTo>
                  <a:pt x="31902" y="101765"/>
                </a:lnTo>
                <a:lnTo>
                  <a:pt x="21589" y="89915"/>
                </a:lnTo>
                <a:lnTo>
                  <a:pt x="18935" y="82283"/>
                </a:lnTo>
                <a:lnTo>
                  <a:pt x="18618" y="63995"/>
                </a:lnTo>
                <a:lnTo>
                  <a:pt x="21310" y="56972"/>
                </a:lnTo>
                <a:lnTo>
                  <a:pt x="32372" y="46024"/>
                </a:lnTo>
                <a:lnTo>
                  <a:pt x="38836" y="43230"/>
                </a:lnTo>
                <a:lnTo>
                  <a:pt x="54178" y="42964"/>
                </a:lnTo>
                <a:lnTo>
                  <a:pt x="83252" y="42964"/>
                </a:lnTo>
                <a:lnTo>
                  <a:pt x="82763" y="42430"/>
                </a:lnTo>
                <a:lnTo>
                  <a:pt x="18630" y="42430"/>
                </a:lnTo>
                <a:lnTo>
                  <a:pt x="18643" y="41694"/>
                </a:lnTo>
                <a:lnTo>
                  <a:pt x="25031" y="24472"/>
                </a:lnTo>
                <a:lnTo>
                  <a:pt x="26403" y="22910"/>
                </a:lnTo>
                <a:lnTo>
                  <a:pt x="28105" y="21437"/>
                </a:lnTo>
                <a:lnTo>
                  <a:pt x="32156" y="18681"/>
                </a:lnTo>
                <a:lnTo>
                  <a:pt x="34239" y="17589"/>
                </a:lnTo>
                <a:lnTo>
                  <a:pt x="36398" y="16776"/>
                </a:lnTo>
                <a:lnTo>
                  <a:pt x="37922" y="16116"/>
                </a:lnTo>
                <a:lnTo>
                  <a:pt x="70085" y="14325"/>
                </a:lnTo>
                <a:lnTo>
                  <a:pt x="75056" y="1333"/>
                </a:lnTo>
                <a:lnTo>
                  <a:pt x="73710" y="1269"/>
                </a:lnTo>
                <a:lnTo>
                  <a:pt x="72174" y="1092"/>
                </a:lnTo>
                <a:lnTo>
                  <a:pt x="66408" y="520"/>
                </a:lnTo>
                <a:lnTo>
                  <a:pt x="61493" y="330"/>
                </a:lnTo>
                <a:lnTo>
                  <a:pt x="55600" y="38"/>
                </a:lnTo>
                <a:lnTo>
                  <a:pt x="52539" y="0"/>
                </a:lnTo>
                <a:close/>
              </a:path>
              <a:path w="93979" h="120015">
                <a:moveTo>
                  <a:pt x="83252" y="42964"/>
                </a:moveTo>
                <a:lnTo>
                  <a:pt x="54178" y="42964"/>
                </a:lnTo>
                <a:lnTo>
                  <a:pt x="60794" y="45351"/>
                </a:lnTo>
                <a:lnTo>
                  <a:pt x="72224" y="55130"/>
                </a:lnTo>
                <a:lnTo>
                  <a:pt x="75158" y="62306"/>
                </a:lnTo>
                <a:lnTo>
                  <a:pt x="75291" y="81294"/>
                </a:lnTo>
                <a:lnTo>
                  <a:pt x="72859" y="88874"/>
                </a:lnTo>
                <a:lnTo>
                  <a:pt x="62852" y="101193"/>
                </a:lnTo>
                <a:lnTo>
                  <a:pt x="56006" y="104355"/>
                </a:lnTo>
                <a:lnTo>
                  <a:pt x="38747" y="104660"/>
                </a:lnTo>
                <a:lnTo>
                  <a:pt x="82309" y="104660"/>
                </a:lnTo>
                <a:lnTo>
                  <a:pt x="86916" y="98339"/>
                </a:lnTo>
                <a:lnTo>
                  <a:pt x="90646" y="90254"/>
                </a:lnTo>
                <a:lnTo>
                  <a:pt x="92851" y="81294"/>
                </a:lnTo>
                <a:lnTo>
                  <a:pt x="93535" y="71462"/>
                </a:lnTo>
                <a:lnTo>
                  <a:pt x="92561" y="61766"/>
                </a:lnTo>
                <a:lnTo>
                  <a:pt x="90001" y="53214"/>
                </a:lnTo>
                <a:lnTo>
                  <a:pt x="85855" y="45807"/>
                </a:lnTo>
                <a:lnTo>
                  <a:pt x="83252" y="42964"/>
                </a:lnTo>
                <a:close/>
              </a:path>
              <a:path w="93979" h="120015">
                <a:moveTo>
                  <a:pt x="48679" y="28473"/>
                </a:moveTo>
                <a:lnTo>
                  <a:pt x="45681" y="28562"/>
                </a:lnTo>
                <a:lnTo>
                  <a:pt x="43637" y="28727"/>
                </a:lnTo>
                <a:lnTo>
                  <a:pt x="42621" y="28905"/>
                </a:lnTo>
                <a:lnTo>
                  <a:pt x="41592" y="29171"/>
                </a:lnTo>
                <a:lnTo>
                  <a:pt x="37515" y="29883"/>
                </a:lnTo>
                <a:lnTo>
                  <a:pt x="33489" y="31267"/>
                </a:lnTo>
                <a:lnTo>
                  <a:pt x="25501" y="35382"/>
                </a:lnTo>
                <a:lnTo>
                  <a:pt x="21882" y="38404"/>
                </a:lnTo>
                <a:lnTo>
                  <a:pt x="18630" y="42430"/>
                </a:lnTo>
                <a:lnTo>
                  <a:pt x="82763" y="42430"/>
                </a:lnTo>
                <a:lnTo>
                  <a:pt x="80124" y="39547"/>
                </a:lnTo>
                <a:lnTo>
                  <a:pt x="73266" y="34583"/>
                </a:lnTo>
                <a:lnTo>
                  <a:pt x="65739" y="31081"/>
                </a:lnTo>
                <a:lnTo>
                  <a:pt x="57544" y="29044"/>
                </a:lnTo>
                <a:lnTo>
                  <a:pt x="48679" y="28473"/>
                </a:lnTo>
                <a:close/>
              </a:path>
              <a:path w="93979" h="120015">
                <a:moveTo>
                  <a:pt x="70085" y="14325"/>
                </a:moveTo>
                <a:lnTo>
                  <a:pt x="59880" y="14325"/>
                </a:lnTo>
                <a:lnTo>
                  <a:pt x="63525" y="14490"/>
                </a:lnTo>
                <a:lnTo>
                  <a:pt x="69735" y="15239"/>
                </a:lnTo>
                <a:lnTo>
                  <a:pt x="70085" y="1432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9667214" y="6834702"/>
            <a:ext cx="111125" cy="91440"/>
          </a:xfrm>
          <a:custGeom>
            <a:avLst/>
            <a:gdLst/>
            <a:ahLst/>
            <a:cxnLst/>
            <a:rect l="l" t="t" r="r" b="b"/>
            <a:pathLst>
              <a:path w="111125" h="91440">
                <a:moveTo>
                  <a:pt x="109258" y="0"/>
                </a:moveTo>
                <a:lnTo>
                  <a:pt x="92582" y="292"/>
                </a:lnTo>
                <a:lnTo>
                  <a:pt x="94132" y="89331"/>
                </a:lnTo>
                <a:lnTo>
                  <a:pt x="110807" y="89039"/>
                </a:lnTo>
                <a:lnTo>
                  <a:pt x="109258" y="0"/>
                </a:lnTo>
                <a:close/>
              </a:path>
              <a:path w="111125" h="91440">
                <a:moveTo>
                  <a:pt x="16675" y="1612"/>
                </a:moveTo>
                <a:lnTo>
                  <a:pt x="0" y="1892"/>
                </a:lnTo>
                <a:lnTo>
                  <a:pt x="1549" y="90932"/>
                </a:lnTo>
                <a:lnTo>
                  <a:pt x="47929" y="90131"/>
                </a:lnTo>
                <a:lnTo>
                  <a:pt x="77775" y="76644"/>
                </a:lnTo>
                <a:lnTo>
                  <a:pt x="17983" y="76644"/>
                </a:lnTo>
                <a:lnTo>
                  <a:pt x="17386" y="42672"/>
                </a:lnTo>
                <a:lnTo>
                  <a:pt x="53098" y="42049"/>
                </a:lnTo>
                <a:lnTo>
                  <a:pt x="78524" y="42049"/>
                </a:lnTo>
                <a:lnTo>
                  <a:pt x="73278" y="36804"/>
                </a:lnTo>
                <a:lnTo>
                  <a:pt x="68185" y="32822"/>
                </a:lnTo>
                <a:lnTo>
                  <a:pt x="62085" y="30021"/>
                </a:lnTo>
                <a:lnTo>
                  <a:pt x="55307" y="28473"/>
                </a:lnTo>
                <a:lnTo>
                  <a:pt x="17144" y="28473"/>
                </a:lnTo>
                <a:lnTo>
                  <a:pt x="16675" y="1612"/>
                </a:lnTo>
                <a:close/>
              </a:path>
              <a:path w="111125" h="91440">
                <a:moveTo>
                  <a:pt x="78524" y="42049"/>
                </a:moveTo>
                <a:lnTo>
                  <a:pt x="53098" y="42049"/>
                </a:lnTo>
                <a:lnTo>
                  <a:pt x="57645" y="43700"/>
                </a:lnTo>
                <a:lnTo>
                  <a:pt x="63766" y="50507"/>
                </a:lnTo>
                <a:lnTo>
                  <a:pt x="65392" y="54254"/>
                </a:lnTo>
                <a:lnTo>
                  <a:pt x="65595" y="58343"/>
                </a:lnTo>
                <a:lnTo>
                  <a:pt x="65684" y="63144"/>
                </a:lnTo>
                <a:lnTo>
                  <a:pt x="64249" y="67043"/>
                </a:lnTo>
                <a:lnTo>
                  <a:pt x="58356" y="74180"/>
                </a:lnTo>
                <a:lnTo>
                  <a:pt x="53822" y="76022"/>
                </a:lnTo>
                <a:lnTo>
                  <a:pt x="17983" y="76644"/>
                </a:lnTo>
                <a:lnTo>
                  <a:pt x="77775" y="76644"/>
                </a:lnTo>
                <a:lnTo>
                  <a:pt x="80530" y="73571"/>
                </a:lnTo>
                <a:lnTo>
                  <a:pt x="83375" y="66421"/>
                </a:lnTo>
                <a:lnTo>
                  <a:pt x="83210" y="57073"/>
                </a:lnTo>
                <a:lnTo>
                  <a:pt x="82702" y="49669"/>
                </a:lnTo>
                <a:lnTo>
                  <a:pt x="79387" y="42913"/>
                </a:lnTo>
                <a:lnTo>
                  <a:pt x="78524" y="42049"/>
                </a:lnTo>
                <a:close/>
              </a:path>
              <a:path w="111125" h="91440">
                <a:moveTo>
                  <a:pt x="46862" y="27952"/>
                </a:moveTo>
                <a:lnTo>
                  <a:pt x="17144" y="28473"/>
                </a:lnTo>
                <a:lnTo>
                  <a:pt x="55307" y="28473"/>
                </a:lnTo>
                <a:lnTo>
                  <a:pt x="54978" y="28398"/>
                </a:lnTo>
                <a:lnTo>
                  <a:pt x="46862" y="279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9782936" y="6833181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5" h="90170">
                <a:moveTo>
                  <a:pt x="49128" y="14858"/>
                </a:moveTo>
                <a:lnTo>
                  <a:pt x="32448" y="14858"/>
                </a:lnTo>
                <a:lnTo>
                  <a:pt x="33756" y="89890"/>
                </a:lnTo>
                <a:lnTo>
                  <a:pt x="50431" y="89598"/>
                </a:lnTo>
                <a:lnTo>
                  <a:pt x="49128" y="14858"/>
                </a:lnTo>
                <a:close/>
              </a:path>
              <a:path w="81915" h="90170">
                <a:moveTo>
                  <a:pt x="81089" y="0"/>
                </a:moveTo>
                <a:lnTo>
                  <a:pt x="0" y="1409"/>
                </a:lnTo>
                <a:lnTo>
                  <a:pt x="253" y="15417"/>
                </a:lnTo>
                <a:lnTo>
                  <a:pt x="32448" y="14858"/>
                </a:lnTo>
                <a:lnTo>
                  <a:pt x="49128" y="14858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9869551" y="6832786"/>
            <a:ext cx="83820" cy="89535"/>
          </a:xfrm>
          <a:custGeom>
            <a:avLst/>
            <a:gdLst/>
            <a:ahLst/>
            <a:cxnLst/>
            <a:rect l="l" t="t" r="r" b="b"/>
            <a:pathLst>
              <a:path w="83820" h="89534">
                <a:moveTo>
                  <a:pt x="16878" y="0"/>
                </a:moveTo>
                <a:lnTo>
                  <a:pt x="0" y="304"/>
                </a:lnTo>
                <a:lnTo>
                  <a:pt x="1549" y="89344"/>
                </a:lnTo>
                <a:lnTo>
                  <a:pt x="48132" y="88531"/>
                </a:lnTo>
                <a:lnTo>
                  <a:pt x="77843" y="75031"/>
                </a:lnTo>
                <a:lnTo>
                  <a:pt x="18186" y="75031"/>
                </a:lnTo>
                <a:lnTo>
                  <a:pt x="17589" y="41071"/>
                </a:lnTo>
                <a:lnTo>
                  <a:pt x="53301" y="40449"/>
                </a:lnTo>
                <a:lnTo>
                  <a:pt x="78686" y="40449"/>
                </a:lnTo>
                <a:lnTo>
                  <a:pt x="73863" y="35496"/>
                </a:lnTo>
                <a:lnTo>
                  <a:pt x="68745" y="31381"/>
                </a:lnTo>
                <a:lnTo>
                  <a:pt x="62572" y="28486"/>
                </a:lnTo>
                <a:lnTo>
                  <a:pt x="55616" y="26873"/>
                </a:lnTo>
                <a:lnTo>
                  <a:pt x="17348" y="26873"/>
                </a:lnTo>
                <a:lnTo>
                  <a:pt x="16878" y="0"/>
                </a:lnTo>
                <a:close/>
              </a:path>
              <a:path w="83820" h="89534">
                <a:moveTo>
                  <a:pt x="78686" y="40449"/>
                </a:moveTo>
                <a:lnTo>
                  <a:pt x="53301" y="40449"/>
                </a:lnTo>
                <a:lnTo>
                  <a:pt x="57873" y="42100"/>
                </a:lnTo>
                <a:lnTo>
                  <a:pt x="64122" y="48895"/>
                </a:lnTo>
                <a:lnTo>
                  <a:pt x="65785" y="52641"/>
                </a:lnTo>
                <a:lnTo>
                  <a:pt x="65974" y="56438"/>
                </a:lnTo>
                <a:lnTo>
                  <a:pt x="66065" y="61531"/>
                </a:lnTo>
                <a:lnTo>
                  <a:pt x="64604" y="65443"/>
                </a:lnTo>
                <a:lnTo>
                  <a:pt x="58597" y="72580"/>
                </a:lnTo>
                <a:lnTo>
                  <a:pt x="54025" y="74409"/>
                </a:lnTo>
                <a:lnTo>
                  <a:pt x="18186" y="75031"/>
                </a:lnTo>
                <a:lnTo>
                  <a:pt x="77843" y="75031"/>
                </a:lnTo>
                <a:lnTo>
                  <a:pt x="80505" y="72123"/>
                </a:lnTo>
                <a:lnTo>
                  <a:pt x="83451" y="65138"/>
                </a:lnTo>
                <a:lnTo>
                  <a:pt x="83426" y="56438"/>
                </a:lnTo>
                <a:lnTo>
                  <a:pt x="83172" y="48768"/>
                </a:lnTo>
                <a:lnTo>
                  <a:pt x="79984" y="41783"/>
                </a:lnTo>
                <a:lnTo>
                  <a:pt x="78686" y="40449"/>
                </a:lnTo>
                <a:close/>
              </a:path>
              <a:path w="83820" h="89534">
                <a:moveTo>
                  <a:pt x="47053" y="26352"/>
                </a:moveTo>
                <a:lnTo>
                  <a:pt x="17348" y="26873"/>
                </a:lnTo>
                <a:lnTo>
                  <a:pt x="55616" y="26873"/>
                </a:lnTo>
                <a:lnTo>
                  <a:pt x="55343" y="26809"/>
                </a:lnTo>
                <a:lnTo>
                  <a:pt x="47053" y="263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512087" y="7202227"/>
            <a:ext cx="85090" cy="93980"/>
          </a:xfrm>
          <a:custGeom>
            <a:avLst/>
            <a:gdLst/>
            <a:ahLst/>
            <a:cxnLst/>
            <a:rect l="l" t="t" r="r" b="b"/>
            <a:pathLst>
              <a:path w="85090" h="93979">
                <a:moveTo>
                  <a:pt x="53428" y="0"/>
                </a:moveTo>
                <a:lnTo>
                  <a:pt x="15011" y="12560"/>
                </a:lnTo>
                <a:lnTo>
                  <a:pt x="0" y="47955"/>
                </a:lnTo>
                <a:lnTo>
                  <a:pt x="1164" y="58833"/>
                </a:lnTo>
                <a:lnTo>
                  <a:pt x="32980" y="91263"/>
                </a:lnTo>
                <a:lnTo>
                  <a:pt x="51600" y="93891"/>
                </a:lnTo>
                <a:lnTo>
                  <a:pt x="55054" y="93827"/>
                </a:lnTo>
                <a:lnTo>
                  <a:pt x="84607" y="84289"/>
                </a:lnTo>
                <a:lnTo>
                  <a:pt x="80783" y="77520"/>
                </a:lnTo>
                <a:lnTo>
                  <a:pt x="43332" y="77520"/>
                </a:lnTo>
                <a:lnTo>
                  <a:pt x="35394" y="74980"/>
                </a:lnTo>
                <a:lnTo>
                  <a:pt x="22301" y="64452"/>
                </a:lnTo>
                <a:lnTo>
                  <a:pt x="18948" y="57086"/>
                </a:lnTo>
                <a:lnTo>
                  <a:pt x="18618" y="38163"/>
                </a:lnTo>
                <a:lnTo>
                  <a:pt x="21717" y="30708"/>
                </a:lnTo>
                <a:lnTo>
                  <a:pt x="34429" y="19875"/>
                </a:lnTo>
                <a:lnTo>
                  <a:pt x="42278" y="17081"/>
                </a:lnTo>
                <a:lnTo>
                  <a:pt x="54292" y="16865"/>
                </a:lnTo>
                <a:lnTo>
                  <a:pt x="79107" y="16865"/>
                </a:lnTo>
                <a:lnTo>
                  <a:pt x="83299" y="8686"/>
                </a:lnTo>
                <a:lnTo>
                  <a:pt x="78765" y="5956"/>
                </a:lnTo>
                <a:lnTo>
                  <a:pt x="73977" y="3886"/>
                </a:lnTo>
                <a:lnTo>
                  <a:pt x="63830" y="1130"/>
                </a:lnTo>
                <a:lnTo>
                  <a:pt x="58674" y="279"/>
                </a:lnTo>
                <a:lnTo>
                  <a:pt x="53428" y="0"/>
                </a:lnTo>
                <a:close/>
              </a:path>
              <a:path w="85090" h="93979">
                <a:moveTo>
                  <a:pt x="77089" y="70980"/>
                </a:moveTo>
                <a:lnTo>
                  <a:pt x="43332" y="77520"/>
                </a:lnTo>
                <a:lnTo>
                  <a:pt x="80783" y="77520"/>
                </a:lnTo>
                <a:lnTo>
                  <a:pt x="77089" y="70980"/>
                </a:lnTo>
                <a:close/>
              </a:path>
              <a:path w="85090" h="93979">
                <a:moveTo>
                  <a:pt x="79107" y="16865"/>
                </a:moveTo>
                <a:lnTo>
                  <a:pt x="54292" y="16865"/>
                </a:lnTo>
                <a:lnTo>
                  <a:pt x="57111" y="17081"/>
                </a:lnTo>
                <a:lnTo>
                  <a:pt x="63004" y="17995"/>
                </a:lnTo>
                <a:lnTo>
                  <a:pt x="76250" y="22440"/>
                </a:lnTo>
                <a:lnTo>
                  <a:pt x="79107" y="1686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599755" y="7203889"/>
            <a:ext cx="81915" cy="91440"/>
          </a:xfrm>
          <a:custGeom>
            <a:avLst/>
            <a:gdLst/>
            <a:ahLst/>
            <a:cxnLst/>
            <a:rect l="l" t="t" r="r" b="b"/>
            <a:pathLst>
              <a:path w="81914" h="91440">
                <a:moveTo>
                  <a:pt x="42476" y="14973"/>
                </a:moveTo>
                <a:lnTo>
                  <a:pt x="24574" y="14973"/>
                </a:lnTo>
                <a:lnTo>
                  <a:pt x="0" y="90449"/>
                </a:lnTo>
                <a:lnTo>
                  <a:pt x="17272" y="91109"/>
                </a:lnTo>
                <a:lnTo>
                  <a:pt x="39598" y="18732"/>
                </a:lnTo>
                <a:lnTo>
                  <a:pt x="39751" y="18224"/>
                </a:lnTo>
                <a:lnTo>
                  <a:pt x="39966" y="17970"/>
                </a:lnTo>
                <a:lnTo>
                  <a:pt x="40462" y="17068"/>
                </a:lnTo>
                <a:lnTo>
                  <a:pt x="41059" y="16281"/>
                </a:lnTo>
                <a:lnTo>
                  <a:pt x="42430" y="14986"/>
                </a:lnTo>
                <a:close/>
              </a:path>
              <a:path w="81914" h="91440">
                <a:moveTo>
                  <a:pt x="80169" y="14300"/>
                </a:moveTo>
                <a:lnTo>
                  <a:pt x="63487" y="14300"/>
                </a:lnTo>
                <a:lnTo>
                  <a:pt x="64795" y="89319"/>
                </a:lnTo>
                <a:lnTo>
                  <a:pt x="81470" y="89027"/>
                </a:lnTo>
                <a:lnTo>
                  <a:pt x="80169" y="14300"/>
                </a:lnTo>
                <a:close/>
              </a:path>
              <a:path w="81914" h="91440">
                <a:moveTo>
                  <a:pt x="79921" y="0"/>
                </a:moveTo>
                <a:lnTo>
                  <a:pt x="13982" y="1143"/>
                </a:lnTo>
                <a:lnTo>
                  <a:pt x="14224" y="15151"/>
                </a:lnTo>
                <a:lnTo>
                  <a:pt x="24574" y="14973"/>
                </a:lnTo>
                <a:lnTo>
                  <a:pt x="42476" y="14973"/>
                </a:lnTo>
                <a:lnTo>
                  <a:pt x="43675" y="14643"/>
                </a:lnTo>
                <a:lnTo>
                  <a:pt x="63487" y="14300"/>
                </a:lnTo>
                <a:lnTo>
                  <a:pt x="80169" y="14300"/>
                </a:lnTo>
                <a:lnTo>
                  <a:pt x="799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690331" y="7200564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19" h="93979">
                <a:moveTo>
                  <a:pt x="47510" y="0"/>
                </a:moveTo>
                <a:lnTo>
                  <a:pt x="7859" y="19430"/>
                </a:lnTo>
                <a:lnTo>
                  <a:pt x="190" y="46710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72"/>
                </a:lnTo>
                <a:lnTo>
                  <a:pt x="67471" y="89876"/>
                </a:lnTo>
                <a:lnTo>
                  <a:pt x="75499" y="85658"/>
                </a:lnTo>
                <a:lnTo>
                  <a:pt x="82829" y="79819"/>
                </a:lnTo>
                <a:lnTo>
                  <a:pt x="83023" y="79590"/>
                </a:lnTo>
                <a:lnTo>
                  <a:pt x="40640" y="79590"/>
                </a:lnTo>
                <a:lnTo>
                  <a:pt x="33655" y="76746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74"/>
                </a:lnTo>
                <a:lnTo>
                  <a:pt x="47574" y="14782"/>
                </a:lnTo>
                <a:lnTo>
                  <a:pt x="56261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19" h="93979">
                <a:moveTo>
                  <a:pt x="84022" y="14630"/>
                </a:moveTo>
                <a:lnTo>
                  <a:pt x="56261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22"/>
                </a:lnTo>
                <a:lnTo>
                  <a:pt x="63652" y="76212"/>
                </a:lnTo>
                <a:lnTo>
                  <a:pt x="56743" y="79311"/>
                </a:lnTo>
                <a:lnTo>
                  <a:pt x="40640" y="79590"/>
                </a:lnTo>
                <a:lnTo>
                  <a:pt x="83023" y="79590"/>
                </a:lnTo>
                <a:lnTo>
                  <a:pt x="88913" y="72670"/>
                </a:lnTo>
                <a:lnTo>
                  <a:pt x="93205" y="64522"/>
                </a:lnTo>
                <a:lnTo>
                  <a:pt x="95706" y="55373"/>
                </a:lnTo>
                <a:lnTo>
                  <a:pt x="96418" y="45034"/>
                </a:lnTo>
                <a:lnTo>
                  <a:pt x="95239" y="34814"/>
                </a:lnTo>
                <a:lnTo>
                  <a:pt x="92273" y="25834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783384" y="7199669"/>
            <a:ext cx="150495" cy="92710"/>
          </a:xfrm>
          <a:custGeom>
            <a:avLst/>
            <a:gdLst/>
            <a:ahLst/>
            <a:cxnLst/>
            <a:rect l="l" t="t" r="r" b="b"/>
            <a:pathLst>
              <a:path w="150494" h="92709">
                <a:moveTo>
                  <a:pt x="32207" y="1854"/>
                </a:moveTo>
                <a:lnTo>
                  <a:pt x="10350" y="2235"/>
                </a:lnTo>
                <a:lnTo>
                  <a:pt x="45364" y="30416"/>
                </a:lnTo>
                <a:lnTo>
                  <a:pt x="40119" y="30632"/>
                </a:lnTo>
                <a:lnTo>
                  <a:pt x="35712" y="32537"/>
                </a:lnTo>
                <a:lnTo>
                  <a:pt x="28549" y="39700"/>
                </a:lnTo>
                <a:lnTo>
                  <a:pt x="25514" y="43624"/>
                </a:lnTo>
                <a:lnTo>
                  <a:pt x="23037" y="47891"/>
                </a:lnTo>
                <a:lnTo>
                  <a:pt x="22656" y="48412"/>
                </a:lnTo>
                <a:lnTo>
                  <a:pt x="22313" y="48958"/>
                </a:lnTo>
                <a:lnTo>
                  <a:pt x="21170" y="51180"/>
                </a:lnTo>
                <a:lnTo>
                  <a:pt x="0" y="90512"/>
                </a:lnTo>
                <a:lnTo>
                  <a:pt x="18046" y="92125"/>
                </a:lnTo>
                <a:lnTo>
                  <a:pt x="39801" y="52768"/>
                </a:lnTo>
                <a:lnTo>
                  <a:pt x="41414" y="49809"/>
                </a:lnTo>
                <a:lnTo>
                  <a:pt x="43573" y="47370"/>
                </a:lnTo>
                <a:lnTo>
                  <a:pt x="48996" y="43560"/>
                </a:lnTo>
                <a:lnTo>
                  <a:pt x="51828" y="42583"/>
                </a:lnTo>
                <a:lnTo>
                  <a:pt x="66852" y="42329"/>
                </a:lnTo>
                <a:lnTo>
                  <a:pt x="83342" y="42329"/>
                </a:lnTo>
                <a:lnTo>
                  <a:pt x="83337" y="42036"/>
                </a:lnTo>
                <a:lnTo>
                  <a:pt x="96177" y="41821"/>
                </a:lnTo>
                <a:lnTo>
                  <a:pt x="124411" y="41821"/>
                </a:lnTo>
                <a:lnTo>
                  <a:pt x="121323" y="38087"/>
                </a:lnTo>
                <a:lnTo>
                  <a:pt x="113919" y="31178"/>
                </a:lnTo>
                <a:lnTo>
                  <a:pt x="109607" y="29463"/>
                </a:lnTo>
                <a:lnTo>
                  <a:pt x="66624" y="29463"/>
                </a:lnTo>
                <a:lnTo>
                  <a:pt x="32207" y="1854"/>
                </a:lnTo>
                <a:close/>
              </a:path>
              <a:path w="150494" h="92709">
                <a:moveTo>
                  <a:pt x="83342" y="42329"/>
                </a:moveTo>
                <a:lnTo>
                  <a:pt x="66852" y="42329"/>
                </a:lnTo>
                <a:lnTo>
                  <a:pt x="67678" y="90296"/>
                </a:lnTo>
                <a:lnTo>
                  <a:pt x="84162" y="90017"/>
                </a:lnTo>
                <a:lnTo>
                  <a:pt x="83342" y="42329"/>
                </a:lnTo>
                <a:close/>
              </a:path>
              <a:path w="150494" h="92709">
                <a:moveTo>
                  <a:pt x="124411" y="41821"/>
                </a:moveTo>
                <a:lnTo>
                  <a:pt x="96177" y="41821"/>
                </a:lnTo>
                <a:lnTo>
                  <a:pt x="99030" y="42036"/>
                </a:lnTo>
                <a:lnTo>
                  <a:pt x="101727" y="43040"/>
                </a:lnTo>
                <a:lnTo>
                  <a:pt x="107022" y="46659"/>
                </a:lnTo>
                <a:lnTo>
                  <a:pt x="109080" y="48894"/>
                </a:lnTo>
                <a:lnTo>
                  <a:pt x="110528" y="51549"/>
                </a:lnTo>
                <a:lnTo>
                  <a:pt x="133629" y="90119"/>
                </a:lnTo>
                <a:lnTo>
                  <a:pt x="128828" y="48793"/>
                </a:lnTo>
                <a:lnTo>
                  <a:pt x="127114" y="46088"/>
                </a:lnTo>
                <a:lnTo>
                  <a:pt x="124485" y="41909"/>
                </a:lnTo>
                <a:close/>
              </a:path>
              <a:path w="150494" h="92709">
                <a:moveTo>
                  <a:pt x="82626" y="977"/>
                </a:moveTo>
                <a:lnTo>
                  <a:pt x="66141" y="1257"/>
                </a:lnTo>
                <a:lnTo>
                  <a:pt x="66624" y="29463"/>
                </a:lnTo>
                <a:lnTo>
                  <a:pt x="109607" y="29463"/>
                </a:lnTo>
                <a:lnTo>
                  <a:pt x="104394" y="29387"/>
                </a:lnTo>
                <a:lnTo>
                  <a:pt x="104629" y="29184"/>
                </a:lnTo>
                <a:lnTo>
                  <a:pt x="83108" y="29184"/>
                </a:lnTo>
                <a:lnTo>
                  <a:pt x="82626" y="977"/>
                </a:lnTo>
                <a:close/>
              </a:path>
              <a:path w="150494" h="92709">
                <a:moveTo>
                  <a:pt x="138404" y="0"/>
                </a:moveTo>
                <a:lnTo>
                  <a:pt x="116357" y="380"/>
                </a:lnTo>
                <a:lnTo>
                  <a:pt x="83108" y="29184"/>
                </a:lnTo>
                <a:lnTo>
                  <a:pt x="104629" y="29184"/>
                </a:lnTo>
                <a:lnTo>
                  <a:pt x="13840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928914" y="7197948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80" h="90804">
                <a:moveTo>
                  <a:pt x="28427" y="42481"/>
                </a:moveTo>
                <a:lnTo>
                  <a:pt x="11747" y="42481"/>
                </a:lnTo>
                <a:lnTo>
                  <a:pt x="12585" y="90449"/>
                </a:lnTo>
                <a:lnTo>
                  <a:pt x="29260" y="90157"/>
                </a:lnTo>
                <a:lnTo>
                  <a:pt x="28427" y="42481"/>
                </a:lnTo>
                <a:close/>
              </a:path>
              <a:path w="93980" h="90804">
                <a:moveTo>
                  <a:pt x="92832" y="41363"/>
                </a:moveTo>
                <a:lnTo>
                  <a:pt x="76149" y="41363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63"/>
                </a:lnTo>
                <a:close/>
              </a:path>
              <a:path w="93980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41" y="42672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63"/>
                </a:lnTo>
                <a:lnTo>
                  <a:pt x="92832" y="41363"/>
                </a:lnTo>
                <a:lnTo>
                  <a:pt x="92600" y="27990"/>
                </a:lnTo>
                <a:lnTo>
                  <a:pt x="28181" y="27990"/>
                </a:lnTo>
                <a:lnTo>
                  <a:pt x="27711" y="1117"/>
                </a:lnTo>
                <a:close/>
              </a:path>
              <a:path w="93980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81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2032990" y="7194609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19" h="93979">
                <a:moveTo>
                  <a:pt x="47510" y="0"/>
                </a:moveTo>
                <a:lnTo>
                  <a:pt x="7853" y="19430"/>
                </a:lnTo>
                <a:lnTo>
                  <a:pt x="190" y="46697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67"/>
                </a:lnTo>
                <a:lnTo>
                  <a:pt x="67471" y="89871"/>
                </a:lnTo>
                <a:lnTo>
                  <a:pt x="75499" y="85656"/>
                </a:lnTo>
                <a:lnTo>
                  <a:pt x="82829" y="79819"/>
                </a:lnTo>
                <a:lnTo>
                  <a:pt x="83023" y="79590"/>
                </a:lnTo>
                <a:lnTo>
                  <a:pt x="40640" y="79590"/>
                </a:lnTo>
                <a:lnTo>
                  <a:pt x="33655" y="76746"/>
                </a:lnTo>
                <a:lnTo>
                  <a:pt x="21818" y="65036"/>
                </a:lnTo>
                <a:lnTo>
                  <a:pt x="18783" y="57378"/>
                </a:lnTo>
                <a:lnTo>
                  <a:pt x="18453" y="38315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74"/>
                </a:lnTo>
                <a:lnTo>
                  <a:pt x="47574" y="14782"/>
                </a:lnTo>
                <a:lnTo>
                  <a:pt x="56261" y="14630"/>
                </a:lnTo>
                <a:lnTo>
                  <a:pt x="84023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19" h="93979">
                <a:moveTo>
                  <a:pt x="84023" y="14630"/>
                </a:moveTo>
                <a:lnTo>
                  <a:pt x="56261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09"/>
                </a:lnTo>
                <a:lnTo>
                  <a:pt x="63652" y="76212"/>
                </a:lnTo>
                <a:lnTo>
                  <a:pt x="56743" y="79311"/>
                </a:lnTo>
                <a:lnTo>
                  <a:pt x="40640" y="79590"/>
                </a:lnTo>
                <a:lnTo>
                  <a:pt x="83023" y="79590"/>
                </a:lnTo>
                <a:lnTo>
                  <a:pt x="88908" y="72670"/>
                </a:lnTo>
                <a:lnTo>
                  <a:pt x="93200" y="64522"/>
                </a:lnTo>
                <a:lnTo>
                  <a:pt x="95704" y="55373"/>
                </a:lnTo>
                <a:lnTo>
                  <a:pt x="96418" y="45034"/>
                </a:lnTo>
                <a:lnTo>
                  <a:pt x="95239" y="34808"/>
                </a:lnTo>
                <a:lnTo>
                  <a:pt x="92273" y="25830"/>
                </a:lnTo>
                <a:lnTo>
                  <a:pt x="87519" y="18096"/>
                </a:lnTo>
                <a:lnTo>
                  <a:pt x="84023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2130044" y="7268157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69" h="26034">
                <a:moveTo>
                  <a:pt x="26403" y="0"/>
                </a:moveTo>
                <a:lnTo>
                  <a:pt x="8001" y="317"/>
                </a:lnTo>
                <a:lnTo>
                  <a:pt x="0" y="25603"/>
                </a:lnTo>
                <a:lnTo>
                  <a:pt x="12077" y="25387"/>
                </a:lnTo>
                <a:lnTo>
                  <a:pt x="2640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2240292" y="7159786"/>
            <a:ext cx="787361" cy="12505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3117748" y="7177990"/>
            <a:ext cx="83820" cy="90170"/>
          </a:xfrm>
          <a:custGeom>
            <a:avLst/>
            <a:gdLst/>
            <a:ahLst/>
            <a:cxnLst/>
            <a:rect l="l" t="t" r="r" b="b"/>
            <a:pathLst>
              <a:path w="83819" h="90170">
                <a:moveTo>
                  <a:pt x="51498" y="0"/>
                </a:moveTo>
                <a:lnTo>
                  <a:pt x="0" y="901"/>
                </a:lnTo>
                <a:lnTo>
                  <a:pt x="1549" y="89941"/>
                </a:lnTo>
                <a:lnTo>
                  <a:pt x="51003" y="89077"/>
                </a:lnTo>
                <a:lnTo>
                  <a:pt x="79080" y="75641"/>
                </a:lnTo>
                <a:lnTo>
                  <a:pt x="17983" y="75641"/>
                </a:lnTo>
                <a:lnTo>
                  <a:pt x="17398" y="41668"/>
                </a:lnTo>
                <a:lnTo>
                  <a:pt x="51003" y="41084"/>
                </a:lnTo>
                <a:lnTo>
                  <a:pt x="77122" y="41084"/>
                </a:lnTo>
                <a:lnTo>
                  <a:pt x="74104" y="37007"/>
                </a:lnTo>
                <a:lnTo>
                  <a:pt x="69100" y="34048"/>
                </a:lnTo>
                <a:lnTo>
                  <a:pt x="62687" y="33019"/>
                </a:lnTo>
                <a:lnTo>
                  <a:pt x="64706" y="31445"/>
                </a:lnTo>
                <a:lnTo>
                  <a:pt x="66332" y="29654"/>
                </a:lnTo>
                <a:lnTo>
                  <a:pt x="67686" y="27470"/>
                </a:lnTo>
                <a:lnTo>
                  <a:pt x="17144" y="27470"/>
                </a:lnTo>
                <a:lnTo>
                  <a:pt x="16929" y="14617"/>
                </a:lnTo>
                <a:lnTo>
                  <a:pt x="46888" y="14096"/>
                </a:lnTo>
                <a:lnTo>
                  <a:pt x="70027" y="14096"/>
                </a:lnTo>
                <a:lnTo>
                  <a:pt x="67678" y="9639"/>
                </a:lnTo>
                <a:lnTo>
                  <a:pt x="58470" y="1866"/>
                </a:lnTo>
                <a:lnTo>
                  <a:pt x="51498" y="0"/>
                </a:lnTo>
                <a:close/>
              </a:path>
              <a:path w="83819" h="90170">
                <a:moveTo>
                  <a:pt x="77122" y="41084"/>
                </a:moveTo>
                <a:lnTo>
                  <a:pt x="51003" y="41084"/>
                </a:lnTo>
                <a:lnTo>
                  <a:pt x="56146" y="42697"/>
                </a:lnTo>
                <a:lnTo>
                  <a:pt x="63157" y="49352"/>
                </a:lnTo>
                <a:lnTo>
                  <a:pt x="65150" y="53060"/>
                </a:lnTo>
                <a:lnTo>
                  <a:pt x="65595" y="57149"/>
                </a:lnTo>
                <a:lnTo>
                  <a:pt x="65697" y="62776"/>
                </a:lnTo>
                <a:lnTo>
                  <a:pt x="64287" y="66522"/>
                </a:lnTo>
                <a:lnTo>
                  <a:pt x="58521" y="73278"/>
                </a:lnTo>
                <a:lnTo>
                  <a:pt x="54216" y="75006"/>
                </a:lnTo>
                <a:lnTo>
                  <a:pt x="17983" y="75641"/>
                </a:lnTo>
                <a:lnTo>
                  <a:pt x="79080" y="75641"/>
                </a:lnTo>
                <a:lnTo>
                  <a:pt x="80810" y="73685"/>
                </a:lnTo>
                <a:lnTo>
                  <a:pt x="83540" y="67144"/>
                </a:lnTo>
                <a:lnTo>
                  <a:pt x="83627" y="62776"/>
                </a:lnTo>
                <a:lnTo>
                  <a:pt x="83600" y="57149"/>
                </a:lnTo>
                <a:lnTo>
                  <a:pt x="83273" y="51981"/>
                </a:lnTo>
                <a:lnTo>
                  <a:pt x="81305" y="46735"/>
                </a:lnTo>
                <a:lnTo>
                  <a:pt x="77122" y="41084"/>
                </a:lnTo>
                <a:close/>
              </a:path>
              <a:path w="83819" h="90170">
                <a:moveTo>
                  <a:pt x="70027" y="14096"/>
                </a:moveTo>
                <a:lnTo>
                  <a:pt x="46888" y="14096"/>
                </a:lnTo>
                <a:lnTo>
                  <a:pt x="49174" y="14630"/>
                </a:lnTo>
                <a:lnTo>
                  <a:pt x="52400" y="16878"/>
                </a:lnTo>
                <a:lnTo>
                  <a:pt x="53416" y="18084"/>
                </a:lnTo>
                <a:lnTo>
                  <a:pt x="53822" y="19342"/>
                </a:lnTo>
                <a:lnTo>
                  <a:pt x="54063" y="22224"/>
                </a:lnTo>
                <a:lnTo>
                  <a:pt x="53327" y="23647"/>
                </a:lnTo>
                <a:lnTo>
                  <a:pt x="50291" y="26250"/>
                </a:lnTo>
                <a:lnTo>
                  <a:pt x="47942" y="26936"/>
                </a:lnTo>
                <a:lnTo>
                  <a:pt x="17144" y="27470"/>
                </a:lnTo>
                <a:lnTo>
                  <a:pt x="67686" y="27470"/>
                </a:lnTo>
                <a:lnTo>
                  <a:pt x="68821" y="25641"/>
                </a:lnTo>
                <a:lnTo>
                  <a:pt x="69621" y="23621"/>
                </a:lnTo>
                <a:lnTo>
                  <a:pt x="69964" y="21564"/>
                </a:lnTo>
                <a:lnTo>
                  <a:pt x="70027" y="1409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3289871" y="7174489"/>
            <a:ext cx="83185" cy="90805"/>
          </a:xfrm>
          <a:custGeom>
            <a:avLst/>
            <a:gdLst/>
            <a:ahLst/>
            <a:cxnLst/>
            <a:rect l="l" t="t" r="r" b="b"/>
            <a:pathLst>
              <a:path w="83185" h="90804">
                <a:moveTo>
                  <a:pt x="81089" y="0"/>
                </a:moveTo>
                <a:lnTo>
                  <a:pt x="0" y="1409"/>
                </a:lnTo>
                <a:lnTo>
                  <a:pt x="1549" y="90449"/>
                </a:lnTo>
                <a:lnTo>
                  <a:pt x="18224" y="90157"/>
                </a:lnTo>
                <a:lnTo>
                  <a:pt x="16929" y="15125"/>
                </a:lnTo>
                <a:lnTo>
                  <a:pt x="64655" y="14300"/>
                </a:lnTo>
                <a:lnTo>
                  <a:pt x="81336" y="14300"/>
                </a:lnTo>
                <a:lnTo>
                  <a:pt x="81089" y="0"/>
                </a:lnTo>
                <a:close/>
              </a:path>
              <a:path w="83185" h="90804">
                <a:moveTo>
                  <a:pt x="81336" y="14300"/>
                </a:moveTo>
                <a:lnTo>
                  <a:pt x="64655" y="14300"/>
                </a:lnTo>
                <a:lnTo>
                  <a:pt x="65951" y="89319"/>
                </a:lnTo>
                <a:lnTo>
                  <a:pt x="82626" y="89039"/>
                </a:lnTo>
                <a:lnTo>
                  <a:pt x="81336" y="1430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3381514" y="7171170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713" y="0"/>
                </a:moveTo>
                <a:lnTo>
                  <a:pt x="11722" y="14541"/>
                </a:lnTo>
                <a:lnTo>
                  <a:pt x="0" y="45745"/>
                </a:lnTo>
                <a:lnTo>
                  <a:pt x="929" y="54791"/>
                </a:lnTo>
                <a:lnTo>
                  <a:pt x="28344" y="89762"/>
                </a:lnTo>
                <a:lnTo>
                  <a:pt x="49339" y="93637"/>
                </a:lnTo>
                <a:lnTo>
                  <a:pt x="51244" y="93408"/>
                </a:lnTo>
                <a:lnTo>
                  <a:pt x="59943" y="93268"/>
                </a:lnTo>
                <a:lnTo>
                  <a:pt x="88950" y="79235"/>
                </a:lnTo>
                <a:lnTo>
                  <a:pt x="49656" y="79235"/>
                </a:lnTo>
                <a:lnTo>
                  <a:pt x="40462" y="79019"/>
                </a:lnTo>
                <a:lnTo>
                  <a:pt x="32981" y="75564"/>
                </a:lnTo>
                <a:lnTo>
                  <a:pt x="21501" y="62204"/>
                </a:lnTo>
                <a:lnTo>
                  <a:pt x="18567" y="54762"/>
                </a:lnTo>
                <a:lnTo>
                  <a:pt x="18402" y="45707"/>
                </a:lnTo>
                <a:lnTo>
                  <a:pt x="18567" y="43891"/>
                </a:lnTo>
                <a:lnTo>
                  <a:pt x="93510" y="42583"/>
                </a:lnTo>
                <a:lnTo>
                  <a:pt x="92590" y="33877"/>
                </a:lnTo>
                <a:lnTo>
                  <a:pt x="91353" y="29629"/>
                </a:lnTo>
                <a:lnTo>
                  <a:pt x="21577" y="29629"/>
                </a:lnTo>
                <a:lnTo>
                  <a:pt x="23304" y="26276"/>
                </a:lnTo>
                <a:lnTo>
                  <a:pt x="25717" y="23444"/>
                </a:lnTo>
                <a:lnTo>
                  <a:pt x="31902" y="18872"/>
                </a:lnTo>
                <a:lnTo>
                  <a:pt x="35166" y="17183"/>
                </a:lnTo>
                <a:lnTo>
                  <a:pt x="38595" y="16090"/>
                </a:lnTo>
                <a:lnTo>
                  <a:pt x="40246" y="15430"/>
                </a:lnTo>
                <a:lnTo>
                  <a:pt x="41897" y="14947"/>
                </a:lnTo>
                <a:lnTo>
                  <a:pt x="45211" y="14376"/>
                </a:lnTo>
                <a:lnTo>
                  <a:pt x="46812" y="14223"/>
                </a:lnTo>
                <a:lnTo>
                  <a:pt x="82250" y="14223"/>
                </a:lnTo>
                <a:lnTo>
                  <a:pt x="81889" y="13804"/>
                </a:lnTo>
                <a:lnTo>
                  <a:pt x="50850" y="38"/>
                </a:lnTo>
                <a:lnTo>
                  <a:pt x="47713" y="0"/>
                </a:lnTo>
                <a:close/>
              </a:path>
              <a:path w="95885" h="93979">
                <a:moveTo>
                  <a:pt x="83477" y="61188"/>
                </a:moveTo>
                <a:lnTo>
                  <a:pt x="82639" y="62204"/>
                </a:lnTo>
                <a:lnTo>
                  <a:pt x="79971" y="65277"/>
                </a:lnTo>
                <a:lnTo>
                  <a:pt x="79349" y="66052"/>
                </a:lnTo>
                <a:lnTo>
                  <a:pt x="49656" y="79235"/>
                </a:lnTo>
                <a:lnTo>
                  <a:pt x="88950" y="79235"/>
                </a:lnTo>
                <a:lnTo>
                  <a:pt x="90839" y="77542"/>
                </a:lnTo>
                <a:lnTo>
                  <a:pt x="95554" y="72301"/>
                </a:lnTo>
                <a:lnTo>
                  <a:pt x="83477" y="61188"/>
                </a:lnTo>
                <a:close/>
              </a:path>
              <a:path w="95885" h="93979">
                <a:moveTo>
                  <a:pt x="82250" y="14223"/>
                </a:moveTo>
                <a:lnTo>
                  <a:pt x="50545" y="14223"/>
                </a:lnTo>
                <a:lnTo>
                  <a:pt x="52476" y="14439"/>
                </a:lnTo>
                <a:lnTo>
                  <a:pt x="53403" y="14617"/>
                </a:lnTo>
                <a:lnTo>
                  <a:pt x="54305" y="14858"/>
                </a:lnTo>
                <a:lnTo>
                  <a:pt x="58280" y="15811"/>
                </a:lnTo>
                <a:lnTo>
                  <a:pt x="62039" y="17513"/>
                </a:lnTo>
                <a:lnTo>
                  <a:pt x="69151" y="22377"/>
                </a:lnTo>
                <a:lnTo>
                  <a:pt x="71793" y="25298"/>
                </a:lnTo>
                <a:lnTo>
                  <a:pt x="73520" y="28727"/>
                </a:lnTo>
                <a:lnTo>
                  <a:pt x="21577" y="29629"/>
                </a:lnTo>
                <a:lnTo>
                  <a:pt x="91353" y="29629"/>
                </a:lnTo>
                <a:lnTo>
                  <a:pt x="90347" y="26179"/>
                </a:lnTo>
                <a:lnTo>
                  <a:pt x="86780" y="19489"/>
                </a:lnTo>
                <a:lnTo>
                  <a:pt x="82250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3484067" y="7170271"/>
            <a:ext cx="86995" cy="135255"/>
          </a:xfrm>
          <a:custGeom>
            <a:avLst/>
            <a:gdLst/>
            <a:ahLst/>
            <a:cxnLst/>
            <a:rect l="l" t="t" r="r" b="b"/>
            <a:pathLst>
              <a:path w="86995" h="135254">
                <a:moveTo>
                  <a:pt x="16675" y="1955"/>
                </a:moveTo>
                <a:lnTo>
                  <a:pt x="0" y="2247"/>
                </a:lnTo>
                <a:lnTo>
                  <a:pt x="2311" y="135229"/>
                </a:lnTo>
                <a:lnTo>
                  <a:pt x="18986" y="134950"/>
                </a:lnTo>
                <a:lnTo>
                  <a:pt x="18199" y="89839"/>
                </a:lnTo>
                <a:lnTo>
                  <a:pt x="53560" y="89839"/>
                </a:lnTo>
                <a:lnTo>
                  <a:pt x="57919" y="88679"/>
                </a:lnTo>
                <a:lnTo>
                  <a:pt x="66014" y="84820"/>
                </a:lnTo>
                <a:lnTo>
                  <a:pt x="73240" y="79489"/>
                </a:lnTo>
                <a:lnTo>
                  <a:pt x="75340" y="77088"/>
                </a:lnTo>
                <a:lnTo>
                  <a:pt x="34658" y="77088"/>
                </a:lnTo>
                <a:lnTo>
                  <a:pt x="31724" y="76885"/>
                </a:lnTo>
                <a:lnTo>
                  <a:pt x="17030" y="21907"/>
                </a:lnTo>
                <a:lnTo>
                  <a:pt x="19418" y="20332"/>
                </a:lnTo>
                <a:lnTo>
                  <a:pt x="45478" y="15087"/>
                </a:lnTo>
                <a:lnTo>
                  <a:pt x="76290" y="15087"/>
                </a:lnTo>
                <a:lnTo>
                  <a:pt x="72047" y="10794"/>
                </a:lnTo>
                <a:lnTo>
                  <a:pt x="65191" y="6184"/>
                </a:lnTo>
                <a:lnTo>
                  <a:pt x="16751" y="6184"/>
                </a:lnTo>
                <a:lnTo>
                  <a:pt x="16675" y="1955"/>
                </a:lnTo>
                <a:close/>
              </a:path>
              <a:path w="86995" h="135254">
                <a:moveTo>
                  <a:pt x="53560" y="89839"/>
                </a:moveTo>
                <a:lnTo>
                  <a:pt x="18199" y="89839"/>
                </a:lnTo>
                <a:lnTo>
                  <a:pt x="21920" y="90677"/>
                </a:lnTo>
                <a:lnTo>
                  <a:pt x="25539" y="91262"/>
                </a:lnTo>
                <a:lnTo>
                  <a:pt x="32588" y="91897"/>
                </a:lnTo>
                <a:lnTo>
                  <a:pt x="35941" y="92036"/>
                </a:lnTo>
                <a:lnTo>
                  <a:pt x="39141" y="91973"/>
                </a:lnTo>
                <a:lnTo>
                  <a:pt x="48961" y="91063"/>
                </a:lnTo>
                <a:lnTo>
                  <a:pt x="53560" y="89839"/>
                </a:lnTo>
                <a:close/>
              </a:path>
              <a:path w="86995" h="135254">
                <a:moveTo>
                  <a:pt x="76290" y="15087"/>
                </a:moveTo>
                <a:lnTo>
                  <a:pt x="45478" y="15087"/>
                </a:lnTo>
                <a:lnTo>
                  <a:pt x="52349" y="17462"/>
                </a:lnTo>
                <a:lnTo>
                  <a:pt x="64541" y="27228"/>
                </a:lnTo>
                <a:lnTo>
                  <a:pt x="67678" y="34924"/>
                </a:lnTo>
                <a:lnTo>
                  <a:pt x="68046" y="56159"/>
                </a:lnTo>
                <a:lnTo>
                  <a:pt x="65024" y="64020"/>
                </a:lnTo>
                <a:lnTo>
                  <a:pt x="52539" y="73964"/>
                </a:lnTo>
                <a:lnTo>
                  <a:pt x="45643" y="76644"/>
                </a:lnTo>
                <a:lnTo>
                  <a:pt x="38112" y="77025"/>
                </a:lnTo>
                <a:lnTo>
                  <a:pt x="34658" y="77088"/>
                </a:lnTo>
                <a:lnTo>
                  <a:pt x="75340" y="77088"/>
                </a:lnTo>
                <a:lnTo>
                  <a:pt x="79165" y="72715"/>
                </a:lnTo>
                <a:lnTo>
                  <a:pt x="83338" y="64530"/>
                </a:lnTo>
                <a:lnTo>
                  <a:pt x="85762" y="54938"/>
                </a:lnTo>
                <a:lnTo>
                  <a:pt x="86436" y="43941"/>
                </a:lnTo>
                <a:lnTo>
                  <a:pt x="85393" y="33590"/>
                </a:lnTo>
                <a:lnTo>
                  <a:pt x="82646" y="24615"/>
                </a:lnTo>
                <a:lnTo>
                  <a:pt x="78197" y="17017"/>
                </a:lnTo>
                <a:lnTo>
                  <a:pt x="76290" y="15087"/>
                </a:lnTo>
                <a:close/>
              </a:path>
              <a:path w="86995" h="135254">
                <a:moveTo>
                  <a:pt x="40805" y="0"/>
                </a:moveTo>
                <a:lnTo>
                  <a:pt x="16751" y="6184"/>
                </a:lnTo>
                <a:lnTo>
                  <a:pt x="65191" y="6184"/>
                </a:lnTo>
                <a:lnTo>
                  <a:pt x="64850" y="5956"/>
                </a:lnTo>
                <a:lnTo>
                  <a:pt x="57245" y="2544"/>
                </a:lnTo>
                <a:lnTo>
                  <a:pt x="49229" y="559"/>
                </a:lnTo>
                <a:lnTo>
                  <a:pt x="4080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3580257" y="7169949"/>
            <a:ext cx="83820" cy="90170"/>
          </a:xfrm>
          <a:custGeom>
            <a:avLst/>
            <a:gdLst/>
            <a:ahLst/>
            <a:cxnLst/>
            <a:rect l="l" t="t" r="r" b="b"/>
            <a:pathLst>
              <a:path w="83820" h="90170">
                <a:moveTo>
                  <a:pt x="51485" y="0"/>
                </a:moveTo>
                <a:lnTo>
                  <a:pt x="0" y="901"/>
                </a:lnTo>
                <a:lnTo>
                  <a:pt x="1536" y="89941"/>
                </a:lnTo>
                <a:lnTo>
                  <a:pt x="50990" y="89077"/>
                </a:lnTo>
                <a:lnTo>
                  <a:pt x="79071" y="75641"/>
                </a:lnTo>
                <a:lnTo>
                  <a:pt x="17970" y="75641"/>
                </a:lnTo>
                <a:lnTo>
                  <a:pt x="17386" y="41668"/>
                </a:lnTo>
                <a:lnTo>
                  <a:pt x="50990" y="41084"/>
                </a:lnTo>
                <a:lnTo>
                  <a:pt x="77109" y="41084"/>
                </a:lnTo>
                <a:lnTo>
                  <a:pt x="74091" y="37007"/>
                </a:lnTo>
                <a:lnTo>
                  <a:pt x="69088" y="34061"/>
                </a:lnTo>
                <a:lnTo>
                  <a:pt x="62674" y="33020"/>
                </a:lnTo>
                <a:lnTo>
                  <a:pt x="64693" y="31445"/>
                </a:lnTo>
                <a:lnTo>
                  <a:pt x="66319" y="29667"/>
                </a:lnTo>
                <a:lnTo>
                  <a:pt x="67682" y="27470"/>
                </a:lnTo>
                <a:lnTo>
                  <a:pt x="17132" y="27470"/>
                </a:lnTo>
                <a:lnTo>
                  <a:pt x="16916" y="14617"/>
                </a:lnTo>
                <a:lnTo>
                  <a:pt x="46875" y="14097"/>
                </a:lnTo>
                <a:lnTo>
                  <a:pt x="70014" y="14097"/>
                </a:lnTo>
                <a:lnTo>
                  <a:pt x="67665" y="9639"/>
                </a:lnTo>
                <a:lnTo>
                  <a:pt x="58458" y="1866"/>
                </a:lnTo>
                <a:lnTo>
                  <a:pt x="51485" y="0"/>
                </a:lnTo>
                <a:close/>
              </a:path>
              <a:path w="83820" h="90170">
                <a:moveTo>
                  <a:pt x="77109" y="41084"/>
                </a:moveTo>
                <a:lnTo>
                  <a:pt x="50990" y="41084"/>
                </a:lnTo>
                <a:lnTo>
                  <a:pt x="56134" y="42697"/>
                </a:lnTo>
                <a:lnTo>
                  <a:pt x="63144" y="49364"/>
                </a:lnTo>
                <a:lnTo>
                  <a:pt x="65138" y="53060"/>
                </a:lnTo>
                <a:lnTo>
                  <a:pt x="65582" y="57150"/>
                </a:lnTo>
                <a:lnTo>
                  <a:pt x="65684" y="62776"/>
                </a:lnTo>
                <a:lnTo>
                  <a:pt x="64274" y="66522"/>
                </a:lnTo>
                <a:lnTo>
                  <a:pt x="58521" y="73279"/>
                </a:lnTo>
                <a:lnTo>
                  <a:pt x="54203" y="75018"/>
                </a:lnTo>
                <a:lnTo>
                  <a:pt x="17970" y="75641"/>
                </a:lnTo>
                <a:lnTo>
                  <a:pt x="79071" y="75641"/>
                </a:lnTo>
                <a:lnTo>
                  <a:pt x="80797" y="73685"/>
                </a:lnTo>
                <a:lnTo>
                  <a:pt x="83527" y="67144"/>
                </a:lnTo>
                <a:lnTo>
                  <a:pt x="83614" y="62776"/>
                </a:lnTo>
                <a:lnTo>
                  <a:pt x="83587" y="57150"/>
                </a:lnTo>
                <a:lnTo>
                  <a:pt x="83261" y="51981"/>
                </a:lnTo>
                <a:lnTo>
                  <a:pt x="81292" y="46736"/>
                </a:lnTo>
                <a:lnTo>
                  <a:pt x="77109" y="41084"/>
                </a:lnTo>
                <a:close/>
              </a:path>
              <a:path w="83820" h="90170">
                <a:moveTo>
                  <a:pt x="70014" y="14097"/>
                </a:moveTo>
                <a:lnTo>
                  <a:pt x="46875" y="14097"/>
                </a:lnTo>
                <a:lnTo>
                  <a:pt x="49161" y="14643"/>
                </a:lnTo>
                <a:lnTo>
                  <a:pt x="52387" y="16878"/>
                </a:lnTo>
                <a:lnTo>
                  <a:pt x="53403" y="18084"/>
                </a:lnTo>
                <a:lnTo>
                  <a:pt x="53809" y="19354"/>
                </a:lnTo>
                <a:lnTo>
                  <a:pt x="54051" y="22225"/>
                </a:lnTo>
                <a:lnTo>
                  <a:pt x="53314" y="23647"/>
                </a:lnTo>
                <a:lnTo>
                  <a:pt x="50279" y="26263"/>
                </a:lnTo>
                <a:lnTo>
                  <a:pt x="47929" y="26936"/>
                </a:lnTo>
                <a:lnTo>
                  <a:pt x="17132" y="27470"/>
                </a:lnTo>
                <a:lnTo>
                  <a:pt x="67682" y="27470"/>
                </a:lnTo>
                <a:lnTo>
                  <a:pt x="68808" y="25654"/>
                </a:lnTo>
                <a:lnTo>
                  <a:pt x="69608" y="23622"/>
                </a:lnTo>
                <a:lnTo>
                  <a:pt x="69951" y="21564"/>
                </a:lnTo>
                <a:lnTo>
                  <a:pt x="70014" y="1409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3671099" y="7167367"/>
            <a:ext cx="111125" cy="91440"/>
          </a:xfrm>
          <a:custGeom>
            <a:avLst/>
            <a:gdLst/>
            <a:ahLst/>
            <a:cxnLst/>
            <a:rect l="l" t="t" r="r" b="b"/>
            <a:pathLst>
              <a:path w="111125" h="91440">
                <a:moveTo>
                  <a:pt x="109258" y="0"/>
                </a:moveTo>
                <a:lnTo>
                  <a:pt x="92583" y="292"/>
                </a:lnTo>
                <a:lnTo>
                  <a:pt x="94119" y="89331"/>
                </a:lnTo>
                <a:lnTo>
                  <a:pt x="110807" y="89039"/>
                </a:lnTo>
                <a:lnTo>
                  <a:pt x="109258" y="0"/>
                </a:lnTo>
                <a:close/>
              </a:path>
              <a:path w="111125" h="91440">
                <a:moveTo>
                  <a:pt x="16675" y="1612"/>
                </a:moveTo>
                <a:lnTo>
                  <a:pt x="0" y="1904"/>
                </a:lnTo>
                <a:lnTo>
                  <a:pt x="1536" y="90931"/>
                </a:lnTo>
                <a:lnTo>
                  <a:pt x="47929" y="90131"/>
                </a:lnTo>
                <a:lnTo>
                  <a:pt x="77769" y="76644"/>
                </a:lnTo>
                <a:lnTo>
                  <a:pt x="17970" y="76644"/>
                </a:lnTo>
                <a:lnTo>
                  <a:pt x="17386" y="42671"/>
                </a:lnTo>
                <a:lnTo>
                  <a:pt x="53098" y="42062"/>
                </a:lnTo>
                <a:lnTo>
                  <a:pt x="78536" y="42062"/>
                </a:lnTo>
                <a:lnTo>
                  <a:pt x="73279" y="36804"/>
                </a:lnTo>
                <a:lnTo>
                  <a:pt x="68185" y="32823"/>
                </a:lnTo>
                <a:lnTo>
                  <a:pt x="62083" y="30022"/>
                </a:lnTo>
                <a:lnTo>
                  <a:pt x="55279" y="28473"/>
                </a:lnTo>
                <a:lnTo>
                  <a:pt x="17145" y="28473"/>
                </a:lnTo>
                <a:lnTo>
                  <a:pt x="16675" y="1612"/>
                </a:lnTo>
                <a:close/>
              </a:path>
              <a:path w="111125" h="91440">
                <a:moveTo>
                  <a:pt x="78536" y="42062"/>
                </a:moveTo>
                <a:lnTo>
                  <a:pt x="53098" y="42062"/>
                </a:lnTo>
                <a:lnTo>
                  <a:pt x="57632" y="43700"/>
                </a:lnTo>
                <a:lnTo>
                  <a:pt x="63766" y="50507"/>
                </a:lnTo>
                <a:lnTo>
                  <a:pt x="65392" y="54254"/>
                </a:lnTo>
                <a:lnTo>
                  <a:pt x="65595" y="58343"/>
                </a:lnTo>
                <a:lnTo>
                  <a:pt x="65671" y="63144"/>
                </a:lnTo>
                <a:lnTo>
                  <a:pt x="64236" y="67043"/>
                </a:lnTo>
                <a:lnTo>
                  <a:pt x="58356" y="74180"/>
                </a:lnTo>
                <a:lnTo>
                  <a:pt x="53822" y="76022"/>
                </a:lnTo>
                <a:lnTo>
                  <a:pt x="17970" y="76644"/>
                </a:lnTo>
                <a:lnTo>
                  <a:pt x="77769" y="76644"/>
                </a:lnTo>
                <a:lnTo>
                  <a:pt x="80530" y="73571"/>
                </a:lnTo>
                <a:lnTo>
                  <a:pt x="83375" y="66420"/>
                </a:lnTo>
                <a:lnTo>
                  <a:pt x="83210" y="57073"/>
                </a:lnTo>
                <a:lnTo>
                  <a:pt x="82702" y="49669"/>
                </a:lnTo>
                <a:lnTo>
                  <a:pt x="79387" y="42913"/>
                </a:lnTo>
                <a:lnTo>
                  <a:pt x="78536" y="42062"/>
                </a:lnTo>
                <a:close/>
              </a:path>
              <a:path w="111125" h="91440">
                <a:moveTo>
                  <a:pt x="46850" y="27965"/>
                </a:moveTo>
                <a:lnTo>
                  <a:pt x="17145" y="28473"/>
                </a:lnTo>
                <a:lnTo>
                  <a:pt x="55279" y="28473"/>
                </a:lnTo>
                <a:lnTo>
                  <a:pt x="54973" y="28403"/>
                </a:lnTo>
                <a:lnTo>
                  <a:pt x="46850" y="2796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3791000" y="7164053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713" y="0"/>
                </a:moveTo>
                <a:lnTo>
                  <a:pt x="11722" y="14541"/>
                </a:lnTo>
                <a:lnTo>
                  <a:pt x="0" y="45745"/>
                </a:lnTo>
                <a:lnTo>
                  <a:pt x="929" y="54791"/>
                </a:lnTo>
                <a:lnTo>
                  <a:pt x="28344" y="89762"/>
                </a:lnTo>
                <a:lnTo>
                  <a:pt x="49339" y="93637"/>
                </a:lnTo>
                <a:lnTo>
                  <a:pt x="51244" y="93408"/>
                </a:lnTo>
                <a:lnTo>
                  <a:pt x="59943" y="93268"/>
                </a:lnTo>
                <a:lnTo>
                  <a:pt x="88950" y="79235"/>
                </a:lnTo>
                <a:lnTo>
                  <a:pt x="49656" y="79235"/>
                </a:lnTo>
                <a:lnTo>
                  <a:pt x="40449" y="79019"/>
                </a:lnTo>
                <a:lnTo>
                  <a:pt x="32981" y="75564"/>
                </a:lnTo>
                <a:lnTo>
                  <a:pt x="21501" y="62204"/>
                </a:lnTo>
                <a:lnTo>
                  <a:pt x="18567" y="54762"/>
                </a:lnTo>
                <a:lnTo>
                  <a:pt x="18402" y="45707"/>
                </a:lnTo>
                <a:lnTo>
                  <a:pt x="18567" y="43891"/>
                </a:lnTo>
                <a:lnTo>
                  <a:pt x="93510" y="42583"/>
                </a:lnTo>
                <a:lnTo>
                  <a:pt x="92590" y="33877"/>
                </a:lnTo>
                <a:lnTo>
                  <a:pt x="91353" y="29629"/>
                </a:lnTo>
                <a:lnTo>
                  <a:pt x="21577" y="29629"/>
                </a:lnTo>
                <a:lnTo>
                  <a:pt x="23304" y="26276"/>
                </a:lnTo>
                <a:lnTo>
                  <a:pt x="25717" y="23444"/>
                </a:lnTo>
                <a:lnTo>
                  <a:pt x="31902" y="18872"/>
                </a:lnTo>
                <a:lnTo>
                  <a:pt x="35166" y="17183"/>
                </a:lnTo>
                <a:lnTo>
                  <a:pt x="38595" y="16090"/>
                </a:lnTo>
                <a:lnTo>
                  <a:pt x="40246" y="15417"/>
                </a:lnTo>
                <a:lnTo>
                  <a:pt x="41897" y="14947"/>
                </a:lnTo>
                <a:lnTo>
                  <a:pt x="45211" y="14376"/>
                </a:lnTo>
                <a:lnTo>
                  <a:pt x="46812" y="14223"/>
                </a:lnTo>
                <a:lnTo>
                  <a:pt x="82250" y="14223"/>
                </a:lnTo>
                <a:lnTo>
                  <a:pt x="81889" y="13804"/>
                </a:lnTo>
                <a:lnTo>
                  <a:pt x="50850" y="38"/>
                </a:lnTo>
                <a:lnTo>
                  <a:pt x="47713" y="0"/>
                </a:lnTo>
                <a:close/>
              </a:path>
              <a:path w="95885" h="93979">
                <a:moveTo>
                  <a:pt x="83477" y="61188"/>
                </a:moveTo>
                <a:lnTo>
                  <a:pt x="82628" y="62204"/>
                </a:lnTo>
                <a:lnTo>
                  <a:pt x="79971" y="65277"/>
                </a:lnTo>
                <a:lnTo>
                  <a:pt x="79349" y="66052"/>
                </a:lnTo>
                <a:lnTo>
                  <a:pt x="49656" y="79235"/>
                </a:lnTo>
                <a:lnTo>
                  <a:pt x="88950" y="79235"/>
                </a:lnTo>
                <a:lnTo>
                  <a:pt x="90839" y="77542"/>
                </a:lnTo>
                <a:lnTo>
                  <a:pt x="95554" y="72301"/>
                </a:lnTo>
                <a:lnTo>
                  <a:pt x="83477" y="61188"/>
                </a:lnTo>
                <a:close/>
              </a:path>
              <a:path w="95885" h="93979">
                <a:moveTo>
                  <a:pt x="82250" y="14223"/>
                </a:moveTo>
                <a:lnTo>
                  <a:pt x="50545" y="14223"/>
                </a:lnTo>
                <a:lnTo>
                  <a:pt x="52476" y="14439"/>
                </a:lnTo>
                <a:lnTo>
                  <a:pt x="53403" y="14617"/>
                </a:lnTo>
                <a:lnTo>
                  <a:pt x="54305" y="14858"/>
                </a:lnTo>
                <a:lnTo>
                  <a:pt x="58280" y="15811"/>
                </a:lnTo>
                <a:lnTo>
                  <a:pt x="62039" y="17513"/>
                </a:lnTo>
                <a:lnTo>
                  <a:pt x="69164" y="22364"/>
                </a:lnTo>
                <a:lnTo>
                  <a:pt x="71793" y="25298"/>
                </a:lnTo>
                <a:lnTo>
                  <a:pt x="73520" y="28727"/>
                </a:lnTo>
                <a:lnTo>
                  <a:pt x="21577" y="29629"/>
                </a:lnTo>
                <a:lnTo>
                  <a:pt x="91353" y="29629"/>
                </a:lnTo>
                <a:lnTo>
                  <a:pt x="90347" y="26179"/>
                </a:lnTo>
                <a:lnTo>
                  <a:pt x="86780" y="19489"/>
                </a:lnTo>
                <a:lnTo>
                  <a:pt x="82250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3974846" y="7162224"/>
            <a:ext cx="103505" cy="90805"/>
          </a:xfrm>
          <a:custGeom>
            <a:avLst/>
            <a:gdLst/>
            <a:ahLst/>
            <a:cxnLst/>
            <a:rect l="l" t="t" r="r" b="b"/>
            <a:pathLst>
              <a:path w="103504" h="90804">
                <a:moveTo>
                  <a:pt x="16675" y="1473"/>
                </a:moveTo>
                <a:lnTo>
                  <a:pt x="0" y="1765"/>
                </a:lnTo>
                <a:lnTo>
                  <a:pt x="1549" y="90804"/>
                </a:lnTo>
                <a:lnTo>
                  <a:pt x="18224" y="90512"/>
                </a:lnTo>
                <a:lnTo>
                  <a:pt x="17106" y="26415"/>
                </a:lnTo>
                <a:lnTo>
                  <a:pt x="37102" y="26415"/>
                </a:lnTo>
                <a:lnTo>
                  <a:pt x="16675" y="1473"/>
                </a:lnTo>
                <a:close/>
              </a:path>
              <a:path w="103504" h="90804">
                <a:moveTo>
                  <a:pt x="102039" y="25234"/>
                </a:moveTo>
                <a:lnTo>
                  <a:pt x="85166" y="25234"/>
                </a:lnTo>
                <a:lnTo>
                  <a:pt x="86271" y="89331"/>
                </a:lnTo>
                <a:lnTo>
                  <a:pt x="103149" y="89039"/>
                </a:lnTo>
                <a:lnTo>
                  <a:pt x="102039" y="25234"/>
                </a:lnTo>
                <a:close/>
              </a:path>
              <a:path w="103504" h="90804">
                <a:moveTo>
                  <a:pt x="37102" y="26415"/>
                </a:moveTo>
                <a:lnTo>
                  <a:pt x="17106" y="26415"/>
                </a:lnTo>
                <a:lnTo>
                  <a:pt x="44348" y="60312"/>
                </a:lnTo>
                <a:lnTo>
                  <a:pt x="59118" y="60045"/>
                </a:lnTo>
                <a:lnTo>
                  <a:pt x="71082" y="44056"/>
                </a:lnTo>
                <a:lnTo>
                  <a:pt x="51549" y="44056"/>
                </a:lnTo>
                <a:lnTo>
                  <a:pt x="37102" y="26415"/>
                </a:lnTo>
                <a:close/>
              </a:path>
              <a:path w="103504" h="90804">
                <a:moveTo>
                  <a:pt x="101600" y="0"/>
                </a:moveTo>
                <a:lnTo>
                  <a:pt x="84734" y="292"/>
                </a:lnTo>
                <a:lnTo>
                  <a:pt x="51549" y="44056"/>
                </a:lnTo>
                <a:lnTo>
                  <a:pt x="71082" y="44056"/>
                </a:lnTo>
                <a:lnTo>
                  <a:pt x="85166" y="25234"/>
                </a:lnTo>
                <a:lnTo>
                  <a:pt x="102039" y="25234"/>
                </a:lnTo>
                <a:lnTo>
                  <a:pt x="10160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4088384" y="7158884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713" y="0"/>
                </a:moveTo>
                <a:lnTo>
                  <a:pt x="11722" y="14541"/>
                </a:lnTo>
                <a:lnTo>
                  <a:pt x="0" y="45745"/>
                </a:lnTo>
                <a:lnTo>
                  <a:pt x="929" y="54791"/>
                </a:lnTo>
                <a:lnTo>
                  <a:pt x="28344" y="89762"/>
                </a:lnTo>
                <a:lnTo>
                  <a:pt x="49339" y="93637"/>
                </a:lnTo>
                <a:lnTo>
                  <a:pt x="51244" y="93408"/>
                </a:lnTo>
                <a:lnTo>
                  <a:pt x="59943" y="93268"/>
                </a:lnTo>
                <a:lnTo>
                  <a:pt x="88950" y="79235"/>
                </a:lnTo>
                <a:lnTo>
                  <a:pt x="49656" y="79235"/>
                </a:lnTo>
                <a:lnTo>
                  <a:pt x="40449" y="79019"/>
                </a:lnTo>
                <a:lnTo>
                  <a:pt x="32981" y="75564"/>
                </a:lnTo>
                <a:lnTo>
                  <a:pt x="21501" y="62204"/>
                </a:lnTo>
                <a:lnTo>
                  <a:pt x="18567" y="54762"/>
                </a:lnTo>
                <a:lnTo>
                  <a:pt x="18402" y="45707"/>
                </a:lnTo>
                <a:lnTo>
                  <a:pt x="18567" y="43891"/>
                </a:lnTo>
                <a:lnTo>
                  <a:pt x="93510" y="42583"/>
                </a:lnTo>
                <a:lnTo>
                  <a:pt x="92590" y="33877"/>
                </a:lnTo>
                <a:lnTo>
                  <a:pt x="91353" y="29629"/>
                </a:lnTo>
                <a:lnTo>
                  <a:pt x="21577" y="29629"/>
                </a:lnTo>
                <a:lnTo>
                  <a:pt x="23304" y="26276"/>
                </a:lnTo>
                <a:lnTo>
                  <a:pt x="25717" y="23444"/>
                </a:lnTo>
                <a:lnTo>
                  <a:pt x="31902" y="18872"/>
                </a:lnTo>
                <a:lnTo>
                  <a:pt x="35166" y="17183"/>
                </a:lnTo>
                <a:lnTo>
                  <a:pt x="38595" y="16090"/>
                </a:lnTo>
                <a:lnTo>
                  <a:pt x="40246" y="15430"/>
                </a:lnTo>
                <a:lnTo>
                  <a:pt x="41897" y="14947"/>
                </a:lnTo>
                <a:lnTo>
                  <a:pt x="45211" y="14376"/>
                </a:lnTo>
                <a:lnTo>
                  <a:pt x="46812" y="14223"/>
                </a:lnTo>
                <a:lnTo>
                  <a:pt x="82250" y="14223"/>
                </a:lnTo>
                <a:lnTo>
                  <a:pt x="81889" y="13804"/>
                </a:lnTo>
                <a:lnTo>
                  <a:pt x="50838" y="38"/>
                </a:lnTo>
                <a:lnTo>
                  <a:pt x="47713" y="0"/>
                </a:lnTo>
                <a:close/>
              </a:path>
              <a:path w="95885" h="93979">
                <a:moveTo>
                  <a:pt x="83477" y="61188"/>
                </a:moveTo>
                <a:lnTo>
                  <a:pt x="82628" y="62204"/>
                </a:lnTo>
                <a:lnTo>
                  <a:pt x="79971" y="65277"/>
                </a:lnTo>
                <a:lnTo>
                  <a:pt x="79349" y="66052"/>
                </a:lnTo>
                <a:lnTo>
                  <a:pt x="49656" y="79235"/>
                </a:lnTo>
                <a:lnTo>
                  <a:pt x="88950" y="79235"/>
                </a:lnTo>
                <a:lnTo>
                  <a:pt x="90839" y="77542"/>
                </a:lnTo>
                <a:lnTo>
                  <a:pt x="95554" y="72301"/>
                </a:lnTo>
                <a:lnTo>
                  <a:pt x="83477" y="61188"/>
                </a:lnTo>
                <a:close/>
              </a:path>
              <a:path w="95885" h="93979">
                <a:moveTo>
                  <a:pt x="82250" y="14223"/>
                </a:moveTo>
                <a:lnTo>
                  <a:pt x="50545" y="14223"/>
                </a:lnTo>
                <a:lnTo>
                  <a:pt x="52463" y="14439"/>
                </a:lnTo>
                <a:lnTo>
                  <a:pt x="53403" y="14617"/>
                </a:lnTo>
                <a:lnTo>
                  <a:pt x="54305" y="14858"/>
                </a:lnTo>
                <a:lnTo>
                  <a:pt x="58280" y="15811"/>
                </a:lnTo>
                <a:lnTo>
                  <a:pt x="62039" y="17513"/>
                </a:lnTo>
                <a:lnTo>
                  <a:pt x="69164" y="22377"/>
                </a:lnTo>
                <a:lnTo>
                  <a:pt x="71793" y="25298"/>
                </a:lnTo>
                <a:lnTo>
                  <a:pt x="73520" y="28727"/>
                </a:lnTo>
                <a:lnTo>
                  <a:pt x="21577" y="29629"/>
                </a:lnTo>
                <a:lnTo>
                  <a:pt x="91353" y="29629"/>
                </a:lnTo>
                <a:lnTo>
                  <a:pt x="90347" y="26179"/>
                </a:lnTo>
                <a:lnTo>
                  <a:pt x="86780" y="19489"/>
                </a:lnTo>
                <a:lnTo>
                  <a:pt x="82250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4187012" y="7155731"/>
            <a:ext cx="85090" cy="93980"/>
          </a:xfrm>
          <a:custGeom>
            <a:avLst/>
            <a:gdLst/>
            <a:ahLst/>
            <a:cxnLst/>
            <a:rect l="l" t="t" r="r" b="b"/>
            <a:pathLst>
              <a:path w="85089" h="93979">
                <a:moveTo>
                  <a:pt x="53428" y="0"/>
                </a:moveTo>
                <a:lnTo>
                  <a:pt x="15011" y="12560"/>
                </a:lnTo>
                <a:lnTo>
                  <a:pt x="0" y="47955"/>
                </a:lnTo>
                <a:lnTo>
                  <a:pt x="1164" y="58835"/>
                </a:lnTo>
                <a:lnTo>
                  <a:pt x="32980" y="91263"/>
                </a:lnTo>
                <a:lnTo>
                  <a:pt x="51600" y="93891"/>
                </a:lnTo>
                <a:lnTo>
                  <a:pt x="55054" y="93827"/>
                </a:lnTo>
                <a:lnTo>
                  <a:pt x="84607" y="84289"/>
                </a:lnTo>
                <a:lnTo>
                  <a:pt x="80787" y="77533"/>
                </a:lnTo>
                <a:lnTo>
                  <a:pt x="43332" y="77533"/>
                </a:lnTo>
                <a:lnTo>
                  <a:pt x="35394" y="74980"/>
                </a:lnTo>
                <a:lnTo>
                  <a:pt x="22301" y="64452"/>
                </a:lnTo>
                <a:lnTo>
                  <a:pt x="18948" y="57086"/>
                </a:lnTo>
                <a:lnTo>
                  <a:pt x="18618" y="38163"/>
                </a:lnTo>
                <a:lnTo>
                  <a:pt x="21716" y="30708"/>
                </a:lnTo>
                <a:lnTo>
                  <a:pt x="34429" y="19875"/>
                </a:lnTo>
                <a:lnTo>
                  <a:pt x="42278" y="17081"/>
                </a:lnTo>
                <a:lnTo>
                  <a:pt x="54292" y="16865"/>
                </a:lnTo>
                <a:lnTo>
                  <a:pt x="79107" y="16865"/>
                </a:lnTo>
                <a:lnTo>
                  <a:pt x="83299" y="8686"/>
                </a:lnTo>
                <a:lnTo>
                  <a:pt x="78778" y="5956"/>
                </a:lnTo>
                <a:lnTo>
                  <a:pt x="73977" y="3898"/>
                </a:lnTo>
                <a:lnTo>
                  <a:pt x="63830" y="1130"/>
                </a:lnTo>
                <a:lnTo>
                  <a:pt x="58673" y="279"/>
                </a:lnTo>
                <a:lnTo>
                  <a:pt x="53428" y="0"/>
                </a:lnTo>
                <a:close/>
              </a:path>
              <a:path w="85089" h="93979">
                <a:moveTo>
                  <a:pt x="77088" y="70992"/>
                </a:moveTo>
                <a:lnTo>
                  <a:pt x="43332" y="77533"/>
                </a:lnTo>
                <a:lnTo>
                  <a:pt x="80787" y="77533"/>
                </a:lnTo>
                <a:lnTo>
                  <a:pt x="77088" y="70992"/>
                </a:lnTo>
                <a:close/>
              </a:path>
              <a:path w="85089" h="93979">
                <a:moveTo>
                  <a:pt x="79107" y="16865"/>
                </a:moveTo>
                <a:lnTo>
                  <a:pt x="54292" y="16865"/>
                </a:lnTo>
                <a:lnTo>
                  <a:pt x="57111" y="17081"/>
                </a:lnTo>
                <a:lnTo>
                  <a:pt x="63004" y="18008"/>
                </a:lnTo>
                <a:lnTo>
                  <a:pt x="76250" y="22440"/>
                </a:lnTo>
                <a:lnTo>
                  <a:pt x="79107" y="1686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4274349" y="7157370"/>
            <a:ext cx="83185" cy="91440"/>
          </a:xfrm>
          <a:custGeom>
            <a:avLst/>
            <a:gdLst/>
            <a:ahLst/>
            <a:cxnLst/>
            <a:rect l="l" t="t" r="r" b="b"/>
            <a:pathLst>
              <a:path w="83185" h="91440">
                <a:moveTo>
                  <a:pt x="81470" y="0"/>
                </a:moveTo>
                <a:lnTo>
                  <a:pt x="30937" y="876"/>
                </a:lnTo>
                <a:lnTo>
                  <a:pt x="11938" y="26149"/>
                </a:lnTo>
                <a:lnTo>
                  <a:pt x="13474" y="29781"/>
                </a:lnTo>
                <a:lnTo>
                  <a:pt x="19469" y="36588"/>
                </a:lnTo>
                <a:lnTo>
                  <a:pt x="23926" y="39128"/>
                </a:lnTo>
                <a:lnTo>
                  <a:pt x="29832" y="40830"/>
                </a:lnTo>
                <a:lnTo>
                  <a:pt x="29451" y="40919"/>
                </a:lnTo>
                <a:lnTo>
                  <a:pt x="29197" y="41084"/>
                </a:lnTo>
                <a:lnTo>
                  <a:pt x="29070" y="41224"/>
                </a:lnTo>
                <a:lnTo>
                  <a:pt x="28181" y="41617"/>
                </a:lnTo>
                <a:lnTo>
                  <a:pt x="0" y="89522"/>
                </a:lnTo>
                <a:lnTo>
                  <a:pt x="18630" y="91109"/>
                </a:lnTo>
                <a:lnTo>
                  <a:pt x="39814" y="52743"/>
                </a:lnTo>
                <a:lnTo>
                  <a:pt x="41554" y="49250"/>
                </a:lnTo>
                <a:lnTo>
                  <a:pt x="43484" y="46532"/>
                </a:lnTo>
                <a:lnTo>
                  <a:pt x="47764" y="42621"/>
                </a:lnTo>
                <a:lnTo>
                  <a:pt x="50114" y="41617"/>
                </a:lnTo>
                <a:lnTo>
                  <a:pt x="65506" y="41351"/>
                </a:lnTo>
                <a:lnTo>
                  <a:pt x="82190" y="41351"/>
                </a:lnTo>
                <a:lnTo>
                  <a:pt x="81952" y="27685"/>
                </a:lnTo>
                <a:lnTo>
                  <a:pt x="34721" y="27685"/>
                </a:lnTo>
                <a:lnTo>
                  <a:pt x="32448" y="27114"/>
                </a:lnTo>
                <a:lnTo>
                  <a:pt x="29197" y="24739"/>
                </a:lnTo>
                <a:lnTo>
                  <a:pt x="28384" y="23367"/>
                </a:lnTo>
                <a:lnTo>
                  <a:pt x="28409" y="21005"/>
                </a:lnTo>
                <a:lnTo>
                  <a:pt x="28536" y="20878"/>
                </a:lnTo>
                <a:lnTo>
                  <a:pt x="28752" y="19329"/>
                </a:lnTo>
                <a:lnTo>
                  <a:pt x="29794" y="17945"/>
                </a:lnTo>
                <a:lnTo>
                  <a:pt x="33451" y="15455"/>
                </a:lnTo>
                <a:lnTo>
                  <a:pt x="35966" y="14808"/>
                </a:lnTo>
                <a:lnTo>
                  <a:pt x="65036" y="14300"/>
                </a:lnTo>
                <a:lnTo>
                  <a:pt x="81719" y="14300"/>
                </a:lnTo>
                <a:lnTo>
                  <a:pt x="81470" y="0"/>
                </a:lnTo>
                <a:close/>
              </a:path>
              <a:path w="83185" h="91440">
                <a:moveTo>
                  <a:pt x="82190" y="41351"/>
                </a:moveTo>
                <a:lnTo>
                  <a:pt x="65506" y="41351"/>
                </a:lnTo>
                <a:lnTo>
                  <a:pt x="66344" y="89319"/>
                </a:lnTo>
                <a:lnTo>
                  <a:pt x="83019" y="89039"/>
                </a:lnTo>
                <a:lnTo>
                  <a:pt x="82190" y="41351"/>
                </a:lnTo>
                <a:close/>
              </a:path>
              <a:path w="83185" h="91440">
                <a:moveTo>
                  <a:pt x="81719" y="14300"/>
                </a:moveTo>
                <a:lnTo>
                  <a:pt x="65036" y="14300"/>
                </a:lnTo>
                <a:lnTo>
                  <a:pt x="65265" y="27152"/>
                </a:lnTo>
                <a:lnTo>
                  <a:pt x="34721" y="27685"/>
                </a:lnTo>
                <a:lnTo>
                  <a:pt x="81952" y="27685"/>
                </a:lnTo>
                <a:lnTo>
                  <a:pt x="81719" y="1430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4370311" y="7155700"/>
            <a:ext cx="92075" cy="117475"/>
          </a:xfrm>
          <a:custGeom>
            <a:avLst/>
            <a:gdLst/>
            <a:ahLst/>
            <a:cxnLst/>
            <a:rect l="l" t="t" r="r" b="b"/>
            <a:pathLst>
              <a:path w="92075" h="117475">
                <a:moveTo>
                  <a:pt x="91922" y="89166"/>
                </a:moveTo>
                <a:lnTo>
                  <a:pt x="75526" y="89166"/>
                </a:lnTo>
                <a:lnTo>
                  <a:pt x="67932" y="115595"/>
                </a:lnTo>
                <a:lnTo>
                  <a:pt x="84251" y="116852"/>
                </a:lnTo>
                <a:lnTo>
                  <a:pt x="91897" y="89331"/>
                </a:lnTo>
                <a:lnTo>
                  <a:pt x="91922" y="89166"/>
                </a:lnTo>
                <a:close/>
              </a:path>
              <a:path w="92075" h="117475">
                <a:moveTo>
                  <a:pt x="16675" y="1130"/>
                </a:moveTo>
                <a:lnTo>
                  <a:pt x="0" y="1409"/>
                </a:lnTo>
                <a:lnTo>
                  <a:pt x="1536" y="90449"/>
                </a:lnTo>
                <a:lnTo>
                  <a:pt x="75526" y="89166"/>
                </a:lnTo>
                <a:lnTo>
                  <a:pt x="91922" y="89166"/>
                </a:lnTo>
                <a:lnTo>
                  <a:pt x="92036" y="88430"/>
                </a:lnTo>
                <a:lnTo>
                  <a:pt x="92087" y="82156"/>
                </a:lnTo>
                <a:lnTo>
                  <a:pt x="91211" y="79679"/>
                </a:lnTo>
                <a:lnTo>
                  <a:pt x="88061" y="76161"/>
                </a:lnTo>
                <a:lnTo>
                  <a:pt x="17970" y="76161"/>
                </a:lnTo>
                <a:lnTo>
                  <a:pt x="16675" y="1130"/>
                </a:lnTo>
                <a:close/>
              </a:path>
              <a:path w="92075" h="117475">
                <a:moveTo>
                  <a:pt x="81076" y="0"/>
                </a:moveTo>
                <a:lnTo>
                  <a:pt x="64401" y="292"/>
                </a:lnTo>
                <a:lnTo>
                  <a:pt x="65709" y="75323"/>
                </a:lnTo>
                <a:lnTo>
                  <a:pt x="17970" y="76161"/>
                </a:lnTo>
                <a:lnTo>
                  <a:pt x="88061" y="76161"/>
                </a:lnTo>
                <a:lnTo>
                  <a:pt x="87833" y="75907"/>
                </a:lnTo>
                <a:lnTo>
                  <a:pt x="85609" y="75044"/>
                </a:lnTo>
                <a:lnTo>
                  <a:pt x="82384" y="75044"/>
                </a:lnTo>
                <a:lnTo>
                  <a:pt x="81076" y="0"/>
                </a:lnTo>
                <a:close/>
              </a:path>
              <a:path w="92075" h="117475">
                <a:moveTo>
                  <a:pt x="85445" y="74980"/>
                </a:moveTo>
                <a:lnTo>
                  <a:pt x="82384" y="75044"/>
                </a:lnTo>
                <a:lnTo>
                  <a:pt x="85609" y="75044"/>
                </a:lnTo>
                <a:lnTo>
                  <a:pt x="85445" y="7498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4468114" y="7153516"/>
            <a:ext cx="111125" cy="91440"/>
          </a:xfrm>
          <a:custGeom>
            <a:avLst/>
            <a:gdLst/>
            <a:ahLst/>
            <a:cxnLst/>
            <a:rect l="l" t="t" r="r" b="b"/>
            <a:pathLst>
              <a:path w="111125" h="91440">
                <a:moveTo>
                  <a:pt x="109258" y="0"/>
                </a:moveTo>
                <a:lnTo>
                  <a:pt x="92583" y="292"/>
                </a:lnTo>
                <a:lnTo>
                  <a:pt x="94119" y="89331"/>
                </a:lnTo>
                <a:lnTo>
                  <a:pt x="110807" y="89039"/>
                </a:lnTo>
                <a:lnTo>
                  <a:pt x="109258" y="0"/>
                </a:lnTo>
                <a:close/>
              </a:path>
              <a:path w="111125" h="91440">
                <a:moveTo>
                  <a:pt x="16675" y="1612"/>
                </a:moveTo>
                <a:lnTo>
                  <a:pt x="0" y="1892"/>
                </a:lnTo>
                <a:lnTo>
                  <a:pt x="1549" y="90931"/>
                </a:lnTo>
                <a:lnTo>
                  <a:pt x="47929" y="90131"/>
                </a:lnTo>
                <a:lnTo>
                  <a:pt x="77770" y="76644"/>
                </a:lnTo>
                <a:lnTo>
                  <a:pt x="17983" y="76644"/>
                </a:lnTo>
                <a:lnTo>
                  <a:pt x="17386" y="42671"/>
                </a:lnTo>
                <a:lnTo>
                  <a:pt x="53098" y="42049"/>
                </a:lnTo>
                <a:lnTo>
                  <a:pt x="78524" y="42049"/>
                </a:lnTo>
                <a:lnTo>
                  <a:pt x="73279" y="36804"/>
                </a:lnTo>
                <a:lnTo>
                  <a:pt x="68185" y="32822"/>
                </a:lnTo>
                <a:lnTo>
                  <a:pt x="62083" y="30021"/>
                </a:lnTo>
                <a:lnTo>
                  <a:pt x="55302" y="28473"/>
                </a:lnTo>
                <a:lnTo>
                  <a:pt x="17145" y="28473"/>
                </a:lnTo>
                <a:lnTo>
                  <a:pt x="16675" y="1612"/>
                </a:lnTo>
                <a:close/>
              </a:path>
              <a:path w="111125" h="91440">
                <a:moveTo>
                  <a:pt x="78524" y="42049"/>
                </a:moveTo>
                <a:lnTo>
                  <a:pt x="53098" y="42049"/>
                </a:lnTo>
                <a:lnTo>
                  <a:pt x="57632" y="43700"/>
                </a:lnTo>
                <a:lnTo>
                  <a:pt x="63766" y="50507"/>
                </a:lnTo>
                <a:lnTo>
                  <a:pt x="65392" y="54254"/>
                </a:lnTo>
                <a:lnTo>
                  <a:pt x="65595" y="58343"/>
                </a:lnTo>
                <a:lnTo>
                  <a:pt x="65684" y="63144"/>
                </a:lnTo>
                <a:lnTo>
                  <a:pt x="64236" y="67043"/>
                </a:lnTo>
                <a:lnTo>
                  <a:pt x="58356" y="74180"/>
                </a:lnTo>
                <a:lnTo>
                  <a:pt x="53822" y="76022"/>
                </a:lnTo>
                <a:lnTo>
                  <a:pt x="17983" y="76644"/>
                </a:lnTo>
                <a:lnTo>
                  <a:pt x="77770" y="76644"/>
                </a:lnTo>
                <a:lnTo>
                  <a:pt x="80530" y="73571"/>
                </a:lnTo>
                <a:lnTo>
                  <a:pt x="83375" y="66420"/>
                </a:lnTo>
                <a:lnTo>
                  <a:pt x="83210" y="57073"/>
                </a:lnTo>
                <a:lnTo>
                  <a:pt x="82702" y="49669"/>
                </a:lnTo>
                <a:lnTo>
                  <a:pt x="79387" y="42913"/>
                </a:lnTo>
                <a:lnTo>
                  <a:pt x="78524" y="42049"/>
                </a:lnTo>
                <a:close/>
              </a:path>
              <a:path w="111125" h="91440">
                <a:moveTo>
                  <a:pt x="46850" y="27952"/>
                </a:moveTo>
                <a:lnTo>
                  <a:pt x="17145" y="28473"/>
                </a:lnTo>
                <a:lnTo>
                  <a:pt x="55302" y="28473"/>
                </a:lnTo>
                <a:lnTo>
                  <a:pt x="54973" y="28398"/>
                </a:lnTo>
                <a:lnTo>
                  <a:pt x="46850" y="279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4587024" y="7225451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26403" y="0"/>
                </a:moveTo>
                <a:lnTo>
                  <a:pt x="8001" y="317"/>
                </a:lnTo>
                <a:lnTo>
                  <a:pt x="0" y="25603"/>
                </a:lnTo>
                <a:lnTo>
                  <a:pt x="12077" y="25387"/>
                </a:lnTo>
                <a:lnTo>
                  <a:pt x="2640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4700727" y="7149965"/>
            <a:ext cx="83185" cy="90805"/>
          </a:xfrm>
          <a:custGeom>
            <a:avLst/>
            <a:gdLst/>
            <a:ahLst/>
            <a:cxnLst/>
            <a:rect l="l" t="t" r="r" b="b"/>
            <a:pathLst>
              <a:path w="83185" h="90804">
                <a:moveTo>
                  <a:pt x="81089" y="0"/>
                </a:moveTo>
                <a:lnTo>
                  <a:pt x="0" y="1409"/>
                </a:lnTo>
                <a:lnTo>
                  <a:pt x="1549" y="90449"/>
                </a:lnTo>
                <a:lnTo>
                  <a:pt x="18224" y="90157"/>
                </a:lnTo>
                <a:lnTo>
                  <a:pt x="16929" y="15125"/>
                </a:lnTo>
                <a:lnTo>
                  <a:pt x="64655" y="14300"/>
                </a:lnTo>
                <a:lnTo>
                  <a:pt x="81336" y="14300"/>
                </a:lnTo>
                <a:lnTo>
                  <a:pt x="81089" y="0"/>
                </a:lnTo>
                <a:close/>
              </a:path>
              <a:path w="83185" h="90804">
                <a:moveTo>
                  <a:pt x="81336" y="14300"/>
                </a:moveTo>
                <a:lnTo>
                  <a:pt x="64655" y="14300"/>
                </a:lnTo>
                <a:lnTo>
                  <a:pt x="65951" y="89331"/>
                </a:lnTo>
                <a:lnTo>
                  <a:pt x="82626" y="89039"/>
                </a:lnTo>
                <a:lnTo>
                  <a:pt x="81336" y="1430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4792649" y="7146642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20" h="93979">
                <a:moveTo>
                  <a:pt x="47510" y="0"/>
                </a:moveTo>
                <a:lnTo>
                  <a:pt x="7853" y="19430"/>
                </a:lnTo>
                <a:lnTo>
                  <a:pt x="190" y="46710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72"/>
                </a:lnTo>
                <a:lnTo>
                  <a:pt x="67471" y="89876"/>
                </a:lnTo>
                <a:lnTo>
                  <a:pt x="75499" y="85658"/>
                </a:lnTo>
                <a:lnTo>
                  <a:pt x="82829" y="79819"/>
                </a:lnTo>
                <a:lnTo>
                  <a:pt x="83023" y="79590"/>
                </a:lnTo>
                <a:lnTo>
                  <a:pt x="40639" y="79590"/>
                </a:lnTo>
                <a:lnTo>
                  <a:pt x="33654" y="76746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74"/>
                </a:lnTo>
                <a:lnTo>
                  <a:pt x="47574" y="14782"/>
                </a:lnTo>
                <a:lnTo>
                  <a:pt x="56260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20" h="93979">
                <a:moveTo>
                  <a:pt x="84022" y="14630"/>
                </a:moveTo>
                <a:lnTo>
                  <a:pt x="56260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22"/>
                </a:lnTo>
                <a:lnTo>
                  <a:pt x="63652" y="76212"/>
                </a:lnTo>
                <a:lnTo>
                  <a:pt x="56743" y="79311"/>
                </a:lnTo>
                <a:lnTo>
                  <a:pt x="40639" y="79590"/>
                </a:lnTo>
                <a:lnTo>
                  <a:pt x="83023" y="79590"/>
                </a:lnTo>
                <a:lnTo>
                  <a:pt x="88908" y="72670"/>
                </a:lnTo>
                <a:lnTo>
                  <a:pt x="93200" y="64522"/>
                </a:lnTo>
                <a:lnTo>
                  <a:pt x="95704" y="55373"/>
                </a:lnTo>
                <a:lnTo>
                  <a:pt x="96418" y="45034"/>
                </a:lnTo>
                <a:lnTo>
                  <a:pt x="95239" y="34814"/>
                </a:lnTo>
                <a:lnTo>
                  <a:pt x="92273" y="25834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4888953" y="7144977"/>
            <a:ext cx="85090" cy="93345"/>
          </a:xfrm>
          <a:custGeom>
            <a:avLst/>
            <a:gdLst/>
            <a:ahLst/>
            <a:cxnLst/>
            <a:rect l="l" t="t" r="r" b="b"/>
            <a:pathLst>
              <a:path w="85089" h="93345">
                <a:moveTo>
                  <a:pt x="8521" y="70929"/>
                </a:moveTo>
                <a:lnTo>
                  <a:pt x="1473" y="84670"/>
                </a:lnTo>
                <a:lnTo>
                  <a:pt x="5613" y="87160"/>
                </a:lnTo>
                <a:lnTo>
                  <a:pt x="9956" y="89039"/>
                </a:lnTo>
                <a:lnTo>
                  <a:pt x="19075" y="91566"/>
                </a:lnTo>
                <a:lnTo>
                  <a:pt x="23723" y="92417"/>
                </a:lnTo>
                <a:lnTo>
                  <a:pt x="28460" y="92849"/>
                </a:lnTo>
                <a:lnTo>
                  <a:pt x="34594" y="92925"/>
                </a:lnTo>
                <a:lnTo>
                  <a:pt x="44122" y="92033"/>
                </a:lnTo>
                <a:lnTo>
                  <a:pt x="53141" y="89681"/>
                </a:lnTo>
                <a:lnTo>
                  <a:pt x="61653" y="85871"/>
                </a:lnTo>
                <a:lnTo>
                  <a:pt x="69659" y="80606"/>
                </a:lnTo>
                <a:lnTo>
                  <a:pt x="71882" y="78409"/>
                </a:lnTo>
                <a:lnTo>
                  <a:pt x="30632" y="78409"/>
                </a:lnTo>
                <a:lnTo>
                  <a:pt x="26631" y="77838"/>
                </a:lnTo>
                <a:lnTo>
                  <a:pt x="18021" y="75437"/>
                </a:lnTo>
                <a:lnTo>
                  <a:pt x="13423" y="73532"/>
                </a:lnTo>
                <a:lnTo>
                  <a:pt x="8521" y="70929"/>
                </a:lnTo>
                <a:close/>
              </a:path>
              <a:path w="85089" h="93345">
                <a:moveTo>
                  <a:pt x="84581" y="43052"/>
                </a:moveTo>
                <a:lnTo>
                  <a:pt x="66128" y="43052"/>
                </a:lnTo>
                <a:lnTo>
                  <a:pt x="66205" y="47015"/>
                </a:lnTo>
                <a:lnTo>
                  <a:pt x="66065" y="49961"/>
                </a:lnTo>
                <a:lnTo>
                  <a:pt x="30632" y="78409"/>
                </a:lnTo>
                <a:lnTo>
                  <a:pt x="71882" y="78409"/>
                </a:lnTo>
                <a:lnTo>
                  <a:pt x="76425" y="73920"/>
                </a:lnTo>
                <a:lnTo>
                  <a:pt x="81197" y="65825"/>
                </a:lnTo>
                <a:lnTo>
                  <a:pt x="83979" y="56323"/>
                </a:lnTo>
                <a:lnTo>
                  <a:pt x="84656" y="47015"/>
                </a:lnTo>
                <a:lnTo>
                  <a:pt x="84581" y="43052"/>
                </a:lnTo>
                <a:close/>
              </a:path>
              <a:path w="85089" h="93345">
                <a:moveTo>
                  <a:pt x="72610" y="13525"/>
                </a:moveTo>
                <a:lnTo>
                  <a:pt x="41973" y="13525"/>
                </a:lnTo>
                <a:lnTo>
                  <a:pt x="47523" y="14770"/>
                </a:lnTo>
                <a:lnTo>
                  <a:pt x="57200" y="19989"/>
                </a:lnTo>
                <a:lnTo>
                  <a:pt x="60693" y="23825"/>
                </a:lnTo>
                <a:lnTo>
                  <a:pt x="62826" y="28905"/>
                </a:lnTo>
                <a:lnTo>
                  <a:pt x="16052" y="29717"/>
                </a:lnTo>
                <a:lnTo>
                  <a:pt x="16306" y="43916"/>
                </a:lnTo>
                <a:lnTo>
                  <a:pt x="66128" y="43052"/>
                </a:lnTo>
                <a:lnTo>
                  <a:pt x="84581" y="43052"/>
                </a:lnTo>
                <a:lnTo>
                  <a:pt x="84203" y="38367"/>
                </a:lnTo>
                <a:lnTo>
                  <a:pt x="82743" y="31799"/>
                </a:lnTo>
                <a:lnTo>
                  <a:pt x="80393" y="25714"/>
                </a:lnTo>
                <a:lnTo>
                  <a:pt x="77064" y="19989"/>
                </a:lnTo>
                <a:lnTo>
                  <a:pt x="72610" y="13525"/>
                </a:lnTo>
                <a:close/>
              </a:path>
              <a:path w="85089" h="93345">
                <a:moveTo>
                  <a:pt x="36055" y="0"/>
                </a:moveTo>
                <a:lnTo>
                  <a:pt x="32994" y="152"/>
                </a:lnTo>
                <a:lnTo>
                  <a:pt x="30886" y="355"/>
                </a:lnTo>
                <a:lnTo>
                  <a:pt x="29730" y="495"/>
                </a:lnTo>
                <a:lnTo>
                  <a:pt x="24625" y="965"/>
                </a:lnTo>
                <a:lnTo>
                  <a:pt x="19532" y="2082"/>
                </a:lnTo>
                <a:lnTo>
                  <a:pt x="9372" y="5587"/>
                </a:lnTo>
                <a:lnTo>
                  <a:pt x="4559" y="7848"/>
                </a:lnTo>
                <a:lnTo>
                  <a:pt x="0" y="10604"/>
                </a:lnTo>
                <a:lnTo>
                  <a:pt x="7683" y="22377"/>
                </a:lnTo>
                <a:lnTo>
                  <a:pt x="8686" y="21716"/>
                </a:lnTo>
                <a:lnTo>
                  <a:pt x="9728" y="21120"/>
                </a:lnTo>
                <a:lnTo>
                  <a:pt x="41973" y="13525"/>
                </a:lnTo>
                <a:lnTo>
                  <a:pt x="72610" y="13525"/>
                </a:lnTo>
                <a:lnTo>
                  <a:pt x="72224" y="12966"/>
                </a:lnTo>
                <a:lnTo>
                  <a:pt x="42773" y="266"/>
                </a:lnTo>
                <a:lnTo>
                  <a:pt x="41744" y="165"/>
                </a:lnTo>
                <a:lnTo>
                  <a:pt x="3605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4972418" y="7145243"/>
            <a:ext cx="81915" cy="90170"/>
          </a:xfrm>
          <a:custGeom>
            <a:avLst/>
            <a:gdLst/>
            <a:ahLst/>
            <a:cxnLst/>
            <a:rect l="l" t="t" r="r" b="b"/>
            <a:pathLst>
              <a:path w="81914" h="90170">
                <a:moveTo>
                  <a:pt x="49128" y="14859"/>
                </a:moveTo>
                <a:lnTo>
                  <a:pt x="32448" y="14859"/>
                </a:lnTo>
                <a:lnTo>
                  <a:pt x="33743" y="89890"/>
                </a:lnTo>
                <a:lnTo>
                  <a:pt x="50431" y="89598"/>
                </a:lnTo>
                <a:lnTo>
                  <a:pt x="49128" y="14859"/>
                </a:lnTo>
                <a:close/>
              </a:path>
              <a:path w="81914" h="90170">
                <a:moveTo>
                  <a:pt x="81089" y="0"/>
                </a:moveTo>
                <a:lnTo>
                  <a:pt x="0" y="1409"/>
                </a:lnTo>
                <a:lnTo>
                  <a:pt x="241" y="15417"/>
                </a:lnTo>
                <a:lnTo>
                  <a:pt x="32448" y="14859"/>
                </a:lnTo>
                <a:lnTo>
                  <a:pt x="49128" y="14859"/>
                </a:lnTo>
                <a:lnTo>
                  <a:pt x="49123" y="14566"/>
                </a:lnTo>
                <a:lnTo>
                  <a:pt x="81330" y="14008"/>
                </a:lnTo>
                <a:lnTo>
                  <a:pt x="8108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5054282" y="7142095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20" h="93979">
                <a:moveTo>
                  <a:pt x="47510" y="0"/>
                </a:moveTo>
                <a:lnTo>
                  <a:pt x="7853" y="19430"/>
                </a:lnTo>
                <a:lnTo>
                  <a:pt x="190" y="46710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67"/>
                </a:lnTo>
                <a:lnTo>
                  <a:pt x="67471" y="89871"/>
                </a:lnTo>
                <a:lnTo>
                  <a:pt x="75499" y="85656"/>
                </a:lnTo>
                <a:lnTo>
                  <a:pt x="82829" y="79819"/>
                </a:lnTo>
                <a:lnTo>
                  <a:pt x="83023" y="79590"/>
                </a:lnTo>
                <a:lnTo>
                  <a:pt x="40639" y="79590"/>
                </a:lnTo>
                <a:lnTo>
                  <a:pt x="33654" y="76746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74"/>
                </a:lnTo>
                <a:lnTo>
                  <a:pt x="47574" y="14782"/>
                </a:lnTo>
                <a:lnTo>
                  <a:pt x="56260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20" h="93979">
                <a:moveTo>
                  <a:pt x="84022" y="14630"/>
                </a:moveTo>
                <a:lnTo>
                  <a:pt x="56260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09"/>
                </a:lnTo>
                <a:lnTo>
                  <a:pt x="63652" y="76212"/>
                </a:lnTo>
                <a:lnTo>
                  <a:pt x="56743" y="79311"/>
                </a:lnTo>
                <a:lnTo>
                  <a:pt x="40639" y="79590"/>
                </a:lnTo>
                <a:lnTo>
                  <a:pt x="83023" y="79590"/>
                </a:lnTo>
                <a:lnTo>
                  <a:pt x="88908" y="72670"/>
                </a:lnTo>
                <a:lnTo>
                  <a:pt x="93200" y="64522"/>
                </a:lnTo>
                <a:lnTo>
                  <a:pt x="95704" y="55373"/>
                </a:lnTo>
                <a:lnTo>
                  <a:pt x="96418" y="45034"/>
                </a:lnTo>
                <a:lnTo>
                  <a:pt x="95239" y="34814"/>
                </a:lnTo>
                <a:lnTo>
                  <a:pt x="92273" y="25834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5160162" y="7141621"/>
            <a:ext cx="103505" cy="90805"/>
          </a:xfrm>
          <a:custGeom>
            <a:avLst/>
            <a:gdLst/>
            <a:ahLst/>
            <a:cxnLst/>
            <a:rect l="l" t="t" r="r" b="b"/>
            <a:pathLst>
              <a:path w="103504" h="90804">
                <a:moveTo>
                  <a:pt x="16687" y="1473"/>
                </a:moveTo>
                <a:lnTo>
                  <a:pt x="0" y="1765"/>
                </a:lnTo>
                <a:lnTo>
                  <a:pt x="1549" y="90805"/>
                </a:lnTo>
                <a:lnTo>
                  <a:pt x="18224" y="90512"/>
                </a:lnTo>
                <a:lnTo>
                  <a:pt x="17119" y="26416"/>
                </a:lnTo>
                <a:lnTo>
                  <a:pt x="37107" y="26416"/>
                </a:lnTo>
                <a:lnTo>
                  <a:pt x="16687" y="1473"/>
                </a:lnTo>
                <a:close/>
              </a:path>
              <a:path w="103504" h="90804">
                <a:moveTo>
                  <a:pt x="102039" y="25234"/>
                </a:moveTo>
                <a:lnTo>
                  <a:pt x="85166" y="25234"/>
                </a:lnTo>
                <a:lnTo>
                  <a:pt x="86271" y="89331"/>
                </a:lnTo>
                <a:lnTo>
                  <a:pt x="103149" y="89039"/>
                </a:lnTo>
                <a:lnTo>
                  <a:pt x="102039" y="25234"/>
                </a:lnTo>
                <a:close/>
              </a:path>
              <a:path w="103504" h="90804">
                <a:moveTo>
                  <a:pt x="37107" y="26416"/>
                </a:moveTo>
                <a:lnTo>
                  <a:pt x="17119" y="26416"/>
                </a:lnTo>
                <a:lnTo>
                  <a:pt x="44348" y="60312"/>
                </a:lnTo>
                <a:lnTo>
                  <a:pt x="59118" y="60045"/>
                </a:lnTo>
                <a:lnTo>
                  <a:pt x="71082" y="44056"/>
                </a:lnTo>
                <a:lnTo>
                  <a:pt x="51549" y="44056"/>
                </a:lnTo>
                <a:lnTo>
                  <a:pt x="37107" y="26416"/>
                </a:lnTo>
                <a:close/>
              </a:path>
              <a:path w="103504" h="90804">
                <a:moveTo>
                  <a:pt x="101600" y="0"/>
                </a:moveTo>
                <a:lnTo>
                  <a:pt x="84734" y="292"/>
                </a:lnTo>
                <a:lnTo>
                  <a:pt x="51549" y="44056"/>
                </a:lnTo>
                <a:lnTo>
                  <a:pt x="71082" y="44056"/>
                </a:lnTo>
                <a:lnTo>
                  <a:pt x="85166" y="25234"/>
                </a:lnTo>
                <a:lnTo>
                  <a:pt x="102039" y="25234"/>
                </a:lnTo>
                <a:lnTo>
                  <a:pt x="10160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5269941" y="7139715"/>
            <a:ext cx="102235" cy="134620"/>
          </a:xfrm>
          <a:custGeom>
            <a:avLst/>
            <a:gdLst/>
            <a:ahLst/>
            <a:cxnLst/>
            <a:rect l="l" t="t" r="r" b="b"/>
            <a:pathLst>
              <a:path w="102235" h="134620">
                <a:moveTo>
                  <a:pt x="8915" y="118122"/>
                </a:moveTo>
                <a:lnTo>
                  <a:pt x="20193" y="134442"/>
                </a:lnTo>
                <a:lnTo>
                  <a:pt x="24701" y="134302"/>
                </a:lnTo>
                <a:lnTo>
                  <a:pt x="50143" y="119265"/>
                </a:lnTo>
                <a:lnTo>
                  <a:pt x="16738" y="119265"/>
                </a:lnTo>
                <a:lnTo>
                  <a:pt x="14173" y="119049"/>
                </a:lnTo>
                <a:lnTo>
                  <a:pt x="12890" y="118821"/>
                </a:lnTo>
                <a:lnTo>
                  <a:pt x="11607" y="118452"/>
                </a:lnTo>
                <a:lnTo>
                  <a:pt x="10572" y="118402"/>
                </a:lnTo>
                <a:lnTo>
                  <a:pt x="10172" y="118287"/>
                </a:lnTo>
                <a:lnTo>
                  <a:pt x="8915" y="118122"/>
                </a:lnTo>
                <a:close/>
              </a:path>
              <a:path w="102235" h="134620">
                <a:moveTo>
                  <a:pt x="18783" y="1435"/>
                </a:moveTo>
                <a:lnTo>
                  <a:pt x="0" y="1765"/>
                </a:lnTo>
                <a:lnTo>
                  <a:pt x="45046" y="89662"/>
                </a:lnTo>
                <a:lnTo>
                  <a:pt x="35801" y="109207"/>
                </a:lnTo>
                <a:lnTo>
                  <a:pt x="34201" y="112623"/>
                </a:lnTo>
                <a:lnTo>
                  <a:pt x="31902" y="115227"/>
                </a:lnTo>
                <a:lnTo>
                  <a:pt x="25908" y="118414"/>
                </a:lnTo>
                <a:lnTo>
                  <a:pt x="22682" y="119227"/>
                </a:lnTo>
                <a:lnTo>
                  <a:pt x="16738" y="119265"/>
                </a:lnTo>
                <a:lnTo>
                  <a:pt x="50143" y="119265"/>
                </a:lnTo>
                <a:lnTo>
                  <a:pt x="51927" y="115227"/>
                </a:lnTo>
                <a:lnTo>
                  <a:pt x="71778" y="69354"/>
                </a:lnTo>
                <a:lnTo>
                  <a:pt x="53708" y="69354"/>
                </a:lnTo>
                <a:lnTo>
                  <a:pt x="18783" y="1435"/>
                </a:lnTo>
                <a:close/>
              </a:path>
              <a:path w="102235" h="134620">
                <a:moveTo>
                  <a:pt x="35801" y="109016"/>
                </a:moveTo>
                <a:lnTo>
                  <a:pt x="35716" y="109207"/>
                </a:lnTo>
                <a:lnTo>
                  <a:pt x="35801" y="109016"/>
                </a:lnTo>
                <a:close/>
              </a:path>
              <a:path w="102235" h="134620">
                <a:moveTo>
                  <a:pt x="101790" y="0"/>
                </a:moveTo>
                <a:lnTo>
                  <a:pt x="83185" y="317"/>
                </a:lnTo>
                <a:lnTo>
                  <a:pt x="53708" y="69354"/>
                </a:lnTo>
                <a:lnTo>
                  <a:pt x="71778" y="69354"/>
                </a:lnTo>
                <a:lnTo>
                  <a:pt x="1017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5459514" y="7135935"/>
            <a:ext cx="86995" cy="135255"/>
          </a:xfrm>
          <a:custGeom>
            <a:avLst/>
            <a:gdLst/>
            <a:ahLst/>
            <a:cxnLst/>
            <a:rect l="l" t="t" r="r" b="b"/>
            <a:pathLst>
              <a:path w="86995" h="135254">
                <a:moveTo>
                  <a:pt x="16675" y="1955"/>
                </a:moveTo>
                <a:lnTo>
                  <a:pt x="0" y="2247"/>
                </a:lnTo>
                <a:lnTo>
                  <a:pt x="2311" y="135229"/>
                </a:lnTo>
                <a:lnTo>
                  <a:pt x="18986" y="134950"/>
                </a:lnTo>
                <a:lnTo>
                  <a:pt x="18199" y="89839"/>
                </a:lnTo>
                <a:lnTo>
                  <a:pt x="53560" y="89839"/>
                </a:lnTo>
                <a:lnTo>
                  <a:pt x="57919" y="88679"/>
                </a:lnTo>
                <a:lnTo>
                  <a:pt x="66014" y="84820"/>
                </a:lnTo>
                <a:lnTo>
                  <a:pt x="73240" y="79489"/>
                </a:lnTo>
                <a:lnTo>
                  <a:pt x="75340" y="77089"/>
                </a:lnTo>
                <a:lnTo>
                  <a:pt x="34658" y="77089"/>
                </a:lnTo>
                <a:lnTo>
                  <a:pt x="31711" y="76885"/>
                </a:lnTo>
                <a:lnTo>
                  <a:pt x="17018" y="21907"/>
                </a:lnTo>
                <a:lnTo>
                  <a:pt x="19418" y="20332"/>
                </a:lnTo>
                <a:lnTo>
                  <a:pt x="45478" y="15087"/>
                </a:lnTo>
                <a:lnTo>
                  <a:pt x="76290" y="15087"/>
                </a:lnTo>
                <a:lnTo>
                  <a:pt x="72047" y="10795"/>
                </a:lnTo>
                <a:lnTo>
                  <a:pt x="65189" y="6184"/>
                </a:lnTo>
                <a:lnTo>
                  <a:pt x="16751" y="6184"/>
                </a:lnTo>
                <a:lnTo>
                  <a:pt x="16675" y="1955"/>
                </a:lnTo>
                <a:close/>
              </a:path>
              <a:path w="86995" h="135254">
                <a:moveTo>
                  <a:pt x="53560" y="89839"/>
                </a:moveTo>
                <a:lnTo>
                  <a:pt x="18199" y="89839"/>
                </a:lnTo>
                <a:lnTo>
                  <a:pt x="21920" y="90678"/>
                </a:lnTo>
                <a:lnTo>
                  <a:pt x="25539" y="91262"/>
                </a:lnTo>
                <a:lnTo>
                  <a:pt x="32588" y="91897"/>
                </a:lnTo>
                <a:lnTo>
                  <a:pt x="35941" y="92036"/>
                </a:lnTo>
                <a:lnTo>
                  <a:pt x="39141" y="91973"/>
                </a:lnTo>
                <a:lnTo>
                  <a:pt x="48961" y="91063"/>
                </a:lnTo>
                <a:lnTo>
                  <a:pt x="53560" y="89839"/>
                </a:lnTo>
                <a:close/>
              </a:path>
              <a:path w="86995" h="135254">
                <a:moveTo>
                  <a:pt x="76290" y="15087"/>
                </a:moveTo>
                <a:lnTo>
                  <a:pt x="45478" y="15087"/>
                </a:lnTo>
                <a:lnTo>
                  <a:pt x="52349" y="17462"/>
                </a:lnTo>
                <a:lnTo>
                  <a:pt x="64541" y="27228"/>
                </a:lnTo>
                <a:lnTo>
                  <a:pt x="67678" y="34925"/>
                </a:lnTo>
                <a:lnTo>
                  <a:pt x="68046" y="56159"/>
                </a:lnTo>
                <a:lnTo>
                  <a:pt x="65011" y="64020"/>
                </a:lnTo>
                <a:lnTo>
                  <a:pt x="52539" y="73964"/>
                </a:lnTo>
                <a:lnTo>
                  <a:pt x="45643" y="76644"/>
                </a:lnTo>
                <a:lnTo>
                  <a:pt x="38112" y="77025"/>
                </a:lnTo>
                <a:lnTo>
                  <a:pt x="34658" y="77089"/>
                </a:lnTo>
                <a:lnTo>
                  <a:pt x="75340" y="77089"/>
                </a:lnTo>
                <a:lnTo>
                  <a:pt x="79165" y="72715"/>
                </a:lnTo>
                <a:lnTo>
                  <a:pt x="83338" y="64530"/>
                </a:lnTo>
                <a:lnTo>
                  <a:pt x="85762" y="54938"/>
                </a:lnTo>
                <a:lnTo>
                  <a:pt x="86436" y="43942"/>
                </a:lnTo>
                <a:lnTo>
                  <a:pt x="85393" y="33590"/>
                </a:lnTo>
                <a:lnTo>
                  <a:pt x="82646" y="24615"/>
                </a:lnTo>
                <a:lnTo>
                  <a:pt x="78197" y="17017"/>
                </a:lnTo>
                <a:lnTo>
                  <a:pt x="76290" y="15087"/>
                </a:lnTo>
                <a:close/>
              </a:path>
              <a:path w="86995" h="135254">
                <a:moveTo>
                  <a:pt x="40805" y="0"/>
                </a:moveTo>
                <a:lnTo>
                  <a:pt x="16751" y="6184"/>
                </a:lnTo>
                <a:lnTo>
                  <a:pt x="65189" y="6184"/>
                </a:lnTo>
                <a:lnTo>
                  <a:pt x="64849" y="5956"/>
                </a:lnTo>
                <a:lnTo>
                  <a:pt x="57240" y="2544"/>
                </a:lnTo>
                <a:lnTo>
                  <a:pt x="49224" y="559"/>
                </a:lnTo>
                <a:lnTo>
                  <a:pt x="4080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5551204" y="7133457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628" y="0"/>
                </a:moveTo>
                <a:lnTo>
                  <a:pt x="11636" y="14541"/>
                </a:lnTo>
                <a:lnTo>
                  <a:pt x="0" y="46583"/>
                </a:lnTo>
                <a:lnTo>
                  <a:pt x="837" y="54791"/>
                </a:lnTo>
                <a:lnTo>
                  <a:pt x="28257" y="89762"/>
                </a:lnTo>
                <a:lnTo>
                  <a:pt x="49253" y="93637"/>
                </a:lnTo>
                <a:lnTo>
                  <a:pt x="51158" y="93421"/>
                </a:lnTo>
                <a:lnTo>
                  <a:pt x="59858" y="93268"/>
                </a:lnTo>
                <a:lnTo>
                  <a:pt x="88864" y="79235"/>
                </a:lnTo>
                <a:lnTo>
                  <a:pt x="49571" y="79235"/>
                </a:lnTo>
                <a:lnTo>
                  <a:pt x="40363" y="79019"/>
                </a:lnTo>
                <a:lnTo>
                  <a:pt x="32883" y="75565"/>
                </a:lnTo>
                <a:lnTo>
                  <a:pt x="21415" y="62204"/>
                </a:lnTo>
                <a:lnTo>
                  <a:pt x="18469" y="54762"/>
                </a:lnTo>
                <a:lnTo>
                  <a:pt x="18367" y="45491"/>
                </a:lnTo>
                <a:lnTo>
                  <a:pt x="18469" y="43891"/>
                </a:lnTo>
                <a:lnTo>
                  <a:pt x="93424" y="42583"/>
                </a:lnTo>
                <a:lnTo>
                  <a:pt x="92505" y="33877"/>
                </a:lnTo>
                <a:lnTo>
                  <a:pt x="91267" y="29629"/>
                </a:lnTo>
                <a:lnTo>
                  <a:pt x="21479" y="29629"/>
                </a:lnTo>
                <a:lnTo>
                  <a:pt x="23218" y="26276"/>
                </a:lnTo>
                <a:lnTo>
                  <a:pt x="25631" y="23444"/>
                </a:lnTo>
                <a:lnTo>
                  <a:pt x="31816" y="18872"/>
                </a:lnTo>
                <a:lnTo>
                  <a:pt x="35080" y="17183"/>
                </a:lnTo>
                <a:lnTo>
                  <a:pt x="38509" y="16090"/>
                </a:lnTo>
                <a:lnTo>
                  <a:pt x="40160" y="15430"/>
                </a:lnTo>
                <a:lnTo>
                  <a:pt x="41811" y="14947"/>
                </a:lnTo>
                <a:lnTo>
                  <a:pt x="45126" y="14376"/>
                </a:lnTo>
                <a:lnTo>
                  <a:pt x="46713" y="14224"/>
                </a:lnTo>
                <a:lnTo>
                  <a:pt x="82164" y="14224"/>
                </a:lnTo>
                <a:lnTo>
                  <a:pt x="81804" y="13804"/>
                </a:lnTo>
                <a:lnTo>
                  <a:pt x="50752" y="38"/>
                </a:lnTo>
                <a:lnTo>
                  <a:pt x="47628" y="0"/>
                </a:lnTo>
                <a:close/>
              </a:path>
              <a:path w="95885" h="93979">
                <a:moveTo>
                  <a:pt x="83391" y="61188"/>
                </a:moveTo>
                <a:lnTo>
                  <a:pt x="82552" y="62204"/>
                </a:lnTo>
                <a:lnTo>
                  <a:pt x="80534" y="64503"/>
                </a:lnTo>
                <a:lnTo>
                  <a:pt x="79251" y="66065"/>
                </a:lnTo>
                <a:lnTo>
                  <a:pt x="49571" y="79235"/>
                </a:lnTo>
                <a:lnTo>
                  <a:pt x="88864" y="79235"/>
                </a:lnTo>
                <a:lnTo>
                  <a:pt x="90754" y="77542"/>
                </a:lnTo>
                <a:lnTo>
                  <a:pt x="95469" y="72301"/>
                </a:lnTo>
                <a:lnTo>
                  <a:pt x="83391" y="61188"/>
                </a:lnTo>
                <a:close/>
              </a:path>
              <a:path w="95885" h="93979">
                <a:moveTo>
                  <a:pt x="82164" y="14224"/>
                </a:moveTo>
                <a:lnTo>
                  <a:pt x="50460" y="14224"/>
                </a:lnTo>
                <a:lnTo>
                  <a:pt x="52378" y="14452"/>
                </a:lnTo>
                <a:lnTo>
                  <a:pt x="53305" y="14617"/>
                </a:lnTo>
                <a:lnTo>
                  <a:pt x="54206" y="14859"/>
                </a:lnTo>
                <a:lnTo>
                  <a:pt x="58182" y="15824"/>
                </a:lnTo>
                <a:lnTo>
                  <a:pt x="61953" y="17513"/>
                </a:lnTo>
                <a:lnTo>
                  <a:pt x="69065" y="22377"/>
                </a:lnTo>
                <a:lnTo>
                  <a:pt x="71707" y="25298"/>
                </a:lnTo>
                <a:lnTo>
                  <a:pt x="73434" y="28727"/>
                </a:lnTo>
                <a:lnTo>
                  <a:pt x="21479" y="29629"/>
                </a:lnTo>
                <a:lnTo>
                  <a:pt x="91267" y="29629"/>
                </a:lnTo>
                <a:lnTo>
                  <a:pt x="90262" y="26179"/>
                </a:lnTo>
                <a:lnTo>
                  <a:pt x="86695" y="19489"/>
                </a:lnTo>
                <a:lnTo>
                  <a:pt x="82164" y="1422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5651493" y="7105525"/>
            <a:ext cx="93980" cy="120014"/>
          </a:xfrm>
          <a:custGeom>
            <a:avLst/>
            <a:gdLst/>
            <a:ahLst/>
            <a:cxnLst/>
            <a:rect l="l" t="t" r="r" b="b"/>
            <a:pathLst>
              <a:path w="93979" h="120015">
                <a:moveTo>
                  <a:pt x="52533" y="0"/>
                </a:moveTo>
                <a:lnTo>
                  <a:pt x="43211" y="165"/>
                </a:lnTo>
                <a:lnTo>
                  <a:pt x="42056" y="317"/>
                </a:lnTo>
                <a:lnTo>
                  <a:pt x="37915" y="711"/>
                </a:lnTo>
                <a:lnTo>
                  <a:pt x="4692" y="27254"/>
                </a:lnTo>
                <a:lnTo>
                  <a:pt x="0" y="61766"/>
                </a:lnTo>
                <a:lnTo>
                  <a:pt x="6" y="73850"/>
                </a:lnTo>
                <a:lnTo>
                  <a:pt x="19799" y="112509"/>
                </a:lnTo>
                <a:lnTo>
                  <a:pt x="47390" y="119481"/>
                </a:lnTo>
                <a:lnTo>
                  <a:pt x="57869" y="118467"/>
                </a:lnTo>
                <a:lnTo>
                  <a:pt x="67075" y="115806"/>
                </a:lnTo>
                <a:lnTo>
                  <a:pt x="75004" y="111500"/>
                </a:lnTo>
                <a:lnTo>
                  <a:pt x="81654" y="105549"/>
                </a:lnTo>
                <a:lnTo>
                  <a:pt x="82302" y="104660"/>
                </a:lnTo>
                <a:lnTo>
                  <a:pt x="38754" y="104660"/>
                </a:lnTo>
                <a:lnTo>
                  <a:pt x="31896" y="101777"/>
                </a:lnTo>
                <a:lnTo>
                  <a:pt x="21596" y="89915"/>
                </a:lnTo>
                <a:lnTo>
                  <a:pt x="18942" y="82283"/>
                </a:lnTo>
                <a:lnTo>
                  <a:pt x="18624" y="63995"/>
                </a:lnTo>
                <a:lnTo>
                  <a:pt x="21304" y="56972"/>
                </a:lnTo>
                <a:lnTo>
                  <a:pt x="32365" y="46037"/>
                </a:lnTo>
                <a:lnTo>
                  <a:pt x="38842" y="43243"/>
                </a:lnTo>
                <a:lnTo>
                  <a:pt x="54171" y="42976"/>
                </a:lnTo>
                <a:lnTo>
                  <a:pt x="83269" y="42976"/>
                </a:lnTo>
                <a:lnTo>
                  <a:pt x="82769" y="42430"/>
                </a:lnTo>
                <a:lnTo>
                  <a:pt x="18624" y="42430"/>
                </a:lnTo>
                <a:lnTo>
                  <a:pt x="18649" y="41706"/>
                </a:lnTo>
                <a:lnTo>
                  <a:pt x="36404" y="16789"/>
                </a:lnTo>
                <a:lnTo>
                  <a:pt x="37928" y="16128"/>
                </a:lnTo>
                <a:lnTo>
                  <a:pt x="70091" y="14338"/>
                </a:lnTo>
                <a:lnTo>
                  <a:pt x="75063" y="1333"/>
                </a:lnTo>
                <a:lnTo>
                  <a:pt x="73717" y="1269"/>
                </a:lnTo>
                <a:lnTo>
                  <a:pt x="72180" y="1092"/>
                </a:lnTo>
                <a:lnTo>
                  <a:pt x="66414" y="533"/>
                </a:lnTo>
                <a:lnTo>
                  <a:pt x="55606" y="50"/>
                </a:lnTo>
                <a:lnTo>
                  <a:pt x="52533" y="0"/>
                </a:lnTo>
                <a:close/>
              </a:path>
              <a:path w="93979" h="120015">
                <a:moveTo>
                  <a:pt x="83269" y="42976"/>
                </a:moveTo>
                <a:lnTo>
                  <a:pt x="54171" y="42976"/>
                </a:lnTo>
                <a:lnTo>
                  <a:pt x="60801" y="45351"/>
                </a:lnTo>
                <a:lnTo>
                  <a:pt x="72218" y="55130"/>
                </a:lnTo>
                <a:lnTo>
                  <a:pt x="75164" y="62306"/>
                </a:lnTo>
                <a:lnTo>
                  <a:pt x="75297" y="81294"/>
                </a:lnTo>
                <a:lnTo>
                  <a:pt x="72866" y="88874"/>
                </a:lnTo>
                <a:lnTo>
                  <a:pt x="62858" y="101206"/>
                </a:lnTo>
                <a:lnTo>
                  <a:pt x="56000" y="104368"/>
                </a:lnTo>
                <a:lnTo>
                  <a:pt x="38754" y="104660"/>
                </a:lnTo>
                <a:lnTo>
                  <a:pt x="82302" y="104660"/>
                </a:lnTo>
                <a:lnTo>
                  <a:pt x="86912" y="98339"/>
                </a:lnTo>
                <a:lnTo>
                  <a:pt x="90644" y="90254"/>
                </a:lnTo>
                <a:lnTo>
                  <a:pt x="92850" y="81294"/>
                </a:lnTo>
                <a:lnTo>
                  <a:pt x="93529" y="71462"/>
                </a:lnTo>
                <a:lnTo>
                  <a:pt x="92557" y="61766"/>
                </a:lnTo>
                <a:lnTo>
                  <a:pt x="90001" y="53214"/>
                </a:lnTo>
                <a:lnTo>
                  <a:pt x="85860" y="45807"/>
                </a:lnTo>
                <a:lnTo>
                  <a:pt x="83269" y="42976"/>
                </a:lnTo>
                <a:close/>
              </a:path>
              <a:path w="93979" h="120015">
                <a:moveTo>
                  <a:pt x="48685" y="28473"/>
                </a:moveTo>
                <a:lnTo>
                  <a:pt x="45688" y="28562"/>
                </a:lnTo>
                <a:lnTo>
                  <a:pt x="43630" y="28727"/>
                </a:lnTo>
                <a:lnTo>
                  <a:pt x="42614" y="28905"/>
                </a:lnTo>
                <a:lnTo>
                  <a:pt x="41598" y="29171"/>
                </a:lnTo>
                <a:lnTo>
                  <a:pt x="37522" y="29883"/>
                </a:lnTo>
                <a:lnTo>
                  <a:pt x="33483" y="31267"/>
                </a:lnTo>
                <a:lnTo>
                  <a:pt x="25507" y="35382"/>
                </a:lnTo>
                <a:lnTo>
                  <a:pt x="21847" y="38468"/>
                </a:lnTo>
                <a:lnTo>
                  <a:pt x="18624" y="42430"/>
                </a:lnTo>
                <a:lnTo>
                  <a:pt x="82769" y="42430"/>
                </a:lnTo>
                <a:lnTo>
                  <a:pt x="80130" y="39547"/>
                </a:lnTo>
                <a:lnTo>
                  <a:pt x="73272" y="34583"/>
                </a:lnTo>
                <a:lnTo>
                  <a:pt x="65746" y="31081"/>
                </a:lnTo>
                <a:lnTo>
                  <a:pt x="57551" y="29044"/>
                </a:lnTo>
                <a:lnTo>
                  <a:pt x="48685" y="28473"/>
                </a:lnTo>
                <a:close/>
              </a:path>
              <a:path w="93979" h="120015">
                <a:moveTo>
                  <a:pt x="70091" y="14338"/>
                </a:moveTo>
                <a:lnTo>
                  <a:pt x="59874" y="14338"/>
                </a:lnTo>
                <a:lnTo>
                  <a:pt x="63519" y="14490"/>
                </a:lnTo>
                <a:lnTo>
                  <a:pt x="69742" y="15252"/>
                </a:lnTo>
                <a:lnTo>
                  <a:pt x="70091" y="1433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5750445" y="7129993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713" y="0"/>
                </a:moveTo>
                <a:lnTo>
                  <a:pt x="11722" y="14541"/>
                </a:lnTo>
                <a:lnTo>
                  <a:pt x="0" y="45745"/>
                </a:lnTo>
                <a:lnTo>
                  <a:pt x="923" y="54791"/>
                </a:lnTo>
                <a:lnTo>
                  <a:pt x="28343" y="89762"/>
                </a:lnTo>
                <a:lnTo>
                  <a:pt x="49339" y="93637"/>
                </a:lnTo>
                <a:lnTo>
                  <a:pt x="51244" y="93421"/>
                </a:lnTo>
                <a:lnTo>
                  <a:pt x="59943" y="93268"/>
                </a:lnTo>
                <a:lnTo>
                  <a:pt x="88950" y="79235"/>
                </a:lnTo>
                <a:lnTo>
                  <a:pt x="49656" y="79235"/>
                </a:lnTo>
                <a:lnTo>
                  <a:pt x="40449" y="79019"/>
                </a:lnTo>
                <a:lnTo>
                  <a:pt x="32981" y="75564"/>
                </a:lnTo>
                <a:lnTo>
                  <a:pt x="21501" y="62204"/>
                </a:lnTo>
                <a:lnTo>
                  <a:pt x="18554" y="54762"/>
                </a:lnTo>
                <a:lnTo>
                  <a:pt x="18402" y="45719"/>
                </a:lnTo>
                <a:lnTo>
                  <a:pt x="18567" y="43891"/>
                </a:lnTo>
                <a:lnTo>
                  <a:pt x="93510" y="42583"/>
                </a:lnTo>
                <a:lnTo>
                  <a:pt x="92590" y="33877"/>
                </a:lnTo>
                <a:lnTo>
                  <a:pt x="91353" y="29629"/>
                </a:lnTo>
                <a:lnTo>
                  <a:pt x="21577" y="29629"/>
                </a:lnTo>
                <a:lnTo>
                  <a:pt x="23304" y="26276"/>
                </a:lnTo>
                <a:lnTo>
                  <a:pt x="25717" y="23444"/>
                </a:lnTo>
                <a:lnTo>
                  <a:pt x="31902" y="18872"/>
                </a:lnTo>
                <a:lnTo>
                  <a:pt x="35166" y="17183"/>
                </a:lnTo>
                <a:lnTo>
                  <a:pt x="38595" y="16090"/>
                </a:lnTo>
                <a:lnTo>
                  <a:pt x="40246" y="15417"/>
                </a:lnTo>
                <a:lnTo>
                  <a:pt x="41897" y="14947"/>
                </a:lnTo>
                <a:lnTo>
                  <a:pt x="45211" y="14376"/>
                </a:lnTo>
                <a:lnTo>
                  <a:pt x="46812" y="14223"/>
                </a:lnTo>
                <a:lnTo>
                  <a:pt x="82250" y="14223"/>
                </a:lnTo>
                <a:lnTo>
                  <a:pt x="81889" y="13804"/>
                </a:lnTo>
                <a:lnTo>
                  <a:pt x="50838" y="38"/>
                </a:lnTo>
                <a:lnTo>
                  <a:pt x="47713" y="0"/>
                </a:lnTo>
                <a:close/>
              </a:path>
              <a:path w="95885" h="93979">
                <a:moveTo>
                  <a:pt x="83477" y="61188"/>
                </a:moveTo>
                <a:lnTo>
                  <a:pt x="82639" y="62204"/>
                </a:lnTo>
                <a:lnTo>
                  <a:pt x="79971" y="65277"/>
                </a:lnTo>
                <a:lnTo>
                  <a:pt x="79349" y="66052"/>
                </a:lnTo>
                <a:lnTo>
                  <a:pt x="49656" y="79235"/>
                </a:lnTo>
                <a:lnTo>
                  <a:pt x="88950" y="79235"/>
                </a:lnTo>
                <a:lnTo>
                  <a:pt x="90839" y="77542"/>
                </a:lnTo>
                <a:lnTo>
                  <a:pt x="95554" y="72301"/>
                </a:lnTo>
                <a:lnTo>
                  <a:pt x="83477" y="61188"/>
                </a:lnTo>
                <a:close/>
              </a:path>
              <a:path w="95885" h="93979">
                <a:moveTo>
                  <a:pt x="82250" y="14223"/>
                </a:moveTo>
                <a:lnTo>
                  <a:pt x="50545" y="14223"/>
                </a:lnTo>
                <a:lnTo>
                  <a:pt x="52463" y="14439"/>
                </a:lnTo>
                <a:lnTo>
                  <a:pt x="53390" y="14617"/>
                </a:lnTo>
                <a:lnTo>
                  <a:pt x="54292" y="14858"/>
                </a:lnTo>
                <a:lnTo>
                  <a:pt x="58267" y="15824"/>
                </a:lnTo>
                <a:lnTo>
                  <a:pt x="62039" y="17513"/>
                </a:lnTo>
                <a:lnTo>
                  <a:pt x="69151" y="22377"/>
                </a:lnTo>
                <a:lnTo>
                  <a:pt x="71793" y="25298"/>
                </a:lnTo>
                <a:lnTo>
                  <a:pt x="73520" y="28727"/>
                </a:lnTo>
                <a:lnTo>
                  <a:pt x="21577" y="29629"/>
                </a:lnTo>
                <a:lnTo>
                  <a:pt x="91353" y="29629"/>
                </a:lnTo>
                <a:lnTo>
                  <a:pt x="90347" y="26179"/>
                </a:lnTo>
                <a:lnTo>
                  <a:pt x="86780" y="19489"/>
                </a:lnTo>
                <a:lnTo>
                  <a:pt x="82250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5847422" y="7129836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73" y="90449"/>
                </a:lnTo>
                <a:lnTo>
                  <a:pt x="29248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2" y="41363"/>
                </a:moveTo>
                <a:lnTo>
                  <a:pt x="76149" y="41363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63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41" y="42671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63"/>
                </a:lnTo>
                <a:lnTo>
                  <a:pt x="92832" y="41363"/>
                </a:lnTo>
                <a:lnTo>
                  <a:pt x="92600" y="27990"/>
                </a:lnTo>
                <a:lnTo>
                  <a:pt x="28168" y="27990"/>
                </a:lnTo>
                <a:lnTo>
                  <a:pt x="27711" y="1117"/>
                </a:lnTo>
                <a:close/>
              </a:path>
              <a:path w="93979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68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5955220" y="7128314"/>
            <a:ext cx="86360" cy="90805"/>
          </a:xfrm>
          <a:custGeom>
            <a:avLst/>
            <a:gdLst/>
            <a:ahLst/>
            <a:cxnLst/>
            <a:rect l="l" t="t" r="r" b="b"/>
            <a:pathLst>
              <a:path w="86360" h="90804">
                <a:moveTo>
                  <a:pt x="16675" y="965"/>
                </a:moveTo>
                <a:lnTo>
                  <a:pt x="0" y="1257"/>
                </a:lnTo>
                <a:lnTo>
                  <a:pt x="1549" y="90297"/>
                </a:lnTo>
                <a:lnTo>
                  <a:pt x="18224" y="90004"/>
                </a:lnTo>
                <a:lnTo>
                  <a:pt x="17386" y="42036"/>
                </a:lnTo>
                <a:lnTo>
                  <a:pt x="32410" y="41770"/>
                </a:lnTo>
                <a:lnTo>
                  <a:pt x="58642" y="41770"/>
                </a:lnTo>
                <a:lnTo>
                  <a:pt x="55575" y="38074"/>
                </a:lnTo>
                <a:lnTo>
                  <a:pt x="48171" y="31165"/>
                </a:lnTo>
                <a:lnTo>
                  <a:pt x="43688" y="29413"/>
                </a:lnTo>
                <a:lnTo>
                  <a:pt x="38455" y="29375"/>
                </a:lnTo>
                <a:lnTo>
                  <a:pt x="38690" y="29171"/>
                </a:lnTo>
                <a:lnTo>
                  <a:pt x="17170" y="29171"/>
                </a:lnTo>
                <a:lnTo>
                  <a:pt x="16675" y="965"/>
                </a:lnTo>
                <a:close/>
              </a:path>
              <a:path w="86360" h="90804">
                <a:moveTo>
                  <a:pt x="58642" y="41770"/>
                </a:moveTo>
                <a:lnTo>
                  <a:pt x="32410" y="41770"/>
                </a:lnTo>
                <a:lnTo>
                  <a:pt x="35267" y="42646"/>
                </a:lnTo>
                <a:lnTo>
                  <a:pt x="40817" y="46266"/>
                </a:lnTo>
                <a:lnTo>
                  <a:pt x="43002" y="48615"/>
                </a:lnTo>
                <a:lnTo>
                  <a:pt x="44589" y="51536"/>
                </a:lnTo>
                <a:lnTo>
                  <a:pt x="67881" y="90093"/>
                </a:lnTo>
                <a:lnTo>
                  <a:pt x="85864" y="87858"/>
                </a:lnTo>
                <a:lnTo>
                  <a:pt x="63334" y="49288"/>
                </a:lnTo>
                <a:lnTo>
                  <a:pt x="62987" y="48615"/>
                </a:lnTo>
                <a:lnTo>
                  <a:pt x="62128" y="47104"/>
                </a:lnTo>
                <a:lnTo>
                  <a:pt x="61760" y="46570"/>
                </a:lnTo>
                <a:lnTo>
                  <a:pt x="61366" y="46062"/>
                </a:lnTo>
                <a:lnTo>
                  <a:pt x="58737" y="41884"/>
                </a:lnTo>
                <a:close/>
              </a:path>
              <a:path w="86360" h="90804">
                <a:moveTo>
                  <a:pt x="72453" y="0"/>
                </a:moveTo>
                <a:lnTo>
                  <a:pt x="50609" y="368"/>
                </a:lnTo>
                <a:lnTo>
                  <a:pt x="17170" y="29171"/>
                </a:lnTo>
                <a:lnTo>
                  <a:pt x="38690" y="29171"/>
                </a:lnTo>
                <a:lnTo>
                  <a:pt x="7245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6036119" y="7126399"/>
            <a:ext cx="102235" cy="134620"/>
          </a:xfrm>
          <a:custGeom>
            <a:avLst/>
            <a:gdLst/>
            <a:ahLst/>
            <a:cxnLst/>
            <a:rect l="l" t="t" r="r" b="b"/>
            <a:pathLst>
              <a:path w="102235" h="134620">
                <a:moveTo>
                  <a:pt x="8915" y="118122"/>
                </a:moveTo>
                <a:lnTo>
                  <a:pt x="20193" y="134442"/>
                </a:lnTo>
                <a:lnTo>
                  <a:pt x="24688" y="134289"/>
                </a:lnTo>
                <a:lnTo>
                  <a:pt x="50130" y="119265"/>
                </a:lnTo>
                <a:lnTo>
                  <a:pt x="16725" y="119265"/>
                </a:lnTo>
                <a:lnTo>
                  <a:pt x="14173" y="119049"/>
                </a:lnTo>
                <a:lnTo>
                  <a:pt x="12890" y="118821"/>
                </a:lnTo>
                <a:lnTo>
                  <a:pt x="11607" y="118452"/>
                </a:lnTo>
                <a:lnTo>
                  <a:pt x="10571" y="118402"/>
                </a:lnTo>
                <a:lnTo>
                  <a:pt x="10160" y="118287"/>
                </a:lnTo>
                <a:lnTo>
                  <a:pt x="8915" y="118122"/>
                </a:lnTo>
                <a:close/>
              </a:path>
              <a:path w="102235" h="134620">
                <a:moveTo>
                  <a:pt x="18783" y="1435"/>
                </a:moveTo>
                <a:lnTo>
                  <a:pt x="0" y="1765"/>
                </a:lnTo>
                <a:lnTo>
                  <a:pt x="45046" y="89662"/>
                </a:lnTo>
                <a:lnTo>
                  <a:pt x="35801" y="109207"/>
                </a:lnTo>
                <a:lnTo>
                  <a:pt x="34188" y="112623"/>
                </a:lnTo>
                <a:lnTo>
                  <a:pt x="31902" y="115227"/>
                </a:lnTo>
                <a:lnTo>
                  <a:pt x="25895" y="118414"/>
                </a:lnTo>
                <a:lnTo>
                  <a:pt x="22669" y="119227"/>
                </a:lnTo>
                <a:lnTo>
                  <a:pt x="16725" y="119265"/>
                </a:lnTo>
                <a:lnTo>
                  <a:pt x="50130" y="119265"/>
                </a:lnTo>
                <a:lnTo>
                  <a:pt x="51914" y="115227"/>
                </a:lnTo>
                <a:lnTo>
                  <a:pt x="71765" y="69354"/>
                </a:lnTo>
                <a:lnTo>
                  <a:pt x="53708" y="69354"/>
                </a:lnTo>
                <a:lnTo>
                  <a:pt x="18783" y="1435"/>
                </a:lnTo>
                <a:close/>
              </a:path>
              <a:path w="102235" h="134620">
                <a:moveTo>
                  <a:pt x="35801" y="109016"/>
                </a:moveTo>
                <a:lnTo>
                  <a:pt x="35716" y="109207"/>
                </a:lnTo>
                <a:lnTo>
                  <a:pt x="35801" y="109016"/>
                </a:lnTo>
                <a:close/>
              </a:path>
              <a:path w="102235" h="134620">
                <a:moveTo>
                  <a:pt x="101777" y="0"/>
                </a:moveTo>
                <a:lnTo>
                  <a:pt x="83185" y="317"/>
                </a:lnTo>
                <a:lnTo>
                  <a:pt x="53708" y="69354"/>
                </a:lnTo>
                <a:lnTo>
                  <a:pt x="71765" y="69354"/>
                </a:lnTo>
                <a:lnTo>
                  <a:pt x="1017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6222796" y="7121785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20" h="93979">
                <a:moveTo>
                  <a:pt x="47510" y="0"/>
                </a:moveTo>
                <a:lnTo>
                  <a:pt x="7853" y="19430"/>
                </a:lnTo>
                <a:lnTo>
                  <a:pt x="190" y="46697"/>
                </a:lnTo>
                <a:lnTo>
                  <a:pt x="0" y="46901"/>
                </a:lnTo>
                <a:lnTo>
                  <a:pt x="22461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67"/>
                </a:lnTo>
                <a:lnTo>
                  <a:pt x="67471" y="89871"/>
                </a:lnTo>
                <a:lnTo>
                  <a:pt x="75499" y="85656"/>
                </a:lnTo>
                <a:lnTo>
                  <a:pt x="82829" y="79819"/>
                </a:lnTo>
                <a:lnTo>
                  <a:pt x="83023" y="79590"/>
                </a:lnTo>
                <a:lnTo>
                  <a:pt x="40639" y="79590"/>
                </a:lnTo>
                <a:lnTo>
                  <a:pt x="33654" y="76746"/>
                </a:lnTo>
                <a:lnTo>
                  <a:pt x="21818" y="65036"/>
                </a:lnTo>
                <a:lnTo>
                  <a:pt x="18783" y="57378"/>
                </a:lnTo>
                <a:lnTo>
                  <a:pt x="18453" y="38315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74"/>
                </a:lnTo>
                <a:lnTo>
                  <a:pt x="47574" y="14782"/>
                </a:lnTo>
                <a:lnTo>
                  <a:pt x="56260" y="14630"/>
                </a:lnTo>
                <a:lnTo>
                  <a:pt x="84023" y="14630"/>
                </a:lnTo>
                <a:lnTo>
                  <a:pt x="80975" y="11607"/>
                </a:lnTo>
                <a:lnTo>
                  <a:pt x="73303" y="6481"/>
                </a:lnTo>
                <a:lnTo>
                  <a:pt x="65166" y="2836"/>
                </a:lnTo>
                <a:lnTo>
                  <a:pt x="56568" y="676"/>
                </a:lnTo>
                <a:lnTo>
                  <a:pt x="47510" y="0"/>
                </a:lnTo>
                <a:close/>
              </a:path>
              <a:path w="96520" h="93979">
                <a:moveTo>
                  <a:pt x="84023" y="14630"/>
                </a:moveTo>
                <a:lnTo>
                  <a:pt x="56260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09"/>
                </a:lnTo>
                <a:lnTo>
                  <a:pt x="63652" y="76212"/>
                </a:lnTo>
                <a:lnTo>
                  <a:pt x="56743" y="79298"/>
                </a:lnTo>
                <a:lnTo>
                  <a:pt x="40639" y="79590"/>
                </a:lnTo>
                <a:lnTo>
                  <a:pt x="83023" y="79590"/>
                </a:lnTo>
                <a:lnTo>
                  <a:pt x="88913" y="72670"/>
                </a:lnTo>
                <a:lnTo>
                  <a:pt x="93205" y="64522"/>
                </a:lnTo>
                <a:lnTo>
                  <a:pt x="95706" y="55373"/>
                </a:lnTo>
                <a:lnTo>
                  <a:pt x="96418" y="45224"/>
                </a:lnTo>
                <a:lnTo>
                  <a:pt x="95234" y="34808"/>
                </a:lnTo>
                <a:lnTo>
                  <a:pt x="92271" y="25830"/>
                </a:lnTo>
                <a:lnTo>
                  <a:pt x="87518" y="18096"/>
                </a:lnTo>
                <a:lnTo>
                  <a:pt x="84023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6316624" y="7121909"/>
            <a:ext cx="81280" cy="89535"/>
          </a:xfrm>
          <a:custGeom>
            <a:avLst/>
            <a:gdLst/>
            <a:ahLst/>
            <a:cxnLst/>
            <a:rect l="l" t="t" r="r" b="b"/>
            <a:pathLst>
              <a:path w="81279" h="89534">
                <a:moveTo>
                  <a:pt x="80085" y="53251"/>
                </a:moveTo>
                <a:lnTo>
                  <a:pt x="63411" y="53251"/>
                </a:lnTo>
                <a:lnTo>
                  <a:pt x="64033" y="89331"/>
                </a:lnTo>
                <a:lnTo>
                  <a:pt x="80708" y="89039"/>
                </a:lnTo>
                <a:lnTo>
                  <a:pt x="80085" y="53251"/>
                </a:lnTo>
                <a:close/>
              </a:path>
              <a:path w="81279" h="89534">
                <a:moveTo>
                  <a:pt x="17627" y="1066"/>
                </a:moveTo>
                <a:lnTo>
                  <a:pt x="0" y="1371"/>
                </a:lnTo>
                <a:lnTo>
                  <a:pt x="12852" y="35318"/>
                </a:lnTo>
                <a:lnTo>
                  <a:pt x="14732" y="40017"/>
                </a:lnTo>
                <a:lnTo>
                  <a:pt x="43091" y="53606"/>
                </a:lnTo>
                <a:lnTo>
                  <a:pt x="63411" y="53251"/>
                </a:lnTo>
                <a:lnTo>
                  <a:pt x="80085" y="53251"/>
                </a:lnTo>
                <a:lnTo>
                  <a:pt x="79845" y="39446"/>
                </a:lnTo>
                <a:lnTo>
                  <a:pt x="40792" y="39446"/>
                </a:lnTo>
                <a:lnTo>
                  <a:pt x="37261" y="38582"/>
                </a:lnTo>
                <a:lnTo>
                  <a:pt x="31064" y="34975"/>
                </a:lnTo>
                <a:lnTo>
                  <a:pt x="28981" y="32473"/>
                </a:lnTo>
                <a:lnTo>
                  <a:pt x="27901" y="29298"/>
                </a:lnTo>
                <a:lnTo>
                  <a:pt x="17627" y="1066"/>
                </a:lnTo>
                <a:close/>
              </a:path>
              <a:path w="81279" h="89534">
                <a:moveTo>
                  <a:pt x="79159" y="0"/>
                </a:moveTo>
                <a:lnTo>
                  <a:pt x="62484" y="292"/>
                </a:lnTo>
                <a:lnTo>
                  <a:pt x="63157" y="39052"/>
                </a:lnTo>
                <a:lnTo>
                  <a:pt x="40792" y="39446"/>
                </a:lnTo>
                <a:lnTo>
                  <a:pt x="79845" y="39446"/>
                </a:lnTo>
                <a:lnTo>
                  <a:pt x="791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6406157" y="7118598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5" h="93979">
                <a:moveTo>
                  <a:pt x="47639" y="0"/>
                </a:moveTo>
                <a:lnTo>
                  <a:pt x="11648" y="14541"/>
                </a:lnTo>
                <a:lnTo>
                  <a:pt x="0" y="46583"/>
                </a:lnTo>
                <a:lnTo>
                  <a:pt x="849" y="54791"/>
                </a:lnTo>
                <a:lnTo>
                  <a:pt x="28267" y="89762"/>
                </a:lnTo>
                <a:lnTo>
                  <a:pt x="49252" y="93637"/>
                </a:lnTo>
                <a:lnTo>
                  <a:pt x="51170" y="93421"/>
                </a:lnTo>
                <a:lnTo>
                  <a:pt x="59869" y="93268"/>
                </a:lnTo>
                <a:lnTo>
                  <a:pt x="88875" y="79235"/>
                </a:lnTo>
                <a:lnTo>
                  <a:pt x="49582" y="79235"/>
                </a:lnTo>
                <a:lnTo>
                  <a:pt x="40375" y="79019"/>
                </a:lnTo>
                <a:lnTo>
                  <a:pt x="32895" y="75564"/>
                </a:lnTo>
                <a:lnTo>
                  <a:pt x="21414" y="62204"/>
                </a:lnTo>
                <a:lnTo>
                  <a:pt x="18480" y="54762"/>
                </a:lnTo>
                <a:lnTo>
                  <a:pt x="18379" y="45491"/>
                </a:lnTo>
                <a:lnTo>
                  <a:pt x="18480" y="43891"/>
                </a:lnTo>
                <a:lnTo>
                  <a:pt x="93436" y="42583"/>
                </a:lnTo>
                <a:lnTo>
                  <a:pt x="92516" y="33877"/>
                </a:lnTo>
                <a:lnTo>
                  <a:pt x="91279" y="29629"/>
                </a:lnTo>
                <a:lnTo>
                  <a:pt x="21490" y="29629"/>
                </a:lnTo>
                <a:lnTo>
                  <a:pt x="23230" y="26276"/>
                </a:lnTo>
                <a:lnTo>
                  <a:pt x="25630" y="23444"/>
                </a:lnTo>
                <a:lnTo>
                  <a:pt x="31828" y="18872"/>
                </a:lnTo>
                <a:lnTo>
                  <a:pt x="35092" y="17183"/>
                </a:lnTo>
                <a:lnTo>
                  <a:pt x="38521" y="16090"/>
                </a:lnTo>
                <a:lnTo>
                  <a:pt x="40172" y="15430"/>
                </a:lnTo>
                <a:lnTo>
                  <a:pt x="41823" y="14947"/>
                </a:lnTo>
                <a:lnTo>
                  <a:pt x="45125" y="14376"/>
                </a:lnTo>
                <a:lnTo>
                  <a:pt x="46725" y="14223"/>
                </a:lnTo>
                <a:lnTo>
                  <a:pt x="82176" y="14223"/>
                </a:lnTo>
                <a:lnTo>
                  <a:pt x="81815" y="13804"/>
                </a:lnTo>
                <a:lnTo>
                  <a:pt x="50764" y="38"/>
                </a:lnTo>
                <a:lnTo>
                  <a:pt x="47639" y="0"/>
                </a:lnTo>
                <a:close/>
              </a:path>
              <a:path w="95885" h="93979">
                <a:moveTo>
                  <a:pt x="83403" y="61188"/>
                </a:moveTo>
                <a:lnTo>
                  <a:pt x="82565" y="62204"/>
                </a:lnTo>
                <a:lnTo>
                  <a:pt x="79885" y="65277"/>
                </a:lnTo>
                <a:lnTo>
                  <a:pt x="79262" y="66052"/>
                </a:lnTo>
                <a:lnTo>
                  <a:pt x="49582" y="79235"/>
                </a:lnTo>
                <a:lnTo>
                  <a:pt x="88875" y="79235"/>
                </a:lnTo>
                <a:lnTo>
                  <a:pt x="90765" y="77542"/>
                </a:lnTo>
                <a:lnTo>
                  <a:pt x="95480" y="72301"/>
                </a:lnTo>
                <a:lnTo>
                  <a:pt x="83403" y="61188"/>
                </a:lnTo>
                <a:close/>
              </a:path>
              <a:path w="95885" h="93979">
                <a:moveTo>
                  <a:pt x="82176" y="14223"/>
                </a:moveTo>
                <a:lnTo>
                  <a:pt x="50471" y="14223"/>
                </a:lnTo>
                <a:lnTo>
                  <a:pt x="52389" y="14439"/>
                </a:lnTo>
                <a:lnTo>
                  <a:pt x="53316" y="14617"/>
                </a:lnTo>
                <a:lnTo>
                  <a:pt x="54218" y="14858"/>
                </a:lnTo>
                <a:lnTo>
                  <a:pt x="58193" y="15824"/>
                </a:lnTo>
                <a:lnTo>
                  <a:pt x="61965" y="17513"/>
                </a:lnTo>
                <a:lnTo>
                  <a:pt x="69090" y="22377"/>
                </a:lnTo>
                <a:lnTo>
                  <a:pt x="71719" y="25298"/>
                </a:lnTo>
                <a:lnTo>
                  <a:pt x="73446" y="28727"/>
                </a:lnTo>
                <a:lnTo>
                  <a:pt x="21490" y="29629"/>
                </a:lnTo>
                <a:lnTo>
                  <a:pt x="91279" y="29629"/>
                </a:lnTo>
                <a:lnTo>
                  <a:pt x="90273" y="26179"/>
                </a:lnTo>
                <a:lnTo>
                  <a:pt x="86706" y="19489"/>
                </a:lnTo>
                <a:lnTo>
                  <a:pt x="82176" y="142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6503048" y="7118441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73" y="90449"/>
                </a:lnTo>
                <a:lnTo>
                  <a:pt x="29260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9" y="41363"/>
                </a:moveTo>
                <a:lnTo>
                  <a:pt x="76149" y="41363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9" y="41363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54" y="42672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63"/>
                </a:lnTo>
                <a:lnTo>
                  <a:pt x="92839" y="41363"/>
                </a:lnTo>
                <a:lnTo>
                  <a:pt x="92608" y="27990"/>
                </a:lnTo>
                <a:lnTo>
                  <a:pt x="28181" y="27990"/>
                </a:lnTo>
                <a:lnTo>
                  <a:pt x="27711" y="1117"/>
                </a:lnTo>
                <a:close/>
              </a:path>
              <a:path w="93979" h="90804">
                <a:moveTo>
                  <a:pt x="92125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81" y="27990"/>
                </a:lnTo>
                <a:lnTo>
                  <a:pt x="92608" y="27990"/>
                </a:lnTo>
                <a:lnTo>
                  <a:pt x="9212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6610045" y="7117886"/>
            <a:ext cx="83820" cy="89535"/>
          </a:xfrm>
          <a:custGeom>
            <a:avLst/>
            <a:gdLst/>
            <a:ahLst/>
            <a:cxnLst/>
            <a:rect l="l" t="t" r="r" b="b"/>
            <a:pathLst>
              <a:path w="83820" h="89534">
                <a:moveTo>
                  <a:pt x="16865" y="0"/>
                </a:moveTo>
                <a:lnTo>
                  <a:pt x="0" y="304"/>
                </a:lnTo>
                <a:lnTo>
                  <a:pt x="1536" y="89344"/>
                </a:lnTo>
                <a:lnTo>
                  <a:pt x="48120" y="88531"/>
                </a:lnTo>
                <a:lnTo>
                  <a:pt x="77831" y="75044"/>
                </a:lnTo>
                <a:lnTo>
                  <a:pt x="18173" y="75044"/>
                </a:lnTo>
                <a:lnTo>
                  <a:pt x="17576" y="41071"/>
                </a:lnTo>
                <a:lnTo>
                  <a:pt x="53289" y="40449"/>
                </a:lnTo>
                <a:lnTo>
                  <a:pt x="78676" y="40449"/>
                </a:lnTo>
                <a:lnTo>
                  <a:pt x="73863" y="35496"/>
                </a:lnTo>
                <a:lnTo>
                  <a:pt x="68743" y="31381"/>
                </a:lnTo>
                <a:lnTo>
                  <a:pt x="62566" y="28486"/>
                </a:lnTo>
                <a:lnTo>
                  <a:pt x="55606" y="26873"/>
                </a:lnTo>
                <a:lnTo>
                  <a:pt x="17335" y="26873"/>
                </a:lnTo>
                <a:lnTo>
                  <a:pt x="16865" y="0"/>
                </a:lnTo>
                <a:close/>
              </a:path>
              <a:path w="83820" h="89534">
                <a:moveTo>
                  <a:pt x="78676" y="40449"/>
                </a:moveTo>
                <a:lnTo>
                  <a:pt x="53289" y="40449"/>
                </a:lnTo>
                <a:lnTo>
                  <a:pt x="57861" y="42100"/>
                </a:lnTo>
                <a:lnTo>
                  <a:pt x="64122" y="48895"/>
                </a:lnTo>
                <a:lnTo>
                  <a:pt x="65786" y="52641"/>
                </a:lnTo>
                <a:lnTo>
                  <a:pt x="65974" y="56438"/>
                </a:lnTo>
                <a:lnTo>
                  <a:pt x="66065" y="61531"/>
                </a:lnTo>
                <a:lnTo>
                  <a:pt x="64604" y="65430"/>
                </a:lnTo>
                <a:lnTo>
                  <a:pt x="58585" y="72580"/>
                </a:lnTo>
                <a:lnTo>
                  <a:pt x="54013" y="74422"/>
                </a:lnTo>
                <a:lnTo>
                  <a:pt x="18173" y="75044"/>
                </a:lnTo>
                <a:lnTo>
                  <a:pt x="77831" y="75044"/>
                </a:lnTo>
                <a:lnTo>
                  <a:pt x="80492" y="72136"/>
                </a:lnTo>
                <a:lnTo>
                  <a:pt x="83328" y="65430"/>
                </a:lnTo>
                <a:lnTo>
                  <a:pt x="83426" y="56438"/>
                </a:lnTo>
                <a:lnTo>
                  <a:pt x="83159" y="48768"/>
                </a:lnTo>
                <a:lnTo>
                  <a:pt x="79971" y="41783"/>
                </a:lnTo>
                <a:lnTo>
                  <a:pt x="78676" y="40449"/>
                </a:lnTo>
                <a:close/>
              </a:path>
              <a:path w="83820" h="89534">
                <a:moveTo>
                  <a:pt x="47040" y="26352"/>
                </a:moveTo>
                <a:lnTo>
                  <a:pt x="17335" y="26873"/>
                </a:lnTo>
                <a:lnTo>
                  <a:pt x="55606" y="26873"/>
                </a:lnTo>
                <a:lnTo>
                  <a:pt x="55332" y="26809"/>
                </a:lnTo>
                <a:lnTo>
                  <a:pt x="47040" y="2635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6774777" y="7113719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73" y="90449"/>
                </a:lnTo>
                <a:lnTo>
                  <a:pt x="29248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2" y="41363"/>
                </a:moveTo>
                <a:lnTo>
                  <a:pt x="76149" y="41363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63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41" y="42671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63"/>
                </a:lnTo>
                <a:lnTo>
                  <a:pt x="92832" y="41363"/>
                </a:lnTo>
                <a:lnTo>
                  <a:pt x="92600" y="27990"/>
                </a:lnTo>
                <a:lnTo>
                  <a:pt x="28168" y="27990"/>
                </a:lnTo>
                <a:lnTo>
                  <a:pt x="27711" y="1117"/>
                </a:lnTo>
                <a:close/>
              </a:path>
              <a:path w="93979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68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6874789" y="7111819"/>
            <a:ext cx="102235" cy="134620"/>
          </a:xfrm>
          <a:custGeom>
            <a:avLst/>
            <a:gdLst/>
            <a:ahLst/>
            <a:cxnLst/>
            <a:rect l="l" t="t" r="r" b="b"/>
            <a:pathLst>
              <a:path w="102234" h="134620">
                <a:moveTo>
                  <a:pt x="8915" y="118122"/>
                </a:moveTo>
                <a:lnTo>
                  <a:pt x="20192" y="134442"/>
                </a:lnTo>
                <a:lnTo>
                  <a:pt x="24688" y="134302"/>
                </a:lnTo>
                <a:lnTo>
                  <a:pt x="50134" y="119265"/>
                </a:lnTo>
                <a:lnTo>
                  <a:pt x="16725" y="119265"/>
                </a:lnTo>
                <a:lnTo>
                  <a:pt x="14173" y="119049"/>
                </a:lnTo>
                <a:lnTo>
                  <a:pt x="12890" y="118821"/>
                </a:lnTo>
                <a:lnTo>
                  <a:pt x="11607" y="118465"/>
                </a:lnTo>
                <a:lnTo>
                  <a:pt x="10572" y="118402"/>
                </a:lnTo>
                <a:lnTo>
                  <a:pt x="10172" y="118287"/>
                </a:lnTo>
                <a:lnTo>
                  <a:pt x="8915" y="118122"/>
                </a:lnTo>
                <a:close/>
              </a:path>
              <a:path w="102234" h="134620">
                <a:moveTo>
                  <a:pt x="18783" y="1435"/>
                </a:moveTo>
                <a:lnTo>
                  <a:pt x="0" y="1765"/>
                </a:lnTo>
                <a:lnTo>
                  <a:pt x="45046" y="89662"/>
                </a:lnTo>
                <a:lnTo>
                  <a:pt x="35801" y="109207"/>
                </a:lnTo>
                <a:lnTo>
                  <a:pt x="34188" y="112623"/>
                </a:lnTo>
                <a:lnTo>
                  <a:pt x="31902" y="115227"/>
                </a:lnTo>
                <a:lnTo>
                  <a:pt x="25895" y="118414"/>
                </a:lnTo>
                <a:lnTo>
                  <a:pt x="22669" y="119227"/>
                </a:lnTo>
                <a:lnTo>
                  <a:pt x="16725" y="119265"/>
                </a:lnTo>
                <a:lnTo>
                  <a:pt x="50134" y="119265"/>
                </a:lnTo>
                <a:lnTo>
                  <a:pt x="51914" y="115227"/>
                </a:lnTo>
                <a:lnTo>
                  <a:pt x="71765" y="69354"/>
                </a:lnTo>
                <a:lnTo>
                  <a:pt x="53708" y="69354"/>
                </a:lnTo>
                <a:lnTo>
                  <a:pt x="18783" y="1435"/>
                </a:lnTo>
                <a:close/>
              </a:path>
              <a:path w="102234" h="134620">
                <a:moveTo>
                  <a:pt x="35801" y="109016"/>
                </a:moveTo>
                <a:lnTo>
                  <a:pt x="35716" y="109207"/>
                </a:lnTo>
                <a:lnTo>
                  <a:pt x="35801" y="109016"/>
                </a:lnTo>
                <a:close/>
              </a:path>
              <a:path w="102234" h="134620">
                <a:moveTo>
                  <a:pt x="101777" y="0"/>
                </a:moveTo>
                <a:lnTo>
                  <a:pt x="83184" y="317"/>
                </a:lnTo>
                <a:lnTo>
                  <a:pt x="53708" y="69354"/>
                </a:lnTo>
                <a:lnTo>
                  <a:pt x="71765" y="69354"/>
                </a:lnTo>
                <a:lnTo>
                  <a:pt x="1017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6974484" y="7109441"/>
            <a:ext cx="150495" cy="92710"/>
          </a:xfrm>
          <a:custGeom>
            <a:avLst/>
            <a:gdLst/>
            <a:ahLst/>
            <a:cxnLst/>
            <a:rect l="l" t="t" r="r" b="b"/>
            <a:pathLst>
              <a:path w="150495" h="92709">
                <a:moveTo>
                  <a:pt x="32207" y="1854"/>
                </a:moveTo>
                <a:lnTo>
                  <a:pt x="10350" y="2222"/>
                </a:lnTo>
                <a:lnTo>
                  <a:pt x="45364" y="30416"/>
                </a:lnTo>
                <a:lnTo>
                  <a:pt x="40119" y="30632"/>
                </a:lnTo>
                <a:lnTo>
                  <a:pt x="35712" y="32537"/>
                </a:lnTo>
                <a:lnTo>
                  <a:pt x="28549" y="39700"/>
                </a:lnTo>
                <a:lnTo>
                  <a:pt x="25526" y="43624"/>
                </a:lnTo>
                <a:lnTo>
                  <a:pt x="23037" y="47891"/>
                </a:lnTo>
                <a:lnTo>
                  <a:pt x="22656" y="48412"/>
                </a:lnTo>
                <a:lnTo>
                  <a:pt x="22326" y="48958"/>
                </a:lnTo>
                <a:lnTo>
                  <a:pt x="21691" y="50114"/>
                </a:lnTo>
                <a:lnTo>
                  <a:pt x="21170" y="51180"/>
                </a:lnTo>
                <a:lnTo>
                  <a:pt x="0" y="90512"/>
                </a:lnTo>
                <a:lnTo>
                  <a:pt x="18046" y="92125"/>
                </a:lnTo>
                <a:lnTo>
                  <a:pt x="39801" y="52768"/>
                </a:lnTo>
                <a:lnTo>
                  <a:pt x="41401" y="49796"/>
                </a:lnTo>
                <a:lnTo>
                  <a:pt x="43573" y="47370"/>
                </a:lnTo>
                <a:lnTo>
                  <a:pt x="49009" y="43560"/>
                </a:lnTo>
                <a:lnTo>
                  <a:pt x="51828" y="42583"/>
                </a:lnTo>
                <a:lnTo>
                  <a:pt x="66840" y="42329"/>
                </a:lnTo>
                <a:lnTo>
                  <a:pt x="83342" y="42329"/>
                </a:lnTo>
                <a:lnTo>
                  <a:pt x="83337" y="42036"/>
                </a:lnTo>
                <a:lnTo>
                  <a:pt x="96177" y="41821"/>
                </a:lnTo>
                <a:lnTo>
                  <a:pt x="124411" y="41821"/>
                </a:lnTo>
                <a:lnTo>
                  <a:pt x="121323" y="38087"/>
                </a:lnTo>
                <a:lnTo>
                  <a:pt x="117627" y="34620"/>
                </a:lnTo>
                <a:lnTo>
                  <a:pt x="113918" y="31178"/>
                </a:lnTo>
                <a:lnTo>
                  <a:pt x="109607" y="29463"/>
                </a:lnTo>
                <a:lnTo>
                  <a:pt x="66624" y="29463"/>
                </a:lnTo>
                <a:lnTo>
                  <a:pt x="32207" y="1854"/>
                </a:lnTo>
                <a:close/>
              </a:path>
              <a:path w="150495" h="92709">
                <a:moveTo>
                  <a:pt x="83342" y="42329"/>
                </a:moveTo>
                <a:lnTo>
                  <a:pt x="66840" y="42329"/>
                </a:lnTo>
                <a:lnTo>
                  <a:pt x="67678" y="90296"/>
                </a:lnTo>
                <a:lnTo>
                  <a:pt x="84162" y="90017"/>
                </a:lnTo>
                <a:lnTo>
                  <a:pt x="83342" y="42329"/>
                </a:lnTo>
                <a:close/>
              </a:path>
              <a:path w="150495" h="92709">
                <a:moveTo>
                  <a:pt x="124411" y="41821"/>
                </a:moveTo>
                <a:lnTo>
                  <a:pt x="96177" y="41821"/>
                </a:lnTo>
                <a:lnTo>
                  <a:pt x="99018" y="42036"/>
                </a:lnTo>
                <a:lnTo>
                  <a:pt x="101726" y="43040"/>
                </a:lnTo>
                <a:lnTo>
                  <a:pt x="107022" y="46647"/>
                </a:lnTo>
                <a:lnTo>
                  <a:pt x="108998" y="48793"/>
                </a:lnTo>
                <a:lnTo>
                  <a:pt x="109122" y="48958"/>
                </a:lnTo>
                <a:lnTo>
                  <a:pt x="110540" y="51549"/>
                </a:lnTo>
                <a:lnTo>
                  <a:pt x="133629" y="90119"/>
                </a:lnTo>
                <a:lnTo>
                  <a:pt x="128828" y="48793"/>
                </a:lnTo>
                <a:lnTo>
                  <a:pt x="127114" y="46088"/>
                </a:lnTo>
                <a:lnTo>
                  <a:pt x="124485" y="41909"/>
                </a:lnTo>
                <a:close/>
              </a:path>
              <a:path w="150495" h="92709">
                <a:moveTo>
                  <a:pt x="82626" y="977"/>
                </a:moveTo>
                <a:lnTo>
                  <a:pt x="66141" y="1257"/>
                </a:lnTo>
                <a:lnTo>
                  <a:pt x="66624" y="29463"/>
                </a:lnTo>
                <a:lnTo>
                  <a:pt x="109607" y="29463"/>
                </a:lnTo>
                <a:lnTo>
                  <a:pt x="104393" y="29387"/>
                </a:lnTo>
                <a:lnTo>
                  <a:pt x="104629" y="29184"/>
                </a:lnTo>
                <a:lnTo>
                  <a:pt x="83108" y="29184"/>
                </a:lnTo>
                <a:lnTo>
                  <a:pt x="82626" y="977"/>
                </a:lnTo>
                <a:close/>
              </a:path>
              <a:path w="150495" h="92709">
                <a:moveTo>
                  <a:pt x="138404" y="0"/>
                </a:moveTo>
                <a:lnTo>
                  <a:pt x="116357" y="380"/>
                </a:lnTo>
                <a:lnTo>
                  <a:pt x="83108" y="29184"/>
                </a:lnTo>
                <a:lnTo>
                  <a:pt x="104629" y="29184"/>
                </a:lnTo>
                <a:lnTo>
                  <a:pt x="13840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7120013" y="7107720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73" y="90449"/>
                </a:lnTo>
                <a:lnTo>
                  <a:pt x="29260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2" y="41351"/>
                </a:moveTo>
                <a:lnTo>
                  <a:pt x="76149" y="41351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51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54" y="42672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51"/>
                </a:lnTo>
                <a:lnTo>
                  <a:pt x="92832" y="41351"/>
                </a:lnTo>
                <a:lnTo>
                  <a:pt x="92600" y="27990"/>
                </a:lnTo>
                <a:lnTo>
                  <a:pt x="28181" y="27990"/>
                </a:lnTo>
                <a:lnTo>
                  <a:pt x="27711" y="1117"/>
                </a:lnTo>
                <a:close/>
              </a:path>
              <a:path w="93979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81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7227468" y="7105552"/>
            <a:ext cx="111125" cy="91440"/>
          </a:xfrm>
          <a:custGeom>
            <a:avLst/>
            <a:gdLst/>
            <a:ahLst/>
            <a:cxnLst/>
            <a:rect l="l" t="t" r="r" b="b"/>
            <a:pathLst>
              <a:path w="111125" h="91440">
                <a:moveTo>
                  <a:pt x="109258" y="0"/>
                </a:moveTo>
                <a:lnTo>
                  <a:pt x="92582" y="292"/>
                </a:lnTo>
                <a:lnTo>
                  <a:pt x="94119" y="89331"/>
                </a:lnTo>
                <a:lnTo>
                  <a:pt x="110794" y="89039"/>
                </a:lnTo>
                <a:lnTo>
                  <a:pt x="109258" y="0"/>
                </a:lnTo>
                <a:close/>
              </a:path>
              <a:path w="111125" h="91440">
                <a:moveTo>
                  <a:pt x="16675" y="1612"/>
                </a:moveTo>
                <a:lnTo>
                  <a:pt x="0" y="1904"/>
                </a:lnTo>
                <a:lnTo>
                  <a:pt x="1536" y="90931"/>
                </a:lnTo>
                <a:lnTo>
                  <a:pt x="47929" y="90131"/>
                </a:lnTo>
                <a:lnTo>
                  <a:pt x="77769" y="76644"/>
                </a:lnTo>
                <a:lnTo>
                  <a:pt x="17970" y="76644"/>
                </a:lnTo>
                <a:lnTo>
                  <a:pt x="17386" y="42671"/>
                </a:lnTo>
                <a:lnTo>
                  <a:pt x="53098" y="42062"/>
                </a:lnTo>
                <a:lnTo>
                  <a:pt x="78535" y="42062"/>
                </a:lnTo>
                <a:lnTo>
                  <a:pt x="73266" y="36804"/>
                </a:lnTo>
                <a:lnTo>
                  <a:pt x="68179" y="32823"/>
                </a:lnTo>
                <a:lnTo>
                  <a:pt x="62082" y="30022"/>
                </a:lnTo>
                <a:lnTo>
                  <a:pt x="55279" y="28473"/>
                </a:lnTo>
                <a:lnTo>
                  <a:pt x="17132" y="28473"/>
                </a:lnTo>
                <a:lnTo>
                  <a:pt x="16675" y="1612"/>
                </a:lnTo>
                <a:close/>
              </a:path>
              <a:path w="111125" h="91440">
                <a:moveTo>
                  <a:pt x="78535" y="42062"/>
                </a:moveTo>
                <a:lnTo>
                  <a:pt x="53098" y="42062"/>
                </a:lnTo>
                <a:lnTo>
                  <a:pt x="57632" y="43700"/>
                </a:lnTo>
                <a:lnTo>
                  <a:pt x="63766" y="50507"/>
                </a:lnTo>
                <a:lnTo>
                  <a:pt x="65392" y="54254"/>
                </a:lnTo>
                <a:lnTo>
                  <a:pt x="65595" y="58343"/>
                </a:lnTo>
                <a:lnTo>
                  <a:pt x="65684" y="63144"/>
                </a:lnTo>
                <a:lnTo>
                  <a:pt x="64236" y="67043"/>
                </a:lnTo>
                <a:lnTo>
                  <a:pt x="58356" y="74180"/>
                </a:lnTo>
                <a:lnTo>
                  <a:pt x="53822" y="76022"/>
                </a:lnTo>
                <a:lnTo>
                  <a:pt x="17970" y="76644"/>
                </a:lnTo>
                <a:lnTo>
                  <a:pt x="77769" y="76644"/>
                </a:lnTo>
                <a:lnTo>
                  <a:pt x="80530" y="73571"/>
                </a:lnTo>
                <a:lnTo>
                  <a:pt x="83375" y="66420"/>
                </a:lnTo>
                <a:lnTo>
                  <a:pt x="83210" y="57073"/>
                </a:lnTo>
                <a:lnTo>
                  <a:pt x="82702" y="49669"/>
                </a:lnTo>
                <a:lnTo>
                  <a:pt x="79387" y="42913"/>
                </a:lnTo>
                <a:lnTo>
                  <a:pt x="78535" y="42062"/>
                </a:lnTo>
                <a:close/>
              </a:path>
              <a:path w="111125" h="91440">
                <a:moveTo>
                  <a:pt x="46850" y="27965"/>
                </a:moveTo>
                <a:lnTo>
                  <a:pt x="17132" y="28473"/>
                </a:lnTo>
                <a:lnTo>
                  <a:pt x="55279" y="28473"/>
                </a:lnTo>
                <a:lnTo>
                  <a:pt x="54972" y="28403"/>
                </a:lnTo>
                <a:lnTo>
                  <a:pt x="46850" y="2796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7431417" y="7103012"/>
            <a:ext cx="83820" cy="90170"/>
          </a:xfrm>
          <a:custGeom>
            <a:avLst/>
            <a:gdLst/>
            <a:ahLst/>
            <a:cxnLst/>
            <a:rect l="l" t="t" r="r" b="b"/>
            <a:pathLst>
              <a:path w="83820" h="90170">
                <a:moveTo>
                  <a:pt x="51485" y="0"/>
                </a:moveTo>
                <a:lnTo>
                  <a:pt x="0" y="901"/>
                </a:lnTo>
                <a:lnTo>
                  <a:pt x="1536" y="89941"/>
                </a:lnTo>
                <a:lnTo>
                  <a:pt x="50990" y="89077"/>
                </a:lnTo>
                <a:lnTo>
                  <a:pt x="79072" y="75641"/>
                </a:lnTo>
                <a:lnTo>
                  <a:pt x="17970" y="75641"/>
                </a:lnTo>
                <a:lnTo>
                  <a:pt x="17373" y="41668"/>
                </a:lnTo>
                <a:lnTo>
                  <a:pt x="50990" y="41084"/>
                </a:lnTo>
                <a:lnTo>
                  <a:pt x="77109" y="41084"/>
                </a:lnTo>
                <a:lnTo>
                  <a:pt x="74091" y="37007"/>
                </a:lnTo>
                <a:lnTo>
                  <a:pt x="69087" y="34048"/>
                </a:lnTo>
                <a:lnTo>
                  <a:pt x="62674" y="33019"/>
                </a:lnTo>
                <a:lnTo>
                  <a:pt x="64693" y="31445"/>
                </a:lnTo>
                <a:lnTo>
                  <a:pt x="66319" y="29654"/>
                </a:lnTo>
                <a:lnTo>
                  <a:pt x="67674" y="27470"/>
                </a:lnTo>
                <a:lnTo>
                  <a:pt x="17132" y="27470"/>
                </a:lnTo>
                <a:lnTo>
                  <a:pt x="16916" y="14617"/>
                </a:lnTo>
                <a:lnTo>
                  <a:pt x="46875" y="14096"/>
                </a:lnTo>
                <a:lnTo>
                  <a:pt x="70027" y="14096"/>
                </a:lnTo>
                <a:lnTo>
                  <a:pt x="67665" y="9639"/>
                </a:lnTo>
                <a:lnTo>
                  <a:pt x="58458" y="1866"/>
                </a:lnTo>
                <a:lnTo>
                  <a:pt x="51485" y="0"/>
                </a:lnTo>
                <a:close/>
              </a:path>
              <a:path w="83820" h="90170">
                <a:moveTo>
                  <a:pt x="77109" y="41084"/>
                </a:moveTo>
                <a:lnTo>
                  <a:pt x="50990" y="41084"/>
                </a:lnTo>
                <a:lnTo>
                  <a:pt x="56133" y="42697"/>
                </a:lnTo>
                <a:lnTo>
                  <a:pt x="63157" y="49352"/>
                </a:lnTo>
                <a:lnTo>
                  <a:pt x="65138" y="53060"/>
                </a:lnTo>
                <a:lnTo>
                  <a:pt x="65582" y="57150"/>
                </a:lnTo>
                <a:lnTo>
                  <a:pt x="65684" y="62776"/>
                </a:lnTo>
                <a:lnTo>
                  <a:pt x="64274" y="66522"/>
                </a:lnTo>
                <a:lnTo>
                  <a:pt x="61391" y="69888"/>
                </a:lnTo>
                <a:lnTo>
                  <a:pt x="58521" y="73279"/>
                </a:lnTo>
                <a:lnTo>
                  <a:pt x="54203" y="75006"/>
                </a:lnTo>
                <a:lnTo>
                  <a:pt x="17970" y="75641"/>
                </a:lnTo>
                <a:lnTo>
                  <a:pt x="79072" y="75641"/>
                </a:lnTo>
                <a:lnTo>
                  <a:pt x="80797" y="73685"/>
                </a:lnTo>
                <a:lnTo>
                  <a:pt x="83527" y="67144"/>
                </a:lnTo>
                <a:lnTo>
                  <a:pt x="83587" y="57150"/>
                </a:lnTo>
                <a:lnTo>
                  <a:pt x="83261" y="51981"/>
                </a:lnTo>
                <a:lnTo>
                  <a:pt x="81292" y="46736"/>
                </a:lnTo>
                <a:lnTo>
                  <a:pt x="77109" y="41084"/>
                </a:lnTo>
                <a:close/>
              </a:path>
              <a:path w="83820" h="90170">
                <a:moveTo>
                  <a:pt x="70027" y="14096"/>
                </a:moveTo>
                <a:lnTo>
                  <a:pt x="46875" y="14096"/>
                </a:lnTo>
                <a:lnTo>
                  <a:pt x="49161" y="14630"/>
                </a:lnTo>
                <a:lnTo>
                  <a:pt x="52387" y="16878"/>
                </a:lnTo>
                <a:lnTo>
                  <a:pt x="53403" y="18072"/>
                </a:lnTo>
                <a:lnTo>
                  <a:pt x="53809" y="19342"/>
                </a:lnTo>
                <a:lnTo>
                  <a:pt x="54051" y="22224"/>
                </a:lnTo>
                <a:lnTo>
                  <a:pt x="53314" y="23647"/>
                </a:lnTo>
                <a:lnTo>
                  <a:pt x="50291" y="26250"/>
                </a:lnTo>
                <a:lnTo>
                  <a:pt x="47929" y="26936"/>
                </a:lnTo>
                <a:lnTo>
                  <a:pt x="17132" y="27470"/>
                </a:lnTo>
                <a:lnTo>
                  <a:pt x="67674" y="27470"/>
                </a:lnTo>
                <a:lnTo>
                  <a:pt x="68808" y="25641"/>
                </a:lnTo>
                <a:lnTo>
                  <a:pt x="69608" y="23621"/>
                </a:lnTo>
                <a:lnTo>
                  <a:pt x="69951" y="21564"/>
                </a:lnTo>
                <a:lnTo>
                  <a:pt x="70027" y="1409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7519631" y="7099254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5" h="93345">
                <a:moveTo>
                  <a:pt x="41452" y="33489"/>
                </a:moveTo>
                <a:lnTo>
                  <a:pt x="3038" y="50433"/>
                </a:lnTo>
                <a:lnTo>
                  <a:pt x="0" y="64731"/>
                </a:lnTo>
                <a:lnTo>
                  <a:pt x="190" y="75095"/>
                </a:lnTo>
                <a:lnTo>
                  <a:pt x="3886" y="82359"/>
                </a:lnTo>
                <a:lnTo>
                  <a:pt x="18351" y="90690"/>
                </a:lnTo>
                <a:lnTo>
                  <a:pt x="26250" y="92938"/>
                </a:lnTo>
                <a:lnTo>
                  <a:pt x="34823" y="93306"/>
                </a:lnTo>
                <a:lnTo>
                  <a:pt x="43891" y="93154"/>
                </a:lnTo>
                <a:lnTo>
                  <a:pt x="49212" y="92481"/>
                </a:lnTo>
                <a:lnTo>
                  <a:pt x="59270" y="90004"/>
                </a:lnTo>
                <a:lnTo>
                  <a:pt x="63182" y="88531"/>
                </a:lnTo>
                <a:lnTo>
                  <a:pt x="65963" y="86817"/>
                </a:lnTo>
                <a:lnTo>
                  <a:pt x="81681" y="86817"/>
                </a:lnTo>
                <a:lnTo>
                  <a:pt x="81543" y="78892"/>
                </a:lnTo>
                <a:lnTo>
                  <a:pt x="35598" y="78892"/>
                </a:lnTo>
                <a:lnTo>
                  <a:pt x="30022" y="77838"/>
                </a:lnTo>
                <a:lnTo>
                  <a:pt x="20218" y="73405"/>
                </a:lnTo>
                <a:lnTo>
                  <a:pt x="17729" y="69684"/>
                </a:lnTo>
                <a:lnTo>
                  <a:pt x="17538" y="58419"/>
                </a:lnTo>
                <a:lnTo>
                  <a:pt x="19888" y="54254"/>
                </a:lnTo>
                <a:lnTo>
                  <a:pt x="29527" y="49606"/>
                </a:lnTo>
                <a:lnTo>
                  <a:pt x="34810" y="48272"/>
                </a:lnTo>
                <a:lnTo>
                  <a:pt x="40551" y="47917"/>
                </a:lnTo>
                <a:lnTo>
                  <a:pt x="46113" y="47815"/>
                </a:lnTo>
                <a:lnTo>
                  <a:pt x="81004" y="47815"/>
                </a:lnTo>
                <a:lnTo>
                  <a:pt x="80802" y="36169"/>
                </a:lnTo>
                <a:lnTo>
                  <a:pt x="64122" y="36169"/>
                </a:lnTo>
                <a:lnTo>
                  <a:pt x="61683" y="35572"/>
                </a:lnTo>
                <a:lnTo>
                  <a:pt x="59054" y="35039"/>
                </a:lnTo>
                <a:lnTo>
                  <a:pt x="53416" y="34124"/>
                </a:lnTo>
                <a:lnTo>
                  <a:pt x="50596" y="33794"/>
                </a:lnTo>
                <a:lnTo>
                  <a:pt x="47790" y="33578"/>
                </a:lnTo>
                <a:lnTo>
                  <a:pt x="41452" y="33489"/>
                </a:lnTo>
                <a:close/>
              </a:path>
              <a:path w="81915" h="93345">
                <a:moveTo>
                  <a:pt x="81681" y="86817"/>
                </a:moveTo>
                <a:lnTo>
                  <a:pt x="65963" y="86817"/>
                </a:lnTo>
                <a:lnTo>
                  <a:pt x="66039" y="91046"/>
                </a:lnTo>
                <a:lnTo>
                  <a:pt x="81749" y="90766"/>
                </a:lnTo>
                <a:lnTo>
                  <a:pt x="81681" y="86817"/>
                </a:lnTo>
                <a:close/>
              </a:path>
              <a:path w="81915" h="93345">
                <a:moveTo>
                  <a:pt x="81004" y="47815"/>
                </a:moveTo>
                <a:lnTo>
                  <a:pt x="46113" y="47815"/>
                </a:lnTo>
                <a:lnTo>
                  <a:pt x="49402" y="47955"/>
                </a:lnTo>
                <a:lnTo>
                  <a:pt x="55676" y="48615"/>
                </a:lnTo>
                <a:lnTo>
                  <a:pt x="58331" y="49009"/>
                </a:lnTo>
                <a:lnTo>
                  <a:pt x="60528" y="49479"/>
                </a:lnTo>
                <a:lnTo>
                  <a:pt x="61302" y="49733"/>
                </a:lnTo>
                <a:lnTo>
                  <a:pt x="62026" y="49936"/>
                </a:lnTo>
                <a:lnTo>
                  <a:pt x="63449" y="50291"/>
                </a:lnTo>
                <a:lnTo>
                  <a:pt x="64376" y="50558"/>
                </a:lnTo>
                <a:lnTo>
                  <a:pt x="64769" y="73202"/>
                </a:lnTo>
                <a:lnTo>
                  <a:pt x="62356" y="74536"/>
                </a:lnTo>
                <a:lnTo>
                  <a:pt x="59474" y="75679"/>
                </a:lnTo>
                <a:lnTo>
                  <a:pt x="52730" y="77584"/>
                </a:lnTo>
                <a:lnTo>
                  <a:pt x="49187" y="78219"/>
                </a:lnTo>
                <a:lnTo>
                  <a:pt x="45491" y="78536"/>
                </a:lnTo>
                <a:lnTo>
                  <a:pt x="44856" y="78676"/>
                </a:lnTo>
                <a:lnTo>
                  <a:pt x="43103" y="78765"/>
                </a:lnTo>
                <a:lnTo>
                  <a:pt x="35598" y="78892"/>
                </a:lnTo>
                <a:lnTo>
                  <a:pt x="81543" y="78892"/>
                </a:lnTo>
                <a:lnTo>
                  <a:pt x="81004" y="47815"/>
                </a:lnTo>
                <a:close/>
              </a:path>
              <a:path w="81915" h="93345">
                <a:moveTo>
                  <a:pt x="76416" y="13766"/>
                </a:moveTo>
                <a:lnTo>
                  <a:pt x="44564" y="13766"/>
                </a:lnTo>
                <a:lnTo>
                  <a:pt x="46608" y="13893"/>
                </a:lnTo>
                <a:lnTo>
                  <a:pt x="48666" y="14109"/>
                </a:lnTo>
                <a:lnTo>
                  <a:pt x="64122" y="36169"/>
                </a:lnTo>
                <a:lnTo>
                  <a:pt x="80802" y="36169"/>
                </a:lnTo>
                <a:lnTo>
                  <a:pt x="80594" y="24180"/>
                </a:lnTo>
                <a:lnTo>
                  <a:pt x="79184" y="18580"/>
                </a:lnTo>
                <a:lnTo>
                  <a:pt x="76416" y="13766"/>
                </a:lnTo>
                <a:close/>
              </a:path>
              <a:path w="81915" h="93345">
                <a:moveTo>
                  <a:pt x="46621" y="0"/>
                </a:moveTo>
                <a:lnTo>
                  <a:pt x="13741" y="5372"/>
                </a:lnTo>
                <a:lnTo>
                  <a:pt x="14008" y="20916"/>
                </a:lnTo>
                <a:lnTo>
                  <a:pt x="19215" y="18656"/>
                </a:lnTo>
                <a:lnTo>
                  <a:pt x="24104" y="16903"/>
                </a:lnTo>
                <a:lnTo>
                  <a:pt x="33261" y="14439"/>
                </a:lnTo>
                <a:lnTo>
                  <a:pt x="37541" y="13792"/>
                </a:lnTo>
                <a:lnTo>
                  <a:pt x="76416" y="13766"/>
                </a:lnTo>
                <a:lnTo>
                  <a:pt x="73786" y="9194"/>
                </a:lnTo>
                <a:lnTo>
                  <a:pt x="69862" y="5753"/>
                </a:lnTo>
                <a:lnTo>
                  <a:pt x="61887" y="2298"/>
                </a:lnTo>
                <a:lnTo>
                  <a:pt x="58508" y="1396"/>
                </a:lnTo>
                <a:lnTo>
                  <a:pt x="50685" y="253"/>
                </a:lnTo>
                <a:lnTo>
                  <a:pt x="466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7613472" y="7098389"/>
            <a:ext cx="137160" cy="91440"/>
          </a:xfrm>
          <a:custGeom>
            <a:avLst/>
            <a:gdLst/>
            <a:ahLst/>
            <a:cxnLst/>
            <a:rect l="l" t="t" r="r" b="b"/>
            <a:pathLst>
              <a:path w="137159" h="91440">
                <a:moveTo>
                  <a:pt x="16675" y="2070"/>
                </a:moveTo>
                <a:lnTo>
                  <a:pt x="0" y="2349"/>
                </a:lnTo>
                <a:lnTo>
                  <a:pt x="1536" y="91389"/>
                </a:lnTo>
                <a:lnTo>
                  <a:pt x="137058" y="89039"/>
                </a:lnTo>
                <a:lnTo>
                  <a:pt x="136852" y="77101"/>
                </a:lnTo>
                <a:lnTo>
                  <a:pt x="17970" y="77101"/>
                </a:lnTo>
                <a:lnTo>
                  <a:pt x="16675" y="2070"/>
                </a:lnTo>
                <a:close/>
              </a:path>
              <a:path w="137159" h="91440">
                <a:moveTo>
                  <a:pt x="75717" y="1041"/>
                </a:moveTo>
                <a:lnTo>
                  <a:pt x="58851" y="1333"/>
                </a:lnTo>
                <a:lnTo>
                  <a:pt x="60147" y="76365"/>
                </a:lnTo>
                <a:lnTo>
                  <a:pt x="17970" y="77101"/>
                </a:lnTo>
                <a:lnTo>
                  <a:pt x="136852" y="77101"/>
                </a:lnTo>
                <a:lnTo>
                  <a:pt x="136834" y="76073"/>
                </a:lnTo>
                <a:lnTo>
                  <a:pt x="77012" y="76073"/>
                </a:lnTo>
                <a:lnTo>
                  <a:pt x="75717" y="1041"/>
                </a:lnTo>
                <a:close/>
              </a:path>
              <a:path w="137159" h="91440">
                <a:moveTo>
                  <a:pt x="135521" y="0"/>
                </a:moveTo>
                <a:lnTo>
                  <a:pt x="118656" y="292"/>
                </a:lnTo>
                <a:lnTo>
                  <a:pt x="119951" y="75323"/>
                </a:lnTo>
                <a:lnTo>
                  <a:pt x="77012" y="76073"/>
                </a:lnTo>
                <a:lnTo>
                  <a:pt x="136834" y="76073"/>
                </a:lnTo>
                <a:lnTo>
                  <a:pt x="13552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7763688" y="7096699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3"/>
                </a:moveTo>
                <a:lnTo>
                  <a:pt x="0" y="1435"/>
                </a:lnTo>
                <a:lnTo>
                  <a:pt x="1536" y="90474"/>
                </a:lnTo>
                <a:lnTo>
                  <a:pt x="18211" y="90182"/>
                </a:lnTo>
                <a:lnTo>
                  <a:pt x="17906" y="72339"/>
                </a:lnTo>
                <a:lnTo>
                  <a:pt x="36547" y="52184"/>
                </a:lnTo>
                <a:lnTo>
                  <a:pt x="17551" y="52184"/>
                </a:lnTo>
                <a:lnTo>
                  <a:pt x="16675" y="1143"/>
                </a:lnTo>
                <a:close/>
              </a:path>
              <a:path w="83820" h="90804">
                <a:moveTo>
                  <a:pt x="82585" y="20447"/>
                </a:moveTo>
                <a:lnTo>
                  <a:pt x="65900" y="20447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47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47" y="52184"/>
                </a:lnTo>
                <a:lnTo>
                  <a:pt x="65900" y="20447"/>
                </a:lnTo>
                <a:lnTo>
                  <a:pt x="82585" y="20447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7941170" y="7077970"/>
            <a:ext cx="885304" cy="1416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8917330" y="7076648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3"/>
                </a:moveTo>
                <a:lnTo>
                  <a:pt x="0" y="1435"/>
                </a:lnTo>
                <a:lnTo>
                  <a:pt x="1536" y="90474"/>
                </a:lnTo>
                <a:lnTo>
                  <a:pt x="18211" y="90182"/>
                </a:lnTo>
                <a:lnTo>
                  <a:pt x="17906" y="72339"/>
                </a:lnTo>
                <a:lnTo>
                  <a:pt x="36547" y="52184"/>
                </a:lnTo>
                <a:lnTo>
                  <a:pt x="17551" y="52184"/>
                </a:lnTo>
                <a:lnTo>
                  <a:pt x="16675" y="1143"/>
                </a:lnTo>
                <a:close/>
              </a:path>
              <a:path w="83820" h="90804">
                <a:moveTo>
                  <a:pt x="82585" y="20447"/>
                </a:moveTo>
                <a:lnTo>
                  <a:pt x="65900" y="20447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47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47" y="52184"/>
                </a:lnTo>
                <a:lnTo>
                  <a:pt x="65900" y="20447"/>
                </a:lnTo>
                <a:lnTo>
                  <a:pt x="82585" y="20447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9094825" y="7073589"/>
            <a:ext cx="83185" cy="90805"/>
          </a:xfrm>
          <a:custGeom>
            <a:avLst/>
            <a:gdLst/>
            <a:ahLst/>
            <a:cxnLst/>
            <a:rect l="l" t="t" r="r" b="b"/>
            <a:pathLst>
              <a:path w="83184" h="90804">
                <a:moveTo>
                  <a:pt x="81076" y="0"/>
                </a:moveTo>
                <a:lnTo>
                  <a:pt x="0" y="1409"/>
                </a:lnTo>
                <a:lnTo>
                  <a:pt x="1536" y="90449"/>
                </a:lnTo>
                <a:lnTo>
                  <a:pt x="18211" y="90157"/>
                </a:lnTo>
                <a:lnTo>
                  <a:pt x="16916" y="15125"/>
                </a:lnTo>
                <a:lnTo>
                  <a:pt x="64642" y="14300"/>
                </a:lnTo>
                <a:lnTo>
                  <a:pt x="81323" y="14300"/>
                </a:lnTo>
                <a:lnTo>
                  <a:pt x="81076" y="0"/>
                </a:lnTo>
                <a:close/>
              </a:path>
              <a:path w="83184" h="90804">
                <a:moveTo>
                  <a:pt x="81323" y="14300"/>
                </a:moveTo>
                <a:lnTo>
                  <a:pt x="64642" y="14300"/>
                </a:lnTo>
                <a:lnTo>
                  <a:pt x="65938" y="89331"/>
                </a:lnTo>
                <a:lnTo>
                  <a:pt x="82613" y="89039"/>
                </a:lnTo>
                <a:lnTo>
                  <a:pt x="81323" y="1430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9186735" y="7070265"/>
            <a:ext cx="96520" cy="93980"/>
          </a:xfrm>
          <a:custGeom>
            <a:avLst/>
            <a:gdLst/>
            <a:ahLst/>
            <a:cxnLst/>
            <a:rect l="l" t="t" r="r" b="b"/>
            <a:pathLst>
              <a:path w="96520" h="93979">
                <a:moveTo>
                  <a:pt x="47510" y="0"/>
                </a:moveTo>
                <a:lnTo>
                  <a:pt x="7853" y="19430"/>
                </a:lnTo>
                <a:lnTo>
                  <a:pt x="190" y="46710"/>
                </a:lnTo>
                <a:lnTo>
                  <a:pt x="0" y="46901"/>
                </a:lnTo>
                <a:lnTo>
                  <a:pt x="22463" y="86889"/>
                </a:lnTo>
                <a:lnTo>
                  <a:pt x="49136" y="93840"/>
                </a:lnTo>
                <a:lnTo>
                  <a:pt x="49314" y="93446"/>
                </a:lnTo>
                <a:lnTo>
                  <a:pt x="58744" y="92472"/>
                </a:lnTo>
                <a:lnTo>
                  <a:pt x="67471" y="89876"/>
                </a:lnTo>
                <a:lnTo>
                  <a:pt x="75499" y="85658"/>
                </a:lnTo>
                <a:lnTo>
                  <a:pt x="82829" y="79819"/>
                </a:lnTo>
                <a:lnTo>
                  <a:pt x="83023" y="79590"/>
                </a:lnTo>
                <a:lnTo>
                  <a:pt x="40639" y="79590"/>
                </a:lnTo>
                <a:lnTo>
                  <a:pt x="33654" y="76746"/>
                </a:lnTo>
                <a:lnTo>
                  <a:pt x="21818" y="65036"/>
                </a:lnTo>
                <a:lnTo>
                  <a:pt x="18783" y="57391"/>
                </a:lnTo>
                <a:lnTo>
                  <a:pt x="18453" y="38328"/>
                </a:lnTo>
                <a:lnTo>
                  <a:pt x="21031" y="30467"/>
                </a:lnTo>
                <a:lnTo>
                  <a:pt x="31686" y="18262"/>
                </a:lnTo>
                <a:lnTo>
                  <a:pt x="38684" y="15074"/>
                </a:lnTo>
                <a:lnTo>
                  <a:pt x="47383" y="14795"/>
                </a:lnTo>
                <a:lnTo>
                  <a:pt x="56260" y="14630"/>
                </a:lnTo>
                <a:lnTo>
                  <a:pt x="84022" y="14630"/>
                </a:lnTo>
                <a:lnTo>
                  <a:pt x="80975" y="11607"/>
                </a:lnTo>
                <a:lnTo>
                  <a:pt x="73304" y="6481"/>
                </a:lnTo>
                <a:lnTo>
                  <a:pt x="65171" y="2836"/>
                </a:lnTo>
                <a:lnTo>
                  <a:pt x="56573" y="676"/>
                </a:lnTo>
                <a:lnTo>
                  <a:pt x="47510" y="0"/>
                </a:lnTo>
                <a:close/>
              </a:path>
              <a:path w="96520" h="93979">
                <a:moveTo>
                  <a:pt x="84022" y="14630"/>
                </a:moveTo>
                <a:lnTo>
                  <a:pt x="56260" y="14630"/>
                </a:lnTo>
                <a:lnTo>
                  <a:pt x="63436" y="17576"/>
                </a:lnTo>
                <a:lnTo>
                  <a:pt x="74764" y="29667"/>
                </a:lnTo>
                <a:lnTo>
                  <a:pt x="77685" y="37426"/>
                </a:lnTo>
                <a:lnTo>
                  <a:pt x="78016" y="56349"/>
                </a:lnTo>
                <a:lnTo>
                  <a:pt x="75209" y="64122"/>
                </a:lnTo>
                <a:lnTo>
                  <a:pt x="63652" y="76212"/>
                </a:lnTo>
                <a:lnTo>
                  <a:pt x="56743" y="79311"/>
                </a:lnTo>
                <a:lnTo>
                  <a:pt x="40639" y="79590"/>
                </a:lnTo>
                <a:lnTo>
                  <a:pt x="83023" y="79590"/>
                </a:lnTo>
                <a:lnTo>
                  <a:pt x="88913" y="72670"/>
                </a:lnTo>
                <a:lnTo>
                  <a:pt x="93205" y="64522"/>
                </a:lnTo>
                <a:lnTo>
                  <a:pt x="95706" y="55373"/>
                </a:lnTo>
                <a:lnTo>
                  <a:pt x="96418" y="45034"/>
                </a:lnTo>
                <a:lnTo>
                  <a:pt x="95239" y="34814"/>
                </a:lnTo>
                <a:lnTo>
                  <a:pt x="92273" y="25834"/>
                </a:lnTo>
                <a:lnTo>
                  <a:pt x="87519" y="18098"/>
                </a:lnTo>
                <a:lnTo>
                  <a:pt x="84022" y="14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9286582" y="7070060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73" y="90449"/>
                </a:lnTo>
                <a:lnTo>
                  <a:pt x="29248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2" y="41363"/>
                </a:moveTo>
                <a:lnTo>
                  <a:pt x="76149" y="41363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63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41" y="42672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89"/>
                </a:lnTo>
                <a:lnTo>
                  <a:pt x="76149" y="41363"/>
                </a:lnTo>
                <a:lnTo>
                  <a:pt x="92832" y="41363"/>
                </a:lnTo>
                <a:lnTo>
                  <a:pt x="92600" y="27990"/>
                </a:lnTo>
                <a:lnTo>
                  <a:pt x="28168" y="27990"/>
                </a:lnTo>
                <a:lnTo>
                  <a:pt x="27711" y="1117"/>
                </a:lnTo>
                <a:close/>
              </a:path>
              <a:path w="93979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68" y="27990"/>
                </a:lnTo>
                <a:lnTo>
                  <a:pt x="92600" y="27990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9394482" y="7068352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3"/>
                </a:moveTo>
                <a:lnTo>
                  <a:pt x="0" y="1435"/>
                </a:lnTo>
                <a:lnTo>
                  <a:pt x="1536" y="90474"/>
                </a:lnTo>
                <a:lnTo>
                  <a:pt x="18211" y="90182"/>
                </a:lnTo>
                <a:lnTo>
                  <a:pt x="17906" y="72339"/>
                </a:lnTo>
                <a:lnTo>
                  <a:pt x="36547" y="52184"/>
                </a:lnTo>
                <a:lnTo>
                  <a:pt x="17551" y="52184"/>
                </a:lnTo>
                <a:lnTo>
                  <a:pt x="16675" y="1143"/>
                </a:lnTo>
                <a:close/>
              </a:path>
              <a:path w="83820" h="90804">
                <a:moveTo>
                  <a:pt x="82585" y="20447"/>
                </a:moveTo>
                <a:lnTo>
                  <a:pt x="65900" y="20447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47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47" y="52184"/>
                </a:lnTo>
                <a:lnTo>
                  <a:pt x="65900" y="20447"/>
                </a:lnTo>
                <a:lnTo>
                  <a:pt x="82585" y="20447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9491954" y="7066326"/>
            <a:ext cx="103505" cy="90805"/>
          </a:xfrm>
          <a:custGeom>
            <a:avLst/>
            <a:gdLst/>
            <a:ahLst/>
            <a:cxnLst/>
            <a:rect l="l" t="t" r="r" b="b"/>
            <a:pathLst>
              <a:path w="103504" h="90804">
                <a:moveTo>
                  <a:pt x="16675" y="1473"/>
                </a:moveTo>
                <a:lnTo>
                  <a:pt x="0" y="1765"/>
                </a:lnTo>
                <a:lnTo>
                  <a:pt x="1536" y="90804"/>
                </a:lnTo>
                <a:lnTo>
                  <a:pt x="18211" y="90512"/>
                </a:lnTo>
                <a:lnTo>
                  <a:pt x="17106" y="26415"/>
                </a:lnTo>
                <a:lnTo>
                  <a:pt x="37095" y="26415"/>
                </a:lnTo>
                <a:lnTo>
                  <a:pt x="16675" y="1473"/>
                </a:lnTo>
                <a:close/>
              </a:path>
              <a:path w="103504" h="90804">
                <a:moveTo>
                  <a:pt x="102022" y="25234"/>
                </a:moveTo>
                <a:lnTo>
                  <a:pt x="85153" y="25234"/>
                </a:lnTo>
                <a:lnTo>
                  <a:pt x="86258" y="89331"/>
                </a:lnTo>
                <a:lnTo>
                  <a:pt x="103124" y="89039"/>
                </a:lnTo>
                <a:lnTo>
                  <a:pt x="102022" y="25234"/>
                </a:lnTo>
                <a:close/>
              </a:path>
              <a:path w="103504" h="90804">
                <a:moveTo>
                  <a:pt x="37095" y="26415"/>
                </a:moveTo>
                <a:lnTo>
                  <a:pt x="17106" y="26415"/>
                </a:lnTo>
                <a:lnTo>
                  <a:pt x="44348" y="60312"/>
                </a:lnTo>
                <a:lnTo>
                  <a:pt x="59105" y="60045"/>
                </a:lnTo>
                <a:lnTo>
                  <a:pt x="71070" y="44056"/>
                </a:lnTo>
                <a:lnTo>
                  <a:pt x="51536" y="44056"/>
                </a:lnTo>
                <a:lnTo>
                  <a:pt x="37095" y="26415"/>
                </a:lnTo>
                <a:close/>
              </a:path>
              <a:path w="103504" h="90804">
                <a:moveTo>
                  <a:pt x="101587" y="0"/>
                </a:moveTo>
                <a:lnTo>
                  <a:pt x="84721" y="292"/>
                </a:lnTo>
                <a:lnTo>
                  <a:pt x="51536" y="44056"/>
                </a:lnTo>
                <a:lnTo>
                  <a:pt x="71070" y="44056"/>
                </a:lnTo>
                <a:lnTo>
                  <a:pt x="85153" y="25234"/>
                </a:lnTo>
                <a:lnTo>
                  <a:pt x="102022" y="25234"/>
                </a:lnTo>
                <a:lnTo>
                  <a:pt x="10158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9604565" y="7063014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5" h="93345">
                <a:moveTo>
                  <a:pt x="41440" y="33489"/>
                </a:moveTo>
                <a:lnTo>
                  <a:pt x="3022" y="50434"/>
                </a:lnTo>
                <a:lnTo>
                  <a:pt x="0" y="64744"/>
                </a:lnTo>
                <a:lnTo>
                  <a:pt x="177" y="75107"/>
                </a:lnTo>
                <a:lnTo>
                  <a:pt x="3873" y="82359"/>
                </a:lnTo>
                <a:lnTo>
                  <a:pt x="18338" y="90690"/>
                </a:lnTo>
                <a:lnTo>
                  <a:pt x="26238" y="92938"/>
                </a:lnTo>
                <a:lnTo>
                  <a:pt x="34810" y="93306"/>
                </a:lnTo>
                <a:lnTo>
                  <a:pt x="43878" y="93154"/>
                </a:lnTo>
                <a:lnTo>
                  <a:pt x="49212" y="92481"/>
                </a:lnTo>
                <a:lnTo>
                  <a:pt x="59258" y="90004"/>
                </a:lnTo>
                <a:lnTo>
                  <a:pt x="63169" y="88531"/>
                </a:lnTo>
                <a:lnTo>
                  <a:pt x="65951" y="86817"/>
                </a:lnTo>
                <a:lnTo>
                  <a:pt x="81669" y="86817"/>
                </a:lnTo>
                <a:lnTo>
                  <a:pt x="81533" y="78892"/>
                </a:lnTo>
                <a:lnTo>
                  <a:pt x="35572" y="78892"/>
                </a:lnTo>
                <a:lnTo>
                  <a:pt x="30010" y="77851"/>
                </a:lnTo>
                <a:lnTo>
                  <a:pt x="20205" y="73406"/>
                </a:lnTo>
                <a:lnTo>
                  <a:pt x="17716" y="69684"/>
                </a:lnTo>
                <a:lnTo>
                  <a:pt x="17525" y="58420"/>
                </a:lnTo>
                <a:lnTo>
                  <a:pt x="19875" y="54254"/>
                </a:lnTo>
                <a:lnTo>
                  <a:pt x="29514" y="49606"/>
                </a:lnTo>
                <a:lnTo>
                  <a:pt x="34797" y="48272"/>
                </a:lnTo>
                <a:lnTo>
                  <a:pt x="40538" y="47917"/>
                </a:lnTo>
                <a:lnTo>
                  <a:pt x="46100" y="47815"/>
                </a:lnTo>
                <a:lnTo>
                  <a:pt x="80999" y="47815"/>
                </a:lnTo>
                <a:lnTo>
                  <a:pt x="80799" y="36169"/>
                </a:lnTo>
                <a:lnTo>
                  <a:pt x="64109" y="36169"/>
                </a:lnTo>
                <a:lnTo>
                  <a:pt x="61671" y="35572"/>
                </a:lnTo>
                <a:lnTo>
                  <a:pt x="59042" y="35039"/>
                </a:lnTo>
                <a:lnTo>
                  <a:pt x="53403" y="34124"/>
                </a:lnTo>
                <a:lnTo>
                  <a:pt x="50584" y="33794"/>
                </a:lnTo>
                <a:lnTo>
                  <a:pt x="47777" y="33578"/>
                </a:lnTo>
                <a:lnTo>
                  <a:pt x="41440" y="33489"/>
                </a:lnTo>
                <a:close/>
              </a:path>
              <a:path w="81915" h="93345">
                <a:moveTo>
                  <a:pt x="81669" y="86817"/>
                </a:moveTo>
                <a:lnTo>
                  <a:pt x="65951" y="86817"/>
                </a:lnTo>
                <a:lnTo>
                  <a:pt x="66014" y="91046"/>
                </a:lnTo>
                <a:lnTo>
                  <a:pt x="81737" y="90766"/>
                </a:lnTo>
                <a:lnTo>
                  <a:pt x="81669" y="86817"/>
                </a:lnTo>
                <a:close/>
              </a:path>
              <a:path w="81915" h="93345">
                <a:moveTo>
                  <a:pt x="80999" y="47815"/>
                </a:moveTo>
                <a:lnTo>
                  <a:pt x="46100" y="47815"/>
                </a:lnTo>
                <a:lnTo>
                  <a:pt x="49390" y="47955"/>
                </a:lnTo>
                <a:lnTo>
                  <a:pt x="55676" y="48615"/>
                </a:lnTo>
                <a:lnTo>
                  <a:pt x="58331" y="49009"/>
                </a:lnTo>
                <a:lnTo>
                  <a:pt x="60502" y="49479"/>
                </a:lnTo>
                <a:lnTo>
                  <a:pt x="61277" y="49733"/>
                </a:lnTo>
                <a:lnTo>
                  <a:pt x="64363" y="50558"/>
                </a:lnTo>
                <a:lnTo>
                  <a:pt x="45478" y="78536"/>
                </a:lnTo>
                <a:lnTo>
                  <a:pt x="44843" y="78676"/>
                </a:lnTo>
                <a:lnTo>
                  <a:pt x="43091" y="78765"/>
                </a:lnTo>
                <a:lnTo>
                  <a:pt x="35572" y="78892"/>
                </a:lnTo>
                <a:lnTo>
                  <a:pt x="81533" y="78892"/>
                </a:lnTo>
                <a:lnTo>
                  <a:pt x="80999" y="47815"/>
                </a:lnTo>
                <a:close/>
              </a:path>
              <a:path w="81915" h="93345">
                <a:moveTo>
                  <a:pt x="76409" y="13766"/>
                </a:moveTo>
                <a:lnTo>
                  <a:pt x="44551" y="13766"/>
                </a:lnTo>
                <a:lnTo>
                  <a:pt x="46596" y="13893"/>
                </a:lnTo>
                <a:lnTo>
                  <a:pt x="48653" y="14109"/>
                </a:lnTo>
                <a:lnTo>
                  <a:pt x="64109" y="36169"/>
                </a:lnTo>
                <a:lnTo>
                  <a:pt x="80799" y="36169"/>
                </a:lnTo>
                <a:lnTo>
                  <a:pt x="80594" y="24180"/>
                </a:lnTo>
                <a:lnTo>
                  <a:pt x="79184" y="18580"/>
                </a:lnTo>
                <a:lnTo>
                  <a:pt x="76409" y="13766"/>
                </a:lnTo>
                <a:close/>
              </a:path>
              <a:path w="81915" h="93345">
                <a:moveTo>
                  <a:pt x="46608" y="0"/>
                </a:moveTo>
                <a:lnTo>
                  <a:pt x="13728" y="5372"/>
                </a:lnTo>
                <a:lnTo>
                  <a:pt x="13995" y="20916"/>
                </a:lnTo>
                <a:lnTo>
                  <a:pt x="19202" y="18656"/>
                </a:lnTo>
                <a:lnTo>
                  <a:pt x="24091" y="16903"/>
                </a:lnTo>
                <a:lnTo>
                  <a:pt x="33248" y="14439"/>
                </a:lnTo>
                <a:lnTo>
                  <a:pt x="37515" y="13792"/>
                </a:lnTo>
                <a:lnTo>
                  <a:pt x="76409" y="13766"/>
                </a:lnTo>
                <a:lnTo>
                  <a:pt x="73774" y="9194"/>
                </a:lnTo>
                <a:lnTo>
                  <a:pt x="69849" y="5753"/>
                </a:lnTo>
                <a:lnTo>
                  <a:pt x="61861" y="2298"/>
                </a:lnTo>
                <a:lnTo>
                  <a:pt x="58496" y="1397"/>
                </a:lnTo>
                <a:lnTo>
                  <a:pt x="50672" y="254"/>
                </a:lnTo>
                <a:lnTo>
                  <a:pt x="4660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9691078" y="7063032"/>
            <a:ext cx="93980" cy="90805"/>
          </a:xfrm>
          <a:custGeom>
            <a:avLst/>
            <a:gdLst/>
            <a:ahLst/>
            <a:cxnLst/>
            <a:rect l="l" t="t" r="r" b="b"/>
            <a:pathLst>
              <a:path w="93979" h="90804">
                <a:moveTo>
                  <a:pt x="28427" y="42481"/>
                </a:moveTo>
                <a:lnTo>
                  <a:pt x="11747" y="42481"/>
                </a:lnTo>
                <a:lnTo>
                  <a:pt x="12573" y="90449"/>
                </a:lnTo>
                <a:lnTo>
                  <a:pt x="29260" y="90157"/>
                </a:lnTo>
                <a:lnTo>
                  <a:pt x="28427" y="42481"/>
                </a:lnTo>
                <a:close/>
              </a:path>
              <a:path w="93979" h="90804">
                <a:moveTo>
                  <a:pt x="92832" y="41351"/>
                </a:moveTo>
                <a:lnTo>
                  <a:pt x="76149" y="41351"/>
                </a:lnTo>
                <a:lnTo>
                  <a:pt x="76987" y="89331"/>
                </a:lnTo>
                <a:lnTo>
                  <a:pt x="93662" y="89039"/>
                </a:lnTo>
                <a:lnTo>
                  <a:pt x="92832" y="41351"/>
                </a:lnTo>
                <a:close/>
              </a:path>
              <a:path w="93979" h="90804">
                <a:moveTo>
                  <a:pt x="27711" y="1117"/>
                </a:moveTo>
                <a:lnTo>
                  <a:pt x="11036" y="1409"/>
                </a:lnTo>
                <a:lnTo>
                  <a:pt x="11506" y="28270"/>
                </a:lnTo>
                <a:lnTo>
                  <a:pt x="0" y="28473"/>
                </a:lnTo>
                <a:lnTo>
                  <a:pt x="254" y="42672"/>
                </a:lnTo>
                <a:lnTo>
                  <a:pt x="11747" y="42481"/>
                </a:lnTo>
                <a:lnTo>
                  <a:pt x="28427" y="42481"/>
                </a:lnTo>
                <a:lnTo>
                  <a:pt x="28422" y="42176"/>
                </a:lnTo>
                <a:lnTo>
                  <a:pt x="76149" y="41351"/>
                </a:lnTo>
                <a:lnTo>
                  <a:pt x="92832" y="41351"/>
                </a:lnTo>
                <a:lnTo>
                  <a:pt x="92599" y="27978"/>
                </a:lnTo>
                <a:lnTo>
                  <a:pt x="28181" y="27978"/>
                </a:lnTo>
                <a:lnTo>
                  <a:pt x="27711" y="1117"/>
                </a:lnTo>
                <a:close/>
              </a:path>
              <a:path w="93979" h="90804">
                <a:moveTo>
                  <a:pt x="92113" y="0"/>
                </a:moveTo>
                <a:lnTo>
                  <a:pt x="75438" y="292"/>
                </a:lnTo>
                <a:lnTo>
                  <a:pt x="75907" y="27152"/>
                </a:lnTo>
                <a:lnTo>
                  <a:pt x="28181" y="27978"/>
                </a:lnTo>
                <a:lnTo>
                  <a:pt x="92599" y="27978"/>
                </a:lnTo>
                <a:lnTo>
                  <a:pt x="921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9798964" y="7061323"/>
            <a:ext cx="83820" cy="90805"/>
          </a:xfrm>
          <a:custGeom>
            <a:avLst/>
            <a:gdLst/>
            <a:ahLst/>
            <a:cxnLst/>
            <a:rect l="l" t="t" r="r" b="b"/>
            <a:pathLst>
              <a:path w="83820" h="90804">
                <a:moveTo>
                  <a:pt x="16675" y="1142"/>
                </a:moveTo>
                <a:lnTo>
                  <a:pt x="0" y="1435"/>
                </a:lnTo>
                <a:lnTo>
                  <a:pt x="1536" y="90474"/>
                </a:lnTo>
                <a:lnTo>
                  <a:pt x="18211" y="90182"/>
                </a:lnTo>
                <a:lnTo>
                  <a:pt x="17906" y="72339"/>
                </a:lnTo>
                <a:lnTo>
                  <a:pt x="36547" y="52184"/>
                </a:lnTo>
                <a:lnTo>
                  <a:pt x="17551" y="52184"/>
                </a:lnTo>
                <a:lnTo>
                  <a:pt x="16675" y="1142"/>
                </a:lnTo>
                <a:close/>
              </a:path>
              <a:path w="83820" h="90804">
                <a:moveTo>
                  <a:pt x="82585" y="20446"/>
                </a:moveTo>
                <a:lnTo>
                  <a:pt x="65900" y="20446"/>
                </a:lnTo>
                <a:lnTo>
                  <a:pt x="67094" y="89331"/>
                </a:lnTo>
                <a:lnTo>
                  <a:pt x="83769" y="89039"/>
                </a:lnTo>
                <a:lnTo>
                  <a:pt x="82585" y="20446"/>
                </a:lnTo>
                <a:close/>
              </a:path>
              <a:path w="83820" h="90804">
                <a:moveTo>
                  <a:pt x="82232" y="0"/>
                </a:moveTo>
                <a:lnTo>
                  <a:pt x="65557" y="292"/>
                </a:lnTo>
                <a:lnTo>
                  <a:pt x="17551" y="52184"/>
                </a:lnTo>
                <a:lnTo>
                  <a:pt x="36547" y="52184"/>
                </a:lnTo>
                <a:lnTo>
                  <a:pt x="65900" y="20446"/>
                </a:lnTo>
                <a:lnTo>
                  <a:pt x="82585" y="20446"/>
                </a:lnTo>
                <a:lnTo>
                  <a:pt x="8223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9892144" y="7058005"/>
            <a:ext cx="95885" cy="93980"/>
          </a:xfrm>
          <a:custGeom>
            <a:avLst/>
            <a:gdLst/>
            <a:ahLst/>
            <a:cxnLst/>
            <a:rect l="l" t="t" r="r" b="b"/>
            <a:pathLst>
              <a:path w="95884" h="93979">
                <a:moveTo>
                  <a:pt x="47713" y="0"/>
                </a:moveTo>
                <a:lnTo>
                  <a:pt x="11722" y="14541"/>
                </a:lnTo>
                <a:lnTo>
                  <a:pt x="0" y="45745"/>
                </a:lnTo>
                <a:lnTo>
                  <a:pt x="930" y="54791"/>
                </a:lnTo>
                <a:lnTo>
                  <a:pt x="28343" y="89762"/>
                </a:lnTo>
                <a:lnTo>
                  <a:pt x="49339" y="93637"/>
                </a:lnTo>
                <a:lnTo>
                  <a:pt x="51257" y="93408"/>
                </a:lnTo>
                <a:lnTo>
                  <a:pt x="59943" y="93268"/>
                </a:lnTo>
                <a:lnTo>
                  <a:pt x="88955" y="79235"/>
                </a:lnTo>
                <a:lnTo>
                  <a:pt x="49656" y="79235"/>
                </a:lnTo>
                <a:lnTo>
                  <a:pt x="40449" y="79019"/>
                </a:lnTo>
                <a:lnTo>
                  <a:pt x="32981" y="75565"/>
                </a:lnTo>
                <a:lnTo>
                  <a:pt x="21501" y="62204"/>
                </a:lnTo>
                <a:lnTo>
                  <a:pt x="18554" y="54762"/>
                </a:lnTo>
                <a:lnTo>
                  <a:pt x="18402" y="45720"/>
                </a:lnTo>
                <a:lnTo>
                  <a:pt x="18554" y="43891"/>
                </a:lnTo>
                <a:lnTo>
                  <a:pt x="93510" y="42583"/>
                </a:lnTo>
                <a:lnTo>
                  <a:pt x="92592" y="33877"/>
                </a:lnTo>
                <a:lnTo>
                  <a:pt x="91356" y="29629"/>
                </a:lnTo>
                <a:lnTo>
                  <a:pt x="21577" y="29629"/>
                </a:lnTo>
                <a:lnTo>
                  <a:pt x="23304" y="26276"/>
                </a:lnTo>
                <a:lnTo>
                  <a:pt x="38595" y="16090"/>
                </a:lnTo>
                <a:lnTo>
                  <a:pt x="40246" y="15430"/>
                </a:lnTo>
                <a:lnTo>
                  <a:pt x="41897" y="14947"/>
                </a:lnTo>
                <a:lnTo>
                  <a:pt x="45211" y="14376"/>
                </a:lnTo>
                <a:lnTo>
                  <a:pt x="46812" y="14224"/>
                </a:lnTo>
                <a:lnTo>
                  <a:pt x="82250" y="14224"/>
                </a:lnTo>
                <a:lnTo>
                  <a:pt x="81889" y="13804"/>
                </a:lnTo>
                <a:lnTo>
                  <a:pt x="50850" y="38"/>
                </a:lnTo>
                <a:lnTo>
                  <a:pt x="47713" y="0"/>
                </a:lnTo>
                <a:close/>
              </a:path>
              <a:path w="95884" h="93979">
                <a:moveTo>
                  <a:pt x="83477" y="61188"/>
                </a:moveTo>
                <a:lnTo>
                  <a:pt x="82003" y="62941"/>
                </a:lnTo>
                <a:lnTo>
                  <a:pt x="80619" y="64503"/>
                </a:lnTo>
                <a:lnTo>
                  <a:pt x="79336" y="66052"/>
                </a:lnTo>
                <a:lnTo>
                  <a:pt x="49656" y="79235"/>
                </a:lnTo>
                <a:lnTo>
                  <a:pt x="88955" y="79235"/>
                </a:lnTo>
                <a:lnTo>
                  <a:pt x="90845" y="77542"/>
                </a:lnTo>
                <a:lnTo>
                  <a:pt x="95554" y="72301"/>
                </a:lnTo>
                <a:lnTo>
                  <a:pt x="83477" y="61188"/>
                </a:lnTo>
                <a:close/>
              </a:path>
              <a:path w="95884" h="93979">
                <a:moveTo>
                  <a:pt x="82250" y="14224"/>
                </a:moveTo>
                <a:lnTo>
                  <a:pt x="50545" y="14224"/>
                </a:lnTo>
                <a:lnTo>
                  <a:pt x="52463" y="14439"/>
                </a:lnTo>
                <a:lnTo>
                  <a:pt x="53403" y="14617"/>
                </a:lnTo>
                <a:lnTo>
                  <a:pt x="54292" y="14859"/>
                </a:lnTo>
                <a:lnTo>
                  <a:pt x="58267" y="15811"/>
                </a:lnTo>
                <a:lnTo>
                  <a:pt x="62039" y="17513"/>
                </a:lnTo>
                <a:lnTo>
                  <a:pt x="69151" y="22377"/>
                </a:lnTo>
                <a:lnTo>
                  <a:pt x="71793" y="25298"/>
                </a:lnTo>
                <a:lnTo>
                  <a:pt x="73520" y="28727"/>
                </a:lnTo>
                <a:lnTo>
                  <a:pt x="21577" y="29629"/>
                </a:lnTo>
                <a:lnTo>
                  <a:pt x="91356" y="29629"/>
                </a:lnTo>
                <a:lnTo>
                  <a:pt x="90352" y="26179"/>
                </a:lnTo>
                <a:lnTo>
                  <a:pt x="86786" y="19489"/>
                </a:lnTo>
                <a:lnTo>
                  <a:pt x="82250" y="1422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9990721" y="7031968"/>
            <a:ext cx="22860" cy="116839"/>
          </a:xfrm>
          <a:custGeom>
            <a:avLst/>
            <a:gdLst/>
            <a:ahLst/>
            <a:cxnLst/>
            <a:rect l="l" t="t" r="r" b="b"/>
            <a:pathLst>
              <a:path w="22859" h="116840">
                <a:moveTo>
                  <a:pt x="22237" y="99441"/>
                </a:moveTo>
                <a:lnTo>
                  <a:pt x="3454" y="99771"/>
                </a:lnTo>
                <a:lnTo>
                  <a:pt x="3746" y="116459"/>
                </a:lnTo>
                <a:lnTo>
                  <a:pt x="22529" y="116128"/>
                </a:lnTo>
                <a:lnTo>
                  <a:pt x="22237" y="99441"/>
                </a:lnTo>
                <a:close/>
              </a:path>
              <a:path w="22859" h="116840">
                <a:moveTo>
                  <a:pt x="22237" y="0"/>
                </a:moveTo>
                <a:lnTo>
                  <a:pt x="0" y="393"/>
                </a:lnTo>
                <a:lnTo>
                  <a:pt x="4419" y="88798"/>
                </a:lnTo>
                <a:lnTo>
                  <a:pt x="20904" y="88519"/>
                </a:lnTo>
                <a:lnTo>
                  <a:pt x="2223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218949" y="6550261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5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23"/>
                </a:lnTo>
                <a:lnTo>
                  <a:pt x="17249" y="371610"/>
                </a:lnTo>
                <a:lnTo>
                  <a:pt x="37635" y="414530"/>
                </a:lnTo>
                <a:lnTo>
                  <a:pt x="64818" y="452998"/>
                </a:lnTo>
                <a:lnTo>
                  <a:pt x="98013" y="486229"/>
                </a:lnTo>
                <a:lnTo>
                  <a:pt x="136439" y="513441"/>
                </a:lnTo>
                <a:lnTo>
                  <a:pt x="179311" y="533849"/>
                </a:lnTo>
                <a:lnTo>
                  <a:pt x="225845" y="546669"/>
                </a:lnTo>
                <a:lnTo>
                  <a:pt x="275259" y="551116"/>
                </a:lnTo>
                <a:lnTo>
                  <a:pt x="324673" y="546669"/>
                </a:lnTo>
                <a:lnTo>
                  <a:pt x="371208" y="533849"/>
                </a:lnTo>
                <a:lnTo>
                  <a:pt x="414080" y="513441"/>
                </a:lnTo>
                <a:lnTo>
                  <a:pt x="452505" y="486229"/>
                </a:lnTo>
                <a:lnTo>
                  <a:pt x="485701" y="452998"/>
                </a:lnTo>
                <a:lnTo>
                  <a:pt x="512884" y="414530"/>
                </a:lnTo>
                <a:lnTo>
                  <a:pt x="533270" y="371610"/>
                </a:lnTo>
                <a:lnTo>
                  <a:pt x="546076" y="325023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234100" y="6565418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264410" y="6595769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F888C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446807" y="6640536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10" y="274827"/>
                </a:moveTo>
                <a:lnTo>
                  <a:pt x="29237" y="278524"/>
                </a:lnTo>
                <a:lnTo>
                  <a:pt x="13711" y="288829"/>
                </a:lnTo>
                <a:lnTo>
                  <a:pt x="3606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8"/>
                </a:lnTo>
                <a:lnTo>
                  <a:pt x="49110" y="374268"/>
                </a:lnTo>
                <a:lnTo>
                  <a:pt x="69136" y="370495"/>
                </a:lnTo>
                <a:lnTo>
                  <a:pt x="84453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36" y="304563"/>
                </a:lnTo>
                <a:lnTo>
                  <a:pt x="84043" y="288829"/>
                </a:lnTo>
                <a:lnTo>
                  <a:pt x="68829" y="278524"/>
                </a:lnTo>
                <a:lnTo>
                  <a:pt x="49110" y="2748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7029" y="149256"/>
            <a:ext cx="800657" cy="11293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214972" y="1313433"/>
            <a:ext cx="1486941" cy="2021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44051" y="252577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98"/>
                </a:lnTo>
                <a:lnTo>
                  <a:pt x="1587" y="7480"/>
                </a:lnTo>
                <a:lnTo>
                  <a:pt x="0" y="12026"/>
                </a:lnTo>
                <a:lnTo>
                  <a:pt x="0" y="276999"/>
                </a:lnTo>
                <a:lnTo>
                  <a:pt x="23837" y="284289"/>
                </a:lnTo>
                <a:lnTo>
                  <a:pt x="35420" y="284289"/>
                </a:lnTo>
                <a:lnTo>
                  <a:pt x="59321" y="47891"/>
                </a:lnTo>
                <a:lnTo>
                  <a:pt x="227368" y="47891"/>
                </a:lnTo>
                <a:lnTo>
                  <a:pt x="227368" y="12026"/>
                </a:lnTo>
                <a:lnTo>
                  <a:pt x="225856" y="7480"/>
                </a:lnTo>
                <a:lnTo>
                  <a:pt x="219849" y="1498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91"/>
                </a:moveTo>
                <a:lnTo>
                  <a:pt x="168046" y="47891"/>
                </a:lnTo>
                <a:lnTo>
                  <a:pt x="168046" y="276999"/>
                </a:lnTo>
                <a:lnTo>
                  <a:pt x="192100" y="284289"/>
                </a:lnTo>
                <a:lnTo>
                  <a:pt x="203530" y="284289"/>
                </a:lnTo>
                <a:lnTo>
                  <a:pt x="227368" y="276999"/>
                </a:lnTo>
                <a:lnTo>
                  <a:pt x="227368" y="4789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808643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44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44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2" y="277037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114941" y="252590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60" y="1968"/>
                </a:lnTo>
                <a:lnTo>
                  <a:pt x="2032" y="9842"/>
                </a:lnTo>
                <a:lnTo>
                  <a:pt x="0" y="15519"/>
                </a:lnTo>
                <a:lnTo>
                  <a:pt x="69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0"/>
                </a:lnTo>
                <a:lnTo>
                  <a:pt x="111727" y="44830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0"/>
                </a:moveTo>
                <a:lnTo>
                  <a:pt x="56616" y="44830"/>
                </a:lnTo>
                <a:lnTo>
                  <a:pt x="138264" y="274878"/>
                </a:lnTo>
                <a:lnTo>
                  <a:pt x="138722" y="276478"/>
                </a:lnTo>
                <a:lnTo>
                  <a:pt x="163385" y="284276"/>
                </a:lnTo>
                <a:lnTo>
                  <a:pt x="177965" y="284175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0"/>
                </a:lnTo>
                <a:close/>
              </a:path>
              <a:path w="340360" h="284480">
                <a:moveTo>
                  <a:pt x="340144" y="44830"/>
                </a:moveTo>
                <a:lnTo>
                  <a:pt x="283984" y="44830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0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19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0"/>
                </a:lnTo>
                <a:lnTo>
                  <a:pt x="340144" y="44830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7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01326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14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54856" y="252590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55"/>
                </a:lnTo>
                <a:lnTo>
                  <a:pt x="82359" y="277876"/>
                </a:lnTo>
                <a:lnTo>
                  <a:pt x="83350" y="279031"/>
                </a:lnTo>
                <a:lnTo>
                  <a:pt x="84315" y="280200"/>
                </a:lnTo>
                <a:lnTo>
                  <a:pt x="105930" y="284289"/>
                </a:lnTo>
                <a:lnTo>
                  <a:pt x="117360" y="284289"/>
                </a:lnTo>
                <a:lnTo>
                  <a:pt x="141427" y="276555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406"/>
                </a:lnTo>
                <a:lnTo>
                  <a:pt x="0" y="19253"/>
                </a:lnTo>
                <a:lnTo>
                  <a:pt x="0" y="27851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51"/>
                </a:lnTo>
                <a:lnTo>
                  <a:pt x="223304" y="19253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12746" y="251269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84" y="163131"/>
                </a:lnTo>
                <a:lnTo>
                  <a:pt x="138795" y="138722"/>
                </a:lnTo>
                <a:lnTo>
                  <a:pt x="132775" y="136245"/>
                </a:lnTo>
                <a:lnTo>
                  <a:pt x="132775" y="136017"/>
                </a:lnTo>
                <a:lnTo>
                  <a:pt x="162173" y="115252"/>
                </a:lnTo>
                <a:lnTo>
                  <a:pt x="59242" y="115252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5" h="285750">
                <a:moveTo>
                  <a:pt x="168384" y="163131"/>
                </a:moveTo>
                <a:lnTo>
                  <a:pt x="79473" y="163131"/>
                </a:lnTo>
                <a:lnTo>
                  <a:pt x="85709" y="163944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84" y="163131"/>
                </a:lnTo>
                <a:close/>
              </a:path>
              <a:path w="216535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52"/>
                </a:lnTo>
                <a:lnTo>
                  <a:pt x="162173" y="115252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6" y="6972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246359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44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44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2" y="277037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27689" y="252590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6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5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938367" y="252577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8" y="0"/>
                </a:moveTo>
                <a:lnTo>
                  <a:pt x="90806" y="0"/>
                </a:lnTo>
                <a:lnTo>
                  <a:pt x="86831" y="1498"/>
                </a:lnTo>
                <a:lnTo>
                  <a:pt x="81421" y="7480"/>
                </a:lnTo>
                <a:lnTo>
                  <a:pt x="79618" y="12687"/>
                </a:lnTo>
                <a:lnTo>
                  <a:pt x="78716" y="20129"/>
                </a:lnTo>
                <a:lnTo>
                  <a:pt x="76011" y="43042"/>
                </a:lnTo>
                <a:lnTo>
                  <a:pt x="73323" y="64327"/>
                </a:lnTo>
                <a:lnTo>
                  <a:pt x="65347" y="118583"/>
                </a:lnTo>
                <a:lnTo>
                  <a:pt x="57393" y="160401"/>
                </a:lnTo>
                <a:lnTo>
                  <a:pt x="46572" y="199009"/>
                </a:lnTo>
                <a:lnTo>
                  <a:pt x="18378" y="234391"/>
                </a:lnTo>
                <a:lnTo>
                  <a:pt x="13895" y="235305"/>
                </a:lnTo>
                <a:lnTo>
                  <a:pt x="7583" y="235305"/>
                </a:lnTo>
                <a:lnTo>
                  <a:pt x="6148" y="235673"/>
                </a:lnTo>
                <a:lnTo>
                  <a:pt x="0" y="269519"/>
                </a:lnTo>
                <a:lnTo>
                  <a:pt x="217" y="273062"/>
                </a:lnTo>
                <a:lnTo>
                  <a:pt x="10364" y="286905"/>
                </a:lnTo>
                <a:lnTo>
                  <a:pt x="12625" y="286905"/>
                </a:lnTo>
                <a:lnTo>
                  <a:pt x="52193" y="280949"/>
                </a:lnTo>
                <a:lnTo>
                  <a:pt x="86620" y="250600"/>
                </a:lnTo>
                <a:lnTo>
                  <a:pt x="103768" y="211522"/>
                </a:lnTo>
                <a:lnTo>
                  <a:pt x="114803" y="169425"/>
                </a:lnTo>
                <a:lnTo>
                  <a:pt x="124820" y="115218"/>
                </a:lnTo>
                <a:lnTo>
                  <a:pt x="131249" y="71484"/>
                </a:lnTo>
                <a:lnTo>
                  <a:pt x="134418" y="47244"/>
                </a:lnTo>
                <a:lnTo>
                  <a:pt x="256224" y="47244"/>
                </a:lnTo>
                <a:lnTo>
                  <a:pt x="256224" y="12026"/>
                </a:lnTo>
                <a:lnTo>
                  <a:pt x="254763" y="7480"/>
                </a:lnTo>
                <a:lnTo>
                  <a:pt x="248896" y="1498"/>
                </a:lnTo>
                <a:lnTo>
                  <a:pt x="244718" y="0"/>
                </a:lnTo>
                <a:close/>
              </a:path>
              <a:path w="256539" h="287020">
                <a:moveTo>
                  <a:pt x="256224" y="47244"/>
                </a:moveTo>
                <a:lnTo>
                  <a:pt x="197131" y="47244"/>
                </a:lnTo>
                <a:lnTo>
                  <a:pt x="197131" y="276999"/>
                </a:lnTo>
                <a:lnTo>
                  <a:pt x="220816" y="284289"/>
                </a:lnTo>
                <a:lnTo>
                  <a:pt x="232399" y="284289"/>
                </a:lnTo>
                <a:lnTo>
                  <a:pt x="256224" y="276999"/>
                </a:lnTo>
                <a:lnTo>
                  <a:pt x="256224" y="4724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241061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14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628119" y="247561"/>
            <a:ext cx="1833575" cy="363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525524" y="252590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55" y="0"/>
                </a:moveTo>
                <a:lnTo>
                  <a:pt x="12623" y="0"/>
                </a:lnTo>
                <a:lnTo>
                  <a:pt x="8458" y="1409"/>
                </a:lnTo>
                <a:lnTo>
                  <a:pt x="1689" y="7099"/>
                </a:lnTo>
                <a:lnTo>
                  <a:pt x="0" y="11734"/>
                </a:lnTo>
                <a:lnTo>
                  <a:pt x="0" y="271233"/>
                </a:lnTo>
                <a:lnTo>
                  <a:pt x="1689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165557" y="282968"/>
                </a:lnTo>
                <a:lnTo>
                  <a:pt x="172999" y="264667"/>
                </a:lnTo>
                <a:lnTo>
                  <a:pt x="172999" y="256209"/>
                </a:lnTo>
                <a:lnTo>
                  <a:pt x="59093" y="237909"/>
                </a:lnTo>
                <a:lnTo>
                  <a:pt x="59093" y="158102"/>
                </a:lnTo>
                <a:lnTo>
                  <a:pt x="148640" y="158102"/>
                </a:lnTo>
                <a:lnTo>
                  <a:pt x="149872" y="157733"/>
                </a:lnTo>
                <a:lnTo>
                  <a:pt x="156082" y="140461"/>
                </a:lnTo>
                <a:lnTo>
                  <a:pt x="156082" y="132156"/>
                </a:lnTo>
                <a:lnTo>
                  <a:pt x="148640" y="114147"/>
                </a:lnTo>
                <a:lnTo>
                  <a:pt x="59093" y="114147"/>
                </a:lnTo>
                <a:lnTo>
                  <a:pt x="59093" y="45046"/>
                </a:lnTo>
                <a:lnTo>
                  <a:pt x="164655" y="45046"/>
                </a:lnTo>
                <a:lnTo>
                  <a:pt x="165861" y="44640"/>
                </a:lnTo>
                <a:lnTo>
                  <a:pt x="171869" y="26822"/>
                </a:lnTo>
                <a:lnTo>
                  <a:pt x="171869" y="18364"/>
                </a:lnTo>
                <a:lnTo>
                  <a:pt x="165861" y="355"/>
                </a:lnTo>
                <a:lnTo>
                  <a:pt x="164655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750938" y="165557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40" y="0"/>
                </a:moveTo>
                <a:lnTo>
                  <a:pt x="60209" y="0"/>
                </a:lnTo>
                <a:lnTo>
                  <a:pt x="55967" y="177"/>
                </a:lnTo>
                <a:lnTo>
                  <a:pt x="39165" y="20040"/>
                </a:lnTo>
                <a:lnTo>
                  <a:pt x="40663" y="28244"/>
                </a:lnTo>
                <a:lnTo>
                  <a:pt x="69248" y="62125"/>
                </a:lnTo>
                <a:lnTo>
                  <a:pt x="110395" y="71875"/>
                </a:lnTo>
                <a:lnTo>
                  <a:pt x="121042" y="72161"/>
                </a:lnTo>
                <a:lnTo>
                  <a:pt x="131988" y="71847"/>
                </a:lnTo>
                <a:lnTo>
                  <a:pt x="173651" y="61255"/>
                </a:lnTo>
                <a:lnTo>
                  <a:pt x="197744" y="36512"/>
                </a:lnTo>
                <a:lnTo>
                  <a:pt x="116305" y="36512"/>
                </a:lnTo>
                <a:lnTo>
                  <a:pt x="111796" y="35788"/>
                </a:lnTo>
                <a:lnTo>
                  <a:pt x="88951" y="8750"/>
                </a:lnTo>
                <a:lnTo>
                  <a:pt x="88669" y="7404"/>
                </a:lnTo>
                <a:lnTo>
                  <a:pt x="74128" y="215"/>
                </a:lnTo>
                <a:lnTo>
                  <a:pt x="70140" y="0"/>
                </a:lnTo>
                <a:close/>
              </a:path>
              <a:path w="237490" h="371475">
                <a:moveTo>
                  <a:pt x="180808" y="0"/>
                </a:moveTo>
                <a:lnTo>
                  <a:pt x="170889" y="0"/>
                </a:lnTo>
                <a:lnTo>
                  <a:pt x="167168" y="215"/>
                </a:lnTo>
                <a:lnTo>
                  <a:pt x="152814" y="14427"/>
                </a:lnTo>
                <a:lnTo>
                  <a:pt x="152131" y="17754"/>
                </a:lnTo>
                <a:lnTo>
                  <a:pt x="126084" y="36512"/>
                </a:lnTo>
                <a:lnTo>
                  <a:pt x="197744" y="36512"/>
                </a:lnTo>
                <a:lnTo>
                  <a:pt x="201483" y="26860"/>
                </a:lnTo>
                <a:lnTo>
                  <a:pt x="202919" y="19164"/>
                </a:lnTo>
                <a:lnTo>
                  <a:pt x="202868" y="8750"/>
                </a:lnTo>
                <a:lnTo>
                  <a:pt x="185291" y="177"/>
                </a:lnTo>
                <a:lnTo>
                  <a:pt x="180808" y="0"/>
                </a:lnTo>
                <a:close/>
              </a:path>
              <a:path w="237490" h="371475">
                <a:moveTo>
                  <a:pt x="35558" y="85725"/>
                </a:moveTo>
                <a:lnTo>
                  <a:pt x="23976" y="85725"/>
                </a:lnTo>
                <a:lnTo>
                  <a:pt x="19238" y="85902"/>
                </a:lnTo>
                <a:lnTo>
                  <a:pt x="0" y="364020"/>
                </a:lnTo>
                <a:lnTo>
                  <a:pt x="290" y="365112"/>
                </a:lnTo>
                <a:lnTo>
                  <a:pt x="22020" y="371309"/>
                </a:lnTo>
                <a:lnTo>
                  <a:pt x="36345" y="371208"/>
                </a:lnTo>
                <a:lnTo>
                  <a:pt x="116365" y="274662"/>
                </a:lnTo>
                <a:lnTo>
                  <a:pt x="58329" y="274662"/>
                </a:lnTo>
                <a:lnTo>
                  <a:pt x="58634" y="269697"/>
                </a:lnTo>
                <a:lnTo>
                  <a:pt x="58862" y="264591"/>
                </a:lnTo>
                <a:lnTo>
                  <a:pt x="59167" y="254101"/>
                </a:lnTo>
                <a:lnTo>
                  <a:pt x="59152" y="92786"/>
                </a:lnTo>
                <a:lnTo>
                  <a:pt x="40359" y="85902"/>
                </a:lnTo>
                <a:lnTo>
                  <a:pt x="35558" y="85725"/>
                </a:lnTo>
                <a:close/>
              </a:path>
              <a:path w="237490" h="371475">
                <a:moveTo>
                  <a:pt x="237424" y="182156"/>
                </a:moveTo>
                <a:lnTo>
                  <a:pt x="179233" y="182156"/>
                </a:lnTo>
                <a:lnTo>
                  <a:pt x="178933" y="186563"/>
                </a:lnTo>
                <a:lnTo>
                  <a:pt x="178712" y="191236"/>
                </a:lnTo>
                <a:lnTo>
                  <a:pt x="178446" y="200787"/>
                </a:lnTo>
                <a:lnTo>
                  <a:pt x="178331" y="364020"/>
                </a:lnTo>
                <a:lnTo>
                  <a:pt x="178789" y="365302"/>
                </a:lnTo>
                <a:lnTo>
                  <a:pt x="201941" y="371309"/>
                </a:lnTo>
                <a:lnTo>
                  <a:pt x="213371" y="371309"/>
                </a:lnTo>
                <a:lnTo>
                  <a:pt x="237424" y="364020"/>
                </a:lnTo>
                <a:lnTo>
                  <a:pt x="237424" y="182156"/>
                </a:lnTo>
                <a:close/>
              </a:path>
              <a:path w="237490" h="371475">
                <a:moveTo>
                  <a:pt x="215174" y="85725"/>
                </a:moveTo>
                <a:lnTo>
                  <a:pt x="204798" y="85725"/>
                </a:lnTo>
                <a:lnTo>
                  <a:pt x="200963" y="85864"/>
                </a:lnTo>
                <a:lnTo>
                  <a:pt x="80668" y="240982"/>
                </a:lnTo>
                <a:lnTo>
                  <a:pt x="76452" y="246811"/>
                </a:lnTo>
                <a:lnTo>
                  <a:pt x="72388" y="252793"/>
                </a:lnTo>
                <a:lnTo>
                  <a:pt x="64577" y="265036"/>
                </a:lnTo>
                <a:lnTo>
                  <a:pt x="61339" y="270281"/>
                </a:lnTo>
                <a:lnTo>
                  <a:pt x="58786" y="274662"/>
                </a:lnTo>
                <a:lnTo>
                  <a:pt x="116365" y="274662"/>
                </a:lnTo>
                <a:lnTo>
                  <a:pt x="156906" y="216052"/>
                </a:lnTo>
                <a:lnTo>
                  <a:pt x="159015" y="213131"/>
                </a:lnTo>
                <a:lnTo>
                  <a:pt x="178789" y="182156"/>
                </a:lnTo>
                <a:lnTo>
                  <a:pt x="237424" y="182156"/>
                </a:lnTo>
                <a:lnTo>
                  <a:pt x="237336" y="92786"/>
                </a:lnTo>
                <a:lnTo>
                  <a:pt x="219797" y="85902"/>
                </a:lnTo>
                <a:lnTo>
                  <a:pt x="215174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326066" y="710552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15" y="0"/>
                </a:lnTo>
                <a:lnTo>
                  <a:pt x="7899" y="1498"/>
                </a:lnTo>
                <a:lnTo>
                  <a:pt x="1587" y="7480"/>
                </a:lnTo>
                <a:lnTo>
                  <a:pt x="0" y="12026"/>
                </a:lnTo>
                <a:lnTo>
                  <a:pt x="0" y="276999"/>
                </a:lnTo>
                <a:lnTo>
                  <a:pt x="23837" y="284289"/>
                </a:lnTo>
                <a:lnTo>
                  <a:pt x="35420" y="284289"/>
                </a:lnTo>
                <a:lnTo>
                  <a:pt x="59321" y="47891"/>
                </a:lnTo>
                <a:lnTo>
                  <a:pt x="227368" y="47891"/>
                </a:lnTo>
                <a:lnTo>
                  <a:pt x="227368" y="12026"/>
                </a:lnTo>
                <a:lnTo>
                  <a:pt x="225856" y="7480"/>
                </a:lnTo>
                <a:lnTo>
                  <a:pt x="219849" y="1498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91"/>
                </a:moveTo>
                <a:lnTo>
                  <a:pt x="168046" y="47891"/>
                </a:lnTo>
                <a:lnTo>
                  <a:pt x="168046" y="276999"/>
                </a:lnTo>
                <a:lnTo>
                  <a:pt x="192100" y="284289"/>
                </a:lnTo>
                <a:lnTo>
                  <a:pt x="203530" y="284289"/>
                </a:lnTo>
                <a:lnTo>
                  <a:pt x="227368" y="276999"/>
                </a:lnTo>
                <a:lnTo>
                  <a:pt x="227368" y="4789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617036" y="705535"/>
            <a:ext cx="2572956" cy="2930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253674" y="709244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86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30" y="285597"/>
                </a:lnTo>
                <a:lnTo>
                  <a:pt x="36355" y="285483"/>
                </a:lnTo>
                <a:lnTo>
                  <a:pt x="116368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60" y="178879"/>
                </a:lnTo>
                <a:lnTo>
                  <a:pt x="59165" y="168389"/>
                </a:lnTo>
                <a:lnTo>
                  <a:pt x="59165" y="7073"/>
                </a:lnTo>
                <a:lnTo>
                  <a:pt x="58796" y="6019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31"/>
                </a:moveTo>
                <a:lnTo>
                  <a:pt x="179243" y="96431"/>
                </a:lnTo>
                <a:lnTo>
                  <a:pt x="178938" y="100672"/>
                </a:lnTo>
                <a:lnTo>
                  <a:pt x="178710" y="105511"/>
                </a:lnTo>
                <a:lnTo>
                  <a:pt x="178455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81" y="285597"/>
                </a:lnTo>
                <a:lnTo>
                  <a:pt x="237435" y="278307"/>
                </a:lnTo>
                <a:lnTo>
                  <a:pt x="237435" y="96431"/>
                </a:lnTo>
                <a:close/>
              </a:path>
              <a:path w="237489" h="285750">
                <a:moveTo>
                  <a:pt x="215184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78" y="155257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88" y="179311"/>
                </a:lnTo>
                <a:lnTo>
                  <a:pt x="61349" y="184569"/>
                </a:lnTo>
                <a:lnTo>
                  <a:pt x="58796" y="188937"/>
                </a:lnTo>
                <a:lnTo>
                  <a:pt x="116368" y="188937"/>
                </a:lnTo>
                <a:lnTo>
                  <a:pt x="156904" y="130340"/>
                </a:lnTo>
                <a:lnTo>
                  <a:pt x="159012" y="127419"/>
                </a:lnTo>
                <a:lnTo>
                  <a:pt x="178786" y="96431"/>
                </a:lnTo>
                <a:lnTo>
                  <a:pt x="237435" y="96431"/>
                </a:lnTo>
                <a:lnTo>
                  <a:pt x="237344" y="7073"/>
                </a:lnTo>
                <a:lnTo>
                  <a:pt x="219807" y="190"/>
                </a:lnTo>
                <a:lnTo>
                  <a:pt x="215184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554790" y="709244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84" y="163131"/>
                </a:lnTo>
                <a:lnTo>
                  <a:pt x="138795" y="138722"/>
                </a:lnTo>
                <a:lnTo>
                  <a:pt x="132775" y="136245"/>
                </a:lnTo>
                <a:lnTo>
                  <a:pt x="132775" y="136017"/>
                </a:lnTo>
                <a:lnTo>
                  <a:pt x="162173" y="115252"/>
                </a:lnTo>
                <a:lnTo>
                  <a:pt x="59242" y="115252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4" h="285750">
                <a:moveTo>
                  <a:pt x="168384" y="163131"/>
                </a:moveTo>
                <a:lnTo>
                  <a:pt x="79473" y="163131"/>
                </a:lnTo>
                <a:lnTo>
                  <a:pt x="85709" y="163944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76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84" y="163131"/>
                </a:lnTo>
                <a:close/>
              </a:path>
              <a:path w="216534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52"/>
                </a:lnTo>
                <a:lnTo>
                  <a:pt x="162173" y="115252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6" y="6972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789293" y="705535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82" y="0"/>
                </a:moveTo>
                <a:lnTo>
                  <a:pt x="93624" y="5781"/>
                </a:lnTo>
                <a:lnTo>
                  <a:pt x="55797" y="22799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4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72" y="279501"/>
                </a:lnTo>
                <a:lnTo>
                  <a:pt x="103673" y="290866"/>
                </a:lnTo>
                <a:lnTo>
                  <a:pt x="135572" y="293027"/>
                </a:lnTo>
                <a:lnTo>
                  <a:pt x="152309" y="292391"/>
                </a:lnTo>
                <a:lnTo>
                  <a:pt x="196354" y="282854"/>
                </a:lnTo>
                <a:lnTo>
                  <a:pt x="231012" y="262435"/>
                </a:lnTo>
                <a:lnTo>
                  <a:pt x="246815" y="245567"/>
                </a:lnTo>
                <a:lnTo>
                  <a:pt x="137375" y="245567"/>
                </a:lnTo>
                <a:lnTo>
                  <a:pt x="126898" y="245138"/>
                </a:lnTo>
                <a:lnTo>
                  <a:pt x="88080" y="230233"/>
                </a:lnTo>
                <a:lnTo>
                  <a:pt x="67984" y="195976"/>
                </a:lnTo>
                <a:lnTo>
                  <a:pt x="62481" y="156711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7" y="90998"/>
                </a:lnTo>
                <a:lnTo>
                  <a:pt x="95425" y="59538"/>
                </a:lnTo>
                <a:lnTo>
                  <a:pt x="138950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5" y="13362"/>
                </a:lnTo>
                <a:lnTo>
                  <a:pt x="172186" y="2132"/>
                </a:lnTo>
                <a:lnTo>
                  <a:pt x="157070" y="533"/>
                </a:lnTo>
                <a:lnTo>
                  <a:pt x="140982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50" y="47231"/>
                </a:lnTo>
                <a:lnTo>
                  <a:pt x="149321" y="47676"/>
                </a:lnTo>
                <a:lnTo>
                  <a:pt x="158791" y="49010"/>
                </a:lnTo>
                <a:lnTo>
                  <a:pt x="193455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2" y="201588"/>
                </a:lnTo>
                <a:lnTo>
                  <a:pt x="180888" y="233409"/>
                </a:lnTo>
                <a:lnTo>
                  <a:pt x="137375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115454" y="710565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906" y="0"/>
                </a:moveTo>
                <a:lnTo>
                  <a:pt x="12636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36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42"/>
                </a:lnTo>
                <a:lnTo>
                  <a:pt x="201253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87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5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92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9" y="1093"/>
                </a:lnTo>
                <a:lnTo>
                  <a:pt x="103812" y="273"/>
                </a:lnTo>
                <a:lnTo>
                  <a:pt x="90906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17"/>
                </a:lnTo>
                <a:lnTo>
                  <a:pt x="149771" y="193522"/>
                </a:lnTo>
                <a:lnTo>
                  <a:pt x="149771" y="206362"/>
                </a:lnTo>
                <a:lnTo>
                  <a:pt x="116281" y="238175"/>
                </a:lnTo>
                <a:lnTo>
                  <a:pt x="109321" y="239013"/>
                </a:lnTo>
                <a:lnTo>
                  <a:pt x="201253" y="239013"/>
                </a:lnTo>
                <a:lnTo>
                  <a:pt x="211353" y="198119"/>
                </a:lnTo>
                <a:lnTo>
                  <a:pt x="211070" y="191080"/>
                </a:lnTo>
                <a:lnTo>
                  <a:pt x="210223" y="184399"/>
                </a:lnTo>
                <a:lnTo>
                  <a:pt x="208813" y="178072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2" y="43078"/>
                </a:moveTo>
                <a:lnTo>
                  <a:pt x="97370" y="43078"/>
                </a:lnTo>
                <a:lnTo>
                  <a:pt x="104698" y="43878"/>
                </a:lnTo>
                <a:lnTo>
                  <a:pt x="115687" y="47099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68" y="115569"/>
                </a:lnTo>
                <a:lnTo>
                  <a:pt x="99923" y="116547"/>
                </a:lnTo>
                <a:lnTo>
                  <a:pt x="176256" y="116547"/>
                </a:lnTo>
                <a:lnTo>
                  <a:pt x="193960" y="78943"/>
                </a:lnTo>
                <a:lnTo>
                  <a:pt x="193979" y="71945"/>
                </a:lnTo>
                <a:lnTo>
                  <a:pt x="193557" y="63063"/>
                </a:lnTo>
                <a:lnTo>
                  <a:pt x="192290" y="54781"/>
                </a:lnTo>
                <a:lnTo>
                  <a:pt x="190172" y="47091"/>
                </a:lnTo>
                <a:lnTo>
                  <a:pt x="188492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826157" y="254876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57068" y="285826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917926" y="404012"/>
            <a:ext cx="157480" cy="258445"/>
          </a:xfrm>
          <a:custGeom>
            <a:avLst/>
            <a:gdLst/>
            <a:ahLst/>
            <a:cxnLst/>
            <a:rect l="l" t="t" r="r" b="b"/>
            <a:pathLst>
              <a:path w="157479" h="258445">
                <a:moveTo>
                  <a:pt x="150748" y="217830"/>
                </a:moveTo>
                <a:lnTo>
                  <a:pt x="7124" y="217830"/>
                </a:lnTo>
                <a:lnTo>
                  <a:pt x="6070" y="218198"/>
                </a:lnTo>
                <a:lnTo>
                  <a:pt x="596" y="234403"/>
                </a:lnTo>
                <a:lnTo>
                  <a:pt x="596" y="241922"/>
                </a:lnTo>
                <a:lnTo>
                  <a:pt x="7251" y="258038"/>
                </a:lnTo>
                <a:lnTo>
                  <a:pt x="150748" y="258038"/>
                </a:lnTo>
                <a:lnTo>
                  <a:pt x="157479" y="241922"/>
                </a:lnTo>
                <a:lnTo>
                  <a:pt x="157479" y="234403"/>
                </a:lnTo>
                <a:lnTo>
                  <a:pt x="150748" y="217830"/>
                </a:lnTo>
                <a:close/>
              </a:path>
              <a:path w="157479" h="258445">
                <a:moveTo>
                  <a:pt x="107822" y="51066"/>
                </a:moveTo>
                <a:lnTo>
                  <a:pt x="55994" y="51066"/>
                </a:lnTo>
                <a:lnTo>
                  <a:pt x="55994" y="217830"/>
                </a:lnTo>
                <a:lnTo>
                  <a:pt x="107822" y="217830"/>
                </a:lnTo>
                <a:lnTo>
                  <a:pt x="107822" y="51066"/>
                </a:lnTo>
                <a:close/>
              </a:path>
              <a:path w="157479" h="258445">
                <a:moveTo>
                  <a:pt x="77254" y="0"/>
                </a:moveTo>
                <a:lnTo>
                  <a:pt x="62115" y="2540"/>
                </a:lnTo>
                <a:lnTo>
                  <a:pt x="7124" y="38188"/>
                </a:lnTo>
                <a:lnTo>
                  <a:pt x="0" y="62826"/>
                </a:lnTo>
                <a:lnTo>
                  <a:pt x="203" y="66713"/>
                </a:lnTo>
                <a:lnTo>
                  <a:pt x="990" y="72263"/>
                </a:lnTo>
                <a:lnTo>
                  <a:pt x="1752" y="74206"/>
                </a:lnTo>
                <a:lnTo>
                  <a:pt x="3987" y="76454"/>
                </a:lnTo>
                <a:lnTo>
                  <a:pt x="5511" y="76847"/>
                </a:lnTo>
                <a:lnTo>
                  <a:pt x="9334" y="76187"/>
                </a:lnTo>
                <a:lnTo>
                  <a:pt x="11810" y="75298"/>
                </a:lnTo>
                <a:lnTo>
                  <a:pt x="14833" y="73850"/>
                </a:lnTo>
                <a:lnTo>
                  <a:pt x="55994" y="51066"/>
                </a:lnTo>
                <a:lnTo>
                  <a:pt x="107822" y="51066"/>
                </a:lnTo>
                <a:lnTo>
                  <a:pt x="107822" y="4927"/>
                </a:lnTo>
                <a:lnTo>
                  <a:pt x="107556" y="3937"/>
                </a:lnTo>
                <a:lnTo>
                  <a:pt x="93738" y="76"/>
                </a:lnTo>
                <a:lnTo>
                  <a:pt x="772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9105287" y="401205"/>
            <a:ext cx="183515" cy="265430"/>
          </a:xfrm>
          <a:custGeom>
            <a:avLst/>
            <a:gdLst/>
            <a:ahLst/>
            <a:cxnLst/>
            <a:rect l="l" t="t" r="r" b="b"/>
            <a:pathLst>
              <a:path w="183515" h="265430">
                <a:moveTo>
                  <a:pt x="93957" y="0"/>
                </a:moveTo>
                <a:lnTo>
                  <a:pt x="50332" y="9309"/>
                </a:lnTo>
                <a:lnTo>
                  <a:pt x="21249" y="36042"/>
                </a:lnTo>
                <a:lnTo>
                  <a:pt x="5031" y="78333"/>
                </a:lnTo>
                <a:lnTo>
                  <a:pt x="304" y="118783"/>
                </a:lnTo>
                <a:lnTo>
                  <a:pt x="0" y="134277"/>
                </a:lnTo>
                <a:lnTo>
                  <a:pt x="242" y="148727"/>
                </a:lnTo>
                <a:lnTo>
                  <a:pt x="4041" y="189039"/>
                </a:lnTo>
                <a:lnTo>
                  <a:pt x="18189" y="230428"/>
                </a:lnTo>
                <a:lnTo>
                  <a:pt x="54666" y="260318"/>
                </a:lnTo>
                <a:lnTo>
                  <a:pt x="89016" y="265391"/>
                </a:lnTo>
                <a:lnTo>
                  <a:pt x="101470" y="264808"/>
                </a:lnTo>
                <a:lnTo>
                  <a:pt x="141364" y="250917"/>
                </a:lnTo>
                <a:lnTo>
                  <a:pt x="164948" y="223989"/>
                </a:lnTo>
                <a:lnTo>
                  <a:pt x="84127" y="223989"/>
                </a:lnTo>
                <a:lnTo>
                  <a:pt x="78260" y="222580"/>
                </a:lnTo>
                <a:lnTo>
                  <a:pt x="55829" y="184868"/>
                </a:lnTo>
                <a:lnTo>
                  <a:pt x="52636" y="146679"/>
                </a:lnTo>
                <a:lnTo>
                  <a:pt x="52524" y="141642"/>
                </a:lnTo>
                <a:lnTo>
                  <a:pt x="52646" y="116653"/>
                </a:lnTo>
                <a:lnTo>
                  <a:pt x="56668" y="76352"/>
                </a:lnTo>
                <a:lnTo>
                  <a:pt x="77574" y="43078"/>
                </a:lnTo>
                <a:lnTo>
                  <a:pt x="84000" y="41198"/>
                </a:lnTo>
                <a:lnTo>
                  <a:pt x="168244" y="41198"/>
                </a:lnTo>
                <a:lnTo>
                  <a:pt x="164988" y="34950"/>
                </a:lnTo>
                <a:lnTo>
                  <a:pt x="128361" y="5063"/>
                </a:lnTo>
                <a:lnTo>
                  <a:pt x="106549" y="562"/>
                </a:lnTo>
                <a:lnTo>
                  <a:pt x="93957" y="0"/>
                </a:lnTo>
                <a:close/>
              </a:path>
              <a:path w="183515" h="265430">
                <a:moveTo>
                  <a:pt x="168244" y="41198"/>
                </a:moveTo>
                <a:lnTo>
                  <a:pt x="96268" y="41198"/>
                </a:lnTo>
                <a:lnTo>
                  <a:pt x="100358" y="41782"/>
                </a:lnTo>
                <a:lnTo>
                  <a:pt x="107736" y="44157"/>
                </a:lnTo>
                <a:lnTo>
                  <a:pt x="127891" y="84696"/>
                </a:lnTo>
                <a:lnTo>
                  <a:pt x="130468" y="144182"/>
                </a:lnTo>
                <a:lnTo>
                  <a:pt x="130384" y="148727"/>
                </a:lnTo>
                <a:lnTo>
                  <a:pt x="126037" y="190792"/>
                </a:lnTo>
                <a:lnTo>
                  <a:pt x="104637" y="221513"/>
                </a:lnTo>
                <a:lnTo>
                  <a:pt x="100688" y="223177"/>
                </a:lnTo>
                <a:lnTo>
                  <a:pt x="96141" y="223989"/>
                </a:lnTo>
                <a:lnTo>
                  <a:pt x="164948" y="223989"/>
                </a:lnTo>
                <a:lnTo>
                  <a:pt x="178043" y="187159"/>
                </a:lnTo>
                <a:lnTo>
                  <a:pt x="182674" y="146679"/>
                </a:lnTo>
                <a:lnTo>
                  <a:pt x="182931" y="134277"/>
                </a:lnTo>
                <a:lnTo>
                  <a:pt x="182881" y="125435"/>
                </a:lnTo>
                <a:lnTo>
                  <a:pt x="179034" y="76352"/>
                </a:lnTo>
                <a:lnTo>
                  <a:pt x="169645" y="43889"/>
                </a:lnTo>
                <a:lnTo>
                  <a:pt x="168244" y="411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709515" y="2844952"/>
            <a:ext cx="5760021" cy="448819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42479" y="136773"/>
            <a:ext cx="800656" cy="112930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10422" y="1300962"/>
            <a:ext cx="1486945" cy="2021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98710" y="1850237"/>
            <a:ext cx="3591560" cy="731520"/>
          </a:xfrm>
          <a:custGeom>
            <a:avLst/>
            <a:gdLst/>
            <a:ahLst/>
            <a:cxnLst/>
            <a:rect l="l" t="t" r="r" b="b"/>
            <a:pathLst>
              <a:path w="3591560" h="731519">
                <a:moveTo>
                  <a:pt x="3254844" y="0"/>
                </a:moveTo>
                <a:lnTo>
                  <a:pt x="0" y="0"/>
                </a:lnTo>
                <a:lnTo>
                  <a:pt x="0" y="394119"/>
                </a:lnTo>
                <a:lnTo>
                  <a:pt x="3077" y="439770"/>
                </a:lnTo>
                <a:lnTo>
                  <a:pt x="12041" y="483575"/>
                </a:lnTo>
                <a:lnTo>
                  <a:pt x="26487" y="525127"/>
                </a:lnTo>
                <a:lnTo>
                  <a:pt x="46011" y="564022"/>
                </a:lnTo>
                <a:lnTo>
                  <a:pt x="70209" y="599857"/>
                </a:lnTo>
                <a:lnTo>
                  <a:pt x="98677" y="632226"/>
                </a:lnTo>
                <a:lnTo>
                  <a:pt x="131011" y="660725"/>
                </a:lnTo>
                <a:lnTo>
                  <a:pt x="166806" y="684950"/>
                </a:lnTo>
                <a:lnTo>
                  <a:pt x="205659" y="704495"/>
                </a:lnTo>
                <a:lnTo>
                  <a:pt x="247166" y="718957"/>
                </a:lnTo>
                <a:lnTo>
                  <a:pt x="290922" y="727930"/>
                </a:lnTo>
                <a:lnTo>
                  <a:pt x="336524" y="731012"/>
                </a:lnTo>
                <a:lnTo>
                  <a:pt x="3254844" y="731012"/>
                </a:lnTo>
                <a:lnTo>
                  <a:pt x="3300456" y="727930"/>
                </a:lnTo>
                <a:lnTo>
                  <a:pt x="3344221" y="718957"/>
                </a:lnTo>
                <a:lnTo>
                  <a:pt x="3385735" y="704495"/>
                </a:lnTo>
                <a:lnTo>
                  <a:pt x="3424596" y="684950"/>
                </a:lnTo>
                <a:lnTo>
                  <a:pt x="3460398" y="660725"/>
                </a:lnTo>
                <a:lnTo>
                  <a:pt x="3492738" y="632226"/>
                </a:lnTo>
                <a:lnTo>
                  <a:pt x="3521211" y="599857"/>
                </a:lnTo>
                <a:lnTo>
                  <a:pt x="3545413" y="564022"/>
                </a:lnTo>
                <a:lnTo>
                  <a:pt x="3564940" y="525127"/>
                </a:lnTo>
                <a:lnTo>
                  <a:pt x="3579389" y="483575"/>
                </a:lnTo>
                <a:lnTo>
                  <a:pt x="3588354" y="439770"/>
                </a:lnTo>
                <a:lnTo>
                  <a:pt x="3591433" y="394119"/>
                </a:lnTo>
                <a:lnTo>
                  <a:pt x="3591433" y="336943"/>
                </a:lnTo>
                <a:lnTo>
                  <a:pt x="3588354" y="291285"/>
                </a:lnTo>
                <a:lnTo>
                  <a:pt x="3579389" y="247475"/>
                </a:lnTo>
                <a:lnTo>
                  <a:pt x="3564940" y="205916"/>
                </a:lnTo>
                <a:lnTo>
                  <a:pt x="3545413" y="167015"/>
                </a:lnTo>
                <a:lnTo>
                  <a:pt x="3521211" y="131175"/>
                </a:lnTo>
                <a:lnTo>
                  <a:pt x="3492738" y="98801"/>
                </a:lnTo>
                <a:lnTo>
                  <a:pt x="3460398" y="70297"/>
                </a:lnTo>
                <a:lnTo>
                  <a:pt x="3424596" y="46069"/>
                </a:lnTo>
                <a:lnTo>
                  <a:pt x="3385735" y="26520"/>
                </a:lnTo>
                <a:lnTo>
                  <a:pt x="3344221" y="12056"/>
                </a:lnTo>
                <a:lnTo>
                  <a:pt x="3300456" y="3081"/>
                </a:lnTo>
                <a:lnTo>
                  <a:pt x="32548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98710" y="1850237"/>
            <a:ext cx="3591560" cy="731520"/>
          </a:xfrm>
          <a:custGeom>
            <a:avLst/>
            <a:gdLst/>
            <a:ahLst/>
            <a:cxnLst/>
            <a:rect l="l" t="t" r="r" b="b"/>
            <a:pathLst>
              <a:path w="3591560" h="731519">
                <a:moveTo>
                  <a:pt x="0" y="0"/>
                </a:moveTo>
                <a:lnTo>
                  <a:pt x="0" y="394119"/>
                </a:lnTo>
                <a:lnTo>
                  <a:pt x="3077" y="439770"/>
                </a:lnTo>
                <a:lnTo>
                  <a:pt x="12041" y="483575"/>
                </a:lnTo>
                <a:lnTo>
                  <a:pt x="26487" y="525127"/>
                </a:lnTo>
                <a:lnTo>
                  <a:pt x="46011" y="564022"/>
                </a:lnTo>
                <a:lnTo>
                  <a:pt x="70209" y="599857"/>
                </a:lnTo>
                <a:lnTo>
                  <a:pt x="98677" y="632226"/>
                </a:lnTo>
                <a:lnTo>
                  <a:pt x="131011" y="660725"/>
                </a:lnTo>
                <a:lnTo>
                  <a:pt x="166806" y="684950"/>
                </a:lnTo>
                <a:lnTo>
                  <a:pt x="205659" y="704495"/>
                </a:lnTo>
                <a:lnTo>
                  <a:pt x="247166" y="718957"/>
                </a:lnTo>
                <a:lnTo>
                  <a:pt x="290922" y="727930"/>
                </a:lnTo>
                <a:lnTo>
                  <a:pt x="336524" y="731012"/>
                </a:lnTo>
                <a:lnTo>
                  <a:pt x="3254844" y="731012"/>
                </a:lnTo>
                <a:lnTo>
                  <a:pt x="3300456" y="727930"/>
                </a:lnTo>
                <a:lnTo>
                  <a:pt x="3344221" y="718957"/>
                </a:lnTo>
                <a:lnTo>
                  <a:pt x="3385735" y="704495"/>
                </a:lnTo>
                <a:lnTo>
                  <a:pt x="3424596" y="684950"/>
                </a:lnTo>
                <a:lnTo>
                  <a:pt x="3460398" y="660725"/>
                </a:lnTo>
                <a:lnTo>
                  <a:pt x="3492738" y="632226"/>
                </a:lnTo>
                <a:lnTo>
                  <a:pt x="3521211" y="599857"/>
                </a:lnTo>
                <a:lnTo>
                  <a:pt x="3545413" y="564022"/>
                </a:lnTo>
                <a:lnTo>
                  <a:pt x="3564940" y="525127"/>
                </a:lnTo>
                <a:lnTo>
                  <a:pt x="3579389" y="483575"/>
                </a:lnTo>
                <a:lnTo>
                  <a:pt x="3588354" y="439770"/>
                </a:lnTo>
                <a:lnTo>
                  <a:pt x="3591433" y="394119"/>
                </a:lnTo>
                <a:lnTo>
                  <a:pt x="3591433" y="336943"/>
                </a:lnTo>
                <a:lnTo>
                  <a:pt x="3588354" y="291285"/>
                </a:lnTo>
                <a:lnTo>
                  <a:pt x="3579389" y="247475"/>
                </a:lnTo>
                <a:lnTo>
                  <a:pt x="3564940" y="205916"/>
                </a:lnTo>
                <a:lnTo>
                  <a:pt x="3545413" y="167015"/>
                </a:lnTo>
                <a:lnTo>
                  <a:pt x="3521211" y="131175"/>
                </a:lnTo>
                <a:lnTo>
                  <a:pt x="3492738" y="98801"/>
                </a:lnTo>
                <a:lnTo>
                  <a:pt x="3460398" y="70297"/>
                </a:lnTo>
                <a:lnTo>
                  <a:pt x="3424596" y="46069"/>
                </a:lnTo>
                <a:lnTo>
                  <a:pt x="3385735" y="26520"/>
                </a:lnTo>
                <a:lnTo>
                  <a:pt x="3344221" y="12056"/>
                </a:lnTo>
                <a:lnTo>
                  <a:pt x="3300456" y="3081"/>
                </a:lnTo>
                <a:lnTo>
                  <a:pt x="3254844" y="0"/>
                </a:lnTo>
                <a:lnTo>
                  <a:pt x="0" y="0"/>
                </a:lnTo>
                <a:close/>
              </a:path>
            </a:pathLst>
          </a:custGeom>
          <a:ln w="13462">
            <a:solidFill>
              <a:srgbClr val="E4E4E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36854" y="1894484"/>
            <a:ext cx="3509746" cy="6391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795897" y="2703131"/>
            <a:ext cx="961249" cy="10374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835086" y="2727642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69">
                <a:moveTo>
                  <a:pt x="70192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12115"/>
                </a:lnTo>
                <a:lnTo>
                  <a:pt x="70192" y="12115"/>
                </a:lnTo>
                <a:lnTo>
                  <a:pt x="70192" y="0"/>
                </a:lnTo>
                <a:close/>
              </a:path>
              <a:path w="70485" h="77469">
                <a:moveTo>
                  <a:pt x="70192" y="12115"/>
                </a:moveTo>
                <a:lnTo>
                  <a:pt x="55765" y="12115"/>
                </a:lnTo>
                <a:lnTo>
                  <a:pt x="55765" y="77076"/>
                </a:lnTo>
                <a:lnTo>
                  <a:pt x="70192" y="77076"/>
                </a:lnTo>
                <a:lnTo>
                  <a:pt x="70192" y="12115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914207" y="2725648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80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205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80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2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205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997278" y="2727642"/>
            <a:ext cx="71120" cy="78105"/>
          </a:xfrm>
          <a:custGeom>
            <a:avLst/>
            <a:gdLst/>
            <a:ahLst/>
            <a:cxnLst/>
            <a:rect l="l" t="t" r="r" b="b"/>
            <a:pathLst>
              <a:path w="71119" h="78105">
                <a:moveTo>
                  <a:pt x="38938" y="12115"/>
                </a:moveTo>
                <a:lnTo>
                  <a:pt x="22402" y="12115"/>
                </a:lnTo>
                <a:lnTo>
                  <a:pt x="0" y="77076"/>
                </a:lnTo>
                <a:lnTo>
                  <a:pt x="14935" y="77901"/>
                </a:lnTo>
                <a:lnTo>
                  <a:pt x="35344" y="15608"/>
                </a:lnTo>
                <a:lnTo>
                  <a:pt x="35483" y="15163"/>
                </a:lnTo>
                <a:lnTo>
                  <a:pt x="35674" y="14947"/>
                </a:lnTo>
                <a:lnTo>
                  <a:pt x="36118" y="14173"/>
                </a:lnTo>
                <a:lnTo>
                  <a:pt x="36652" y="13512"/>
                </a:lnTo>
                <a:lnTo>
                  <a:pt x="37858" y="12395"/>
                </a:lnTo>
                <a:lnTo>
                  <a:pt x="38938" y="12115"/>
                </a:lnTo>
                <a:close/>
              </a:path>
              <a:path w="71119" h="78105">
                <a:moveTo>
                  <a:pt x="70523" y="0"/>
                </a:moveTo>
                <a:lnTo>
                  <a:pt x="13436" y="0"/>
                </a:lnTo>
                <a:lnTo>
                  <a:pt x="13436" y="12115"/>
                </a:lnTo>
                <a:lnTo>
                  <a:pt x="56083" y="12115"/>
                </a:lnTo>
                <a:lnTo>
                  <a:pt x="56083" y="77076"/>
                </a:lnTo>
                <a:lnTo>
                  <a:pt x="70523" y="77076"/>
                </a:lnTo>
                <a:lnTo>
                  <a:pt x="7052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2073744" y="2727629"/>
            <a:ext cx="88265" cy="115570"/>
          </a:xfrm>
          <a:custGeom>
            <a:avLst/>
            <a:gdLst/>
            <a:ahLst/>
            <a:cxnLst/>
            <a:rect l="l" t="t" r="r" b="b"/>
            <a:pathLst>
              <a:path w="88264" h="115569">
                <a:moveTo>
                  <a:pt x="5981" y="100850"/>
                </a:moveTo>
                <a:lnTo>
                  <a:pt x="5981" y="112636"/>
                </a:lnTo>
                <a:lnTo>
                  <a:pt x="7518" y="113525"/>
                </a:lnTo>
                <a:lnTo>
                  <a:pt x="9321" y="114160"/>
                </a:lnTo>
                <a:lnTo>
                  <a:pt x="13411" y="114935"/>
                </a:lnTo>
                <a:lnTo>
                  <a:pt x="15493" y="115125"/>
                </a:lnTo>
                <a:lnTo>
                  <a:pt x="19392" y="115074"/>
                </a:lnTo>
                <a:lnTo>
                  <a:pt x="41843" y="102006"/>
                </a:lnTo>
                <a:lnTo>
                  <a:pt x="17868" y="102006"/>
                </a:lnTo>
                <a:lnTo>
                  <a:pt x="12725" y="101955"/>
                </a:lnTo>
                <a:lnTo>
                  <a:pt x="10515" y="101727"/>
                </a:lnTo>
                <a:lnTo>
                  <a:pt x="9397" y="101511"/>
                </a:lnTo>
                <a:lnTo>
                  <a:pt x="8293" y="101180"/>
                </a:lnTo>
                <a:lnTo>
                  <a:pt x="7861" y="101180"/>
                </a:lnTo>
                <a:lnTo>
                  <a:pt x="7061" y="101015"/>
                </a:lnTo>
                <a:lnTo>
                  <a:pt x="5981" y="100850"/>
                </a:lnTo>
                <a:close/>
              </a:path>
              <a:path w="88264" h="115569">
                <a:moveTo>
                  <a:pt x="16268" y="0"/>
                </a:moveTo>
                <a:lnTo>
                  <a:pt x="0" y="0"/>
                </a:lnTo>
                <a:lnTo>
                  <a:pt x="37668" y="76758"/>
                </a:lnTo>
                <a:lnTo>
                  <a:pt x="29375" y="93535"/>
                </a:lnTo>
                <a:lnTo>
                  <a:pt x="27939" y="96469"/>
                </a:lnTo>
                <a:lnTo>
                  <a:pt x="25920" y="98691"/>
                </a:lnTo>
                <a:lnTo>
                  <a:pt x="20713" y="101346"/>
                </a:lnTo>
                <a:lnTo>
                  <a:pt x="17868" y="102006"/>
                </a:lnTo>
                <a:lnTo>
                  <a:pt x="41843" y="102006"/>
                </a:lnTo>
                <a:lnTo>
                  <a:pt x="43154" y="99187"/>
                </a:lnTo>
                <a:lnTo>
                  <a:pt x="61229" y="59309"/>
                </a:lnTo>
                <a:lnTo>
                  <a:pt x="45465" y="59309"/>
                </a:lnTo>
                <a:lnTo>
                  <a:pt x="16268" y="0"/>
                </a:lnTo>
                <a:close/>
              </a:path>
              <a:path w="88264" h="115569">
                <a:moveTo>
                  <a:pt x="29375" y="93370"/>
                </a:moveTo>
                <a:lnTo>
                  <a:pt x="29298" y="93535"/>
                </a:lnTo>
                <a:lnTo>
                  <a:pt x="29375" y="93370"/>
                </a:lnTo>
                <a:close/>
              </a:path>
              <a:path w="88264" h="115569">
                <a:moveTo>
                  <a:pt x="88112" y="0"/>
                </a:moveTo>
                <a:lnTo>
                  <a:pt x="72021" y="0"/>
                </a:lnTo>
                <a:lnTo>
                  <a:pt x="45465" y="59309"/>
                </a:lnTo>
                <a:lnTo>
                  <a:pt x="61229" y="59309"/>
                </a:lnTo>
                <a:lnTo>
                  <a:pt x="8811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2164372" y="2727642"/>
            <a:ext cx="68580" cy="77470"/>
          </a:xfrm>
          <a:custGeom>
            <a:avLst/>
            <a:gdLst/>
            <a:ahLst/>
            <a:cxnLst/>
            <a:rect l="l" t="t" r="r" b="b"/>
            <a:pathLst>
              <a:path w="68580" h="77469">
                <a:moveTo>
                  <a:pt x="15265" y="0"/>
                </a:moveTo>
                <a:lnTo>
                  <a:pt x="0" y="0"/>
                </a:lnTo>
                <a:lnTo>
                  <a:pt x="10629" y="29565"/>
                </a:lnTo>
                <a:lnTo>
                  <a:pt x="54101" y="45846"/>
                </a:lnTo>
                <a:lnTo>
                  <a:pt x="54101" y="77076"/>
                </a:lnTo>
                <a:lnTo>
                  <a:pt x="68541" y="77076"/>
                </a:lnTo>
                <a:lnTo>
                  <a:pt x="68541" y="33553"/>
                </a:lnTo>
                <a:lnTo>
                  <a:pt x="34747" y="33553"/>
                </a:lnTo>
                <a:lnTo>
                  <a:pt x="31699" y="32753"/>
                </a:lnTo>
                <a:lnTo>
                  <a:pt x="26390" y="29540"/>
                </a:lnTo>
                <a:lnTo>
                  <a:pt x="24625" y="27355"/>
                </a:lnTo>
                <a:lnTo>
                  <a:pt x="23736" y="24587"/>
                </a:lnTo>
                <a:lnTo>
                  <a:pt x="15265" y="0"/>
                </a:lnTo>
                <a:close/>
              </a:path>
              <a:path w="68580" h="77469">
                <a:moveTo>
                  <a:pt x="68541" y="0"/>
                </a:moveTo>
                <a:lnTo>
                  <a:pt x="54101" y="0"/>
                </a:lnTo>
                <a:lnTo>
                  <a:pt x="54101" y="33553"/>
                </a:lnTo>
                <a:lnTo>
                  <a:pt x="68541" y="33553"/>
                </a:lnTo>
                <a:lnTo>
                  <a:pt x="6854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241392" y="2725648"/>
            <a:ext cx="82550" cy="81280"/>
          </a:xfrm>
          <a:custGeom>
            <a:avLst/>
            <a:gdLst/>
            <a:ahLst/>
            <a:cxnLst/>
            <a:rect l="l" t="t" r="r" b="b"/>
            <a:pathLst>
              <a:path w="82550" h="81280">
                <a:moveTo>
                  <a:pt x="41965" y="0"/>
                </a:moveTo>
                <a:lnTo>
                  <a:pt x="5958" y="18232"/>
                </a:lnTo>
                <a:lnTo>
                  <a:pt x="0" y="39115"/>
                </a:lnTo>
                <a:lnTo>
                  <a:pt x="648" y="46718"/>
                </a:lnTo>
                <a:lnTo>
                  <a:pt x="23858" y="77387"/>
                </a:lnTo>
                <a:lnTo>
                  <a:pt x="41965" y="81064"/>
                </a:lnTo>
                <a:lnTo>
                  <a:pt x="43629" y="80898"/>
                </a:lnTo>
                <a:lnTo>
                  <a:pt x="51147" y="80898"/>
                </a:lnTo>
                <a:lnTo>
                  <a:pt x="58120" y="79565"/>
                </a:lnTo>
                <a:lnTo>
                  <a:pt x="70947" y="74256"/>
                </a:lnTo>
                <a:lnTo>
                  <a:pt x="76877" y="69710"/>
                </a:lnTo>
                <a:lnTo>
                  <a:pt x="77812" y="68605"/>
                </a:lnTo>
                <a:lnTo>
                  <a:pt x="42473" y="68605"/>
                </a:lnTo>
                <a:lnTo>
                  <a:pt x="34498" y="68275"/>
                </a:lnTo>
                <a:lnTo>
                  <a:pt x="28084" y="65176"/>
                </a:lnTo>
                <a:lnTo>
                  <a:pt x="18343" y="53428"/>
                </a:lnTo>
                <a:lnTo>
                  <a:pt x="15917" y="46951"/>
                </a:lnTo>
                <a:lnTo>
                  <a:pt x="15943" y="38874"/>
                </a:lnTo>
                <a:lnTo>
                  <a:pt x="16083" y="37541"/>
                </a:lnTo>
                <a:lnTo>
                  <a:pt x="80967" y="37541"/>
                </a:lnTo>
                <a:lnTo>
                  <a:pt x="80302" y="29993"/>
                </a:lnTo>
                <a:lnTo>
                  <a:pt x="79009" y="25247"/>
                </a:lnTo>
                <a:lnTo>
                  <a:pt x="18902" y="25247"/>
                </a:lnTo>
                <a:lnTo>
                  <a:pt x="20451" y="22364"/>
                </a:lnTo>
                <a:lnTo>
                  <a:pt x="22585" y="19964"/>
                </a:lnTo>
                <a:lnTo>
                  <a:pt x="27995" y="16090"/>
                </a:lnTo>
                <a:lnTo>
                  <a:pt x="30853" y="14668"/>
                </a:lnTo>
                <a:lnTo>
                  <a:pt x="33837" y="13779"/>
                </a:lnTo>
                <a:lnTo>
                  <a:pt x="35272" y="13233"/>
                </a:lnTo>
                <a:lnTo>
                  <a:pt x="36707" y="12839"/>
                </a:lnTo>
                <a:lnTo>
                  <a:pt x="39590" y="12395"/>
                </a:lnTo>
                <a:lnTo>
                  <a:pt x="44213" y="12344"/>
                </a:lnTo>
                <a:lnTo>
                  <a:pt x="71222" y="12344"/>
                </a:lnTo>
                <a:lnTo>
                  <a:pt x="65041" y="6362"/>
                </a:lnTo>
                <a:lnTo>
                  <a:pt x="58069" y="2539"/>
                </a:lnTo>
                <a:lnTo>
                  <a:pt x="50436" y="990"/>
                </a:lnTo>
                <a:lnTo>
                  <a:pt x="48988" y="660"/>
                </a:lnTo>
                <a:lnTo>
                  <a:pt x="47553" y="406"/>
                </a:lnTo>
                <a:lnTo>
                  <a:pt x="44683" y="76"/>
                </a:lnTo>
                <a:lnTo>
                  <a:pt x="41965" y="0"/>
                </a:lnTo>
                <a:close/>
              </a:path>
              <a:path w="82550" h="81280">
                <a:moveTo>
                  <a:pt x="72001" y="53492"/>
                </a:moveTo>
                <a:lnTo>
                  <a:pt x="71340" y="54267"/>
                </a:lnTo>
                <a:lnTo>
                  <a:pt x="68902" y="56972"/>
                </a:lnTo>
                <a:lnTo>
                  <a:pt x="68356" y="57645"/>
                </a:lnTo>
                <a:lnTo>
                  <a:pt x="42473" y="68605"/>
                </a:lnTo>
                <a:lnTo>
                  <a:pt x="77812" y="68605"/>
                </a:lnTo>
                <a:lnTo>
                  <a:pt x="82300" y="63296"/>
                </a:lnTo>
                <a:lnTo>
                  <a:pt x="72001" y="53492"/>
                </a:lnTo>
                <a:close/>
              </a:path>
              <a:path w="82550" h="81280">
                <a:moveTo>
                  <a:pt x="71222" y="12344"/>
                </a:moveTo>
                <a:lnTo>
                  <a:pt x="44213" y="12344"/>
                </a:lnTo>
                <a:lnTo>
                  <a:pt x="45864" y="12572"/>
                </a:lnTo>
                <a:lnTo>
                  <a:pt x="46664" y="12738"/>
                </a:lnTo>
                <a:lnTo>
                  <a:pt x="63873" y="25247"/>
                </a:lnTo>
                <a:lnTo>
                  <a:pt x="79009" y="25247"/>
                </a:lnTo>
                <a:lnTo>
                  <a:pt x="78478" y="23294"/>
                </a:lnTo>
                <a:lnTo>
                  <a:pt x="75491" y="17449"/>
                </a:lnTo>
                <a:lnTo>
                  <a:pt x="71340" y="1245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325738" y="2727629"/>
            <a:ext cx="80645" cy="77470"/>
          </a:xfrm>
          <a:custGeom>
            <a:avLst/>
            <a:gdLst/>
            <a:ahLst/>
            <a:cxnLst/>
            <a:rect l="l" t="t" r="r" b="b"/>
            <a:pathLst>
              <a:path w="80644" h="77469">
                <a:moveTo>
                  <a:pt x="24396" y="35547"/>
                </a:moveTo>
                <a:lnTo>
                  <a:pt x="9956" y="35547"/>
                </a:lnTo>
                <a:lnTo>
                  <a:pt x="9956" y="77076"/>
                </a:lnTo>
                <a:lnTo>
                  <a:pt x="24396" y="77076"/>
                </a:lnTo>
                <a:lnTo>
                  <a:pt x="24396" y="35547"/>
                </a:lnTo>
                <a:close/>
              </a:path>
              <a:path w="80644" h="77469">
                <a:moveTo>
                  <a:pt x="80149" y="0"/>
                </a:moveTo>
                <a:lnTo>
                  <a:pt x="65709" y="0"/>
                </a:lnTo>
                <a:lnTo>
                  <a:pt x="65709" y="23253"/>
                </a:lnTo>
                <a:lnTo>
                  <a:pt x="0" y="23253"/>
                </a:lnTo>
                <a:lnTo>
                  <a:pt x="0" y="35547"/>
                </a:lnTo>
                <a:lnTo>
                  <a:pt x="65709" y="35547"/>
                </a:lnTo>
                <a:lnTo>
                  <a:pt x="65709" y="77076"/>
                </a:lnTo>
                <a:lnTo>
                  <a:pt x="80149" y="77076"/>
                </a:lnTo>
                <a:lnTo>
                  <a:pt x="80149" y="0"/>
                </a:lnTo>
                <a:close/>
              </a:path>
              <a:path w="80644" h="77469">
                <a:moveTo>
                  <a:pt x="24396" y="0"/>
                </a:moveTo>
                <a:lnTo>
                  <a:pt x="9956" y="0"/>
                </a:lnTo>
                <a:lnTo>
                  <a:pt x="9956" y="23253"/>
                </a:lnTo>
                <a:lnTo>
                  <a:pt x="24396" y="23253"/>
                </a:lnTo>
                <a:lnTo>
                  <a:pt x="243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419756" y="2727629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69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40" y="44196"/>
                </a:lnTo>
                <a:lnTo>
                  <a:pt x="14439" y="44196"/>
                </a:lnTo>
                <a:lnTo>
                  <a:pt x="14439" y="0"/>
                </a:lnTo>
                <a:close/>
              </a:path>
              <a:path w="71755" h="77469">
                <a:moveTo>
                  <a:pt x="71196" y="17449"/>
                </a:moveTo>
                <a:lnTo>
                  <a:pt x="56756" y="17449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49"/>
                </a:lnTo>
                <a:close/>
              </a:path>
              <a:path w="71755" h="77469">
                <a:moveTo>
                  <a:pt x="71196" y="0"/>
                </a:moveTo>
                <a:lnTo>
                  <a:pt x="56756" y="0"/>
                </a:lnTo>
                <a:lnTo>
                  <a:pt x="14439" y="44196"/>
                </a:lnTo>
                <a:lnTo>
                  <a:pt x="31140" y="44196"/>
                </a:lnTo>
                <a:lnTo>
                  <a:pt x="56756" y="17449"/>
                </a:lnTo>
                <a:lnTo>
                  <a:pt x="71196" y="17449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499964" y="2725648"/>
            <a:ext cx="82550" cy="81280"/>
          </a:xfrm>
          <a:custGeom>
            <a:avLst/>
            <a:gdLst/>
            <a:ahLst/>
            <a:cxnLst/>
            <a:rect l="l" t="t" r="r" b="b"/>
            <a:pathLst>
              <a:path w="82550" h="81280">
                <a:moveTo>
                  <a:pt x="41965" y="0"/>
                </a:moveTo>
                <a:lnTo>
                  <a:pt x="5958" y="18232"/>
                </a:lnTo>
                <a:lnTo>
                  <a:pt x="0" y="39115"/>
                </a:lnTo>
                <a:lnTo>
                  <a:pt x="648" y="46718"/>
                </a:lnTo>
                <a:lnTo>
                  <a:pt x="23858" y="77387"/>
                </a:lnTo>
                <a:lnTo>
                  <a:pt x="41965" y="81064"/>
                </a:lnTo>
                <a:lnTo>
                  <a:pt x="43629" y="80898"/>
                </a:lnTo>
                <a:lnTo>
                  <a:pt x="51147" y="80898"/>
                </a:lnTo>
                <a:lnTo>
                  <a:pt x="58120" y="79565"/>
                </a:lnTo>
                <a:lnTo>
                  <a:pt x="70947" y="74256"/>
                </a:lnTo>
                <a:lnTo>
                  <a:pt x="76877" y="69710"/>
                </a:lnTo>
                <a:lnTo>
                  <a:pt x="77812" y="68605"/>
                </a:lnTo>
                <a:lnTo>
                  <a:pt x="42473" y="68605"/>
                </a:lnTo>
                <a:lnTo>
                  <a:pt x="34498" y="68275"/>
                </a:lnTo>
                <a:lnTo>
                  <a:pt x="28084" y="65176"/>
                </a:lnTo>
                <a:lnTo>
                  <a:pt x="18343" y="53428"/>
                </a:lnTo>
                <a:lnTo>
                  <a:pt x="15917" y="46951"/>
                </a:lnTo>
                <a:lnTo>
                  <a:pt x="15943" y="38874"/>
                </a:lnTo>
                <a:lnTo>
                  <a:pt x="16083" y="37541"/>
                </a:lnTo>
                <a:lnTo>
                  <a:pt x="80967" y="37541"/>
                </a:lnTo>
                <a:lnTo>
                  <a:pt x="80302" y="29993"/>
                </a:lnTo>
                <a:lnTo>
                  <a:pt x="79009" y="25247"/>
                </a:lnTo>
                <a:lnTo>
                  <a:pt x="18902" y="25247"/>
                </a:lnTo>
                <a:lnTo>
                  <a:pt x="20451" y="22364"/>
                </a:lnTo>
                <a:lnTo>
                  <a:pt x="22585" y="19964"/>
                </a:lnTo>
                <a:lnTo>
                  <a:pt x="27995" y="16090"/>
                </a:lnTo>
                <a:lnTo>
                  <a:pt x="30853" y="14668"/>
                </a:lnTo>
                <a:lnTo>
                  <a:pt x="33837" y="13779"/>
                </a:lnTo>
                <a:lnTo>
                  <a:pt x="35272" y="13233"/>
                </a:lnTo>
                <a:lnTo>
                  <a:pt x="36707" y="12839"/>
                </a:lnTo>
                <a:lnTo>
                  <a:pt x="39590" y="12395"/>
                </a:lnTo>
                <a:lnTo>
                  <a:pt x="44213" y="12344"/>
                </a:lnTo>
                <a:lnTo>
                  <a:pt x="71222" y="12344"/>
                </a:lnTo>
                <a:lnTo>
                  <a:pt x="65041" y="6362"/>
                </a:lnTo>
                <a:lnTo>
                  <a:pt x="58069" y="2539"/>
                </a:lnTo>
                <a:lnTo>
                  <a:pt x="50436" y="990"/>
                </a:lnTo>
                <a:lnTo>
                  <a:pt x="48988" y="660"/>
                </a:lnTo>
                <a:lnTo>
                  <a:pt x="47553" y="406"/>
                </a:lnTo>
                <a:lnTo>
                  <a:pt x="44683" y="76"/>
                </a:lnTo>
                <a:lnTo>
                  <a:pt x="41965" y="0"/>
                </a:lnTo>
                <a:close/>
              </a:path>
              <a:path w="82550" h="81280">
                <a:moveTo>
                  <a:pt x="72001" y="53492"/>
                </a:moveTo>
                <a:lnTo>
                  <a:pt x="71340" y="54267"/>
                </a:lnTo>
                <a:lnTo>
                  <a:pt x="68902" y="56972"/>
                </a:lnTo>
                <a:lnTo>
                  <a:pt x="68356" y="57645"/>
                </a:lnTo>
                <a:lnTo>
                  <a:pt x="42473" y="68605"/>
                </a:lnTo>
                <a:lnTo>
                  <a:pt x="77812" y="68605"/>
                </a:lnTo>
                <a:lnTo>
                  <a:pt x="82300" y="63296"/>
                </a:lnTo>
                <a:lnTo>
                  <a:pt x="72001" y="53492"/>
                </a:lnTo>
                <a:close/>
              </a:path>
              <a:path w="82550" h="81280">
                <a:moveTo>
                  <a:pt x="71222" y="12344"/>
                </a:moveTo>
                <a:lnTo>
                  <a:pt x="44213" y="12344"/>
                </a:lnTo>
                <a:lnTo>
                  <a:pt x="45864" y="12572"/>
                </a:lnTo>
                <a:lnTo>
                  <a:pt x="46664" y="12738"/>
                </a:lnTo>
                <a:lnTo>
                  <a:pt x="63873" y="25247"/>
                </a:lnTo>
                <a:lnTo>
                  <a:pt x="79009" y="25247"/>
                </a:lnTo>
                <a:lnTo>
                  <a:pt x="78478" y="23294"/>
                </a:lnTo>
                <a:lnTo>
                  <a:pt x="75491" y="17449"/>
                </a:lnTo>
                <a:lnTo>
                  <a:pt x="71340" y="1245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2659418" y="2727629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69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40" y="44196"/>
                </a:lnTo>
                <a:lnTo>
                  <a:pt x="14439" y="44196"/>
                </a:lnTo>
                <a:lnTo>
                  <a:pt x="14439" y="0"/>
                </a:lnTo>
                <a:close/>
              </a:path>
              <a:path w="71755" h="77469">
                <a:moveTo>
                  <a:pt x="71196" y="17449"/>
                </a:moveTo>
                <a:lnTo>
                  <a:pt x="56756" y="17449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49"/>
                </a:lnTo>
                <a:close/>
              </a:path>
              <a:path w="71755" h="77469">
                <a:moveTo>
                  <a:pt x="71196" y="0"/>
                </a:moveTo>
                <a:lnTo>
                  <a:pt x="56756" y="0"/>
                </a:lnTo>
                <a:lnTo>
                  <a:pt x="14439" y="44196"/>
                </a:lnTo>
                <a:lnTo>
                  <a:pt x="31140" y="44196"/>
                </a:lnTo>
                <a:lnTo>
                  <a:pt x="56756" y="17449"/>
                </a:lnTo>
                <a:lnTo>
                  <a:pt x="71196" y="17449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2736240" y="2727629"/>
            <a:ext cx="80010" cy="77470"/>
          </a:xfrm>
          <a:custGeom>
            <a:avLst/>
            <a:gdLst/>
            <a:ahLst/>
            <a:cxnLst/>
            <a:rect l="l" t="t" r="r" b="b"/>
            <a:pathLst>
              <a:path w="80010" h="77469">
                <a:moveTo>
                  <a:pt x="25717" y="0"/>
                </a:moveTo>
                <a:lnTo>
                  <a:pt x="8623" y="0"/>
                </a:lnTo>
                <a:lnTo>
                  <a:pt x="31026" y="32397"/>
                </a:lnTo>
                <a:lnTo>
                  <a:pt x="0" y="77089"/>
                </a:lnTo>
                <a:lnTo>
                  <a:pt x="17094" y="77089"/>
                </a:lnTo>
                <a:lnTo>
                  <a:pt x="39827" y="44691"/>
                </a:lnTo>
                <a:lnTo>
                  <a:pt x="56914" y="44691"/>
                </a:lnTo>
                <a:lnTo>
                  <a:pt x="48285" y="32397"/>
                </a:lnTo>
                <a:lnTo>
                  <a:pt x="56800" y="20269"/>
                </a:lnTo>
                <a:lnTo>
                  <a:pt x="39827" y="20269"/>
                </a:lnTo>
                <a:lnTo>
                  <a:pt x="25717" y="0"/>
                </a:lnTo>
                <a:close/>
              </a:path>
              <a:path w="80010" h="77469">
                <a:moveTo>
                  <a:pt x="56914" y="44691"/>
                </a:moveTo>
                <a:lnTo>
                  <a:pt x="39827" y="44691"/>
                </a:lnTo>
                <a:lnTo>
                  <a:pt x="62560" y="77089"/>
                </a:lnTo>
                <a:lnTo>
                  <a:pt x="79654" y="77089"/>
                </a:lnTo>
                <a:lnTo>
                  <a:pt x="56914" y="44691"/>
                </a:lnTo>
                <a:close/>
              </a:path>
              <a:path w="80010" h="77469">
                <a:moveTo>
                  <a:pt x="71031" y="0"/>
                </a:moveTo>
                <a:lnTo>
                  <a:pt x="53771" y="0"/>
                </a:lnTo>
                <a:lnTo>
                  <a:pt x="39827" y="20269"/>
                </a:lnTo>
                <a:lnTo>
                  <a:pt x="56800" y="20269"/>
                </a:lnTo>
                <a:lnTo>
                  <a:pt x="7103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2886113" y="2727629"/>
            <a:ext cx="83185" cy="101600"/>
          </a:xfrm>
          <a:custGeom>
            <a:avLst/>
            <a:gdLst/>
            <a:ahLst/>
            <a:cxnLst/>
            <a:rect l="l" t="t" r="r" b="b"/>
            <a:pathLst>
              <a:path w="83185" h="101600">
                <a:moveTo>
                  <a:pt x="43789" y="12128"/>
                </a:moveTo>
                <a:lnTo>
                  <a:pt x="26860" y="12128"/>
                </a:lnTo>
                <a:lnTo>
                  <a:pt x="9105" y="64795"/>
                </a:lnTo>
                <a:lnTo>
                  <a:pt x="6451" y="64896"/>
                </a:lnTo>
                <a:lnTo>
                  <a:pt x="4254" y="65811"/>
                </a:lnTo>
                <a:lnTo>
                  <a:pt x="825" y="69253"/>
                </a:lnTo>
                <a:lnTo>
                  <a:pt x="78" y="71272"/>
                </a:lnTo>
                <a:lnTo>
                  <a:pt x="0" y="75171"/>
                </a:lnTo>
                <a:lnTo>
                  <a:pt x="111" y="76695"/>
                </a:lnTo>
                <a:lnTo>
                  <a:pt x="304" y="78409"/>
                </a:lnTo>
                <a:lnTo>
                  <a:pt x="7112" y="101168"/>
                </a:lnTo>
                <a:lnTo>
                  <a:pt x="21209" y="99847"/>
                </a:lnTo>
                <a:lnTo>
                  <a:pt x="14249" y="77088"/>
                </a:lnTo>
                <a:lnTo>
                  <a:pt x="82250" y="77088"/>
                </a:lnTo>
                <a:lnTo>
                  <a:pt x="82334" y="76695"/>
                </a:lnTo>
                <a:lnTo>
                  <a:pt x="82448" y="75920"/>
                </a:lnTo>
                <a:lnTo>
                  <a:pt x="82613" y="71272"/>
                </a:lnTo>
                <a:lnTo>
                  <a:pt x="81889" y="69113"/>
                </a:lnTo>
                <a:lnTo>
                  <a:pt x="79019" y="65785"/>
                </a:lnTo>
                <a:lnTo>
                  <a:pt x="76974" y="64960"/>
                </a:lnTo>
                <a:lnTo>
                  <a:pt x="23037" y="64960"/>
                </a:lnTo>
                <a:lnTo>
                  <a:pt x="39141" y="15951"/>
                </a:lnTo>
                <a:lnTo>
                  <a:pt x="39471" y="14846"/>
                </a:lnTo>
                <a:lnTo>
                  <a:pt x="40182" y="13931"/>
                </a:lnTo>
                <a:lnTo>
                  <a:pt x="42405" y="12484"/>
                </a:lnTo>
                <a:lnTo>
                  <a:pt x="43789" y="12128"/>
                </a:lnTo>
                <a:close/>
              </a:path>
              <a:path w="83185" h="101600">
                <a:moveTo>
                  <a:pt x="82250" y="77088"/>
                </a:moveTo>
                <a:lnTo>
                  <a:pt x="68173" y="77088"/>
                </a:lnTo>
                <a:lnTo>
                  <a:pt x="61201" y="99847"/>
                </a:lnTo>
                <a:lnTo>
                  <a:pt x="75145" y="101168"/>
                </a:lnTo>
                <a:lnTo>
                  <a:pt x="81953" y="78244"/>
                </a:lnTo>
                <a:lnTo>
                  <a:pt x="82169" y="77469"/>
                </a:lnTo>
                <a:lnTo>
                  <a:pt x="82250" y="77088"/>
                </a:lnTo>
                <a:close/>
              </a:path>
              <a:path w="83185" h="101600">
                <a:moveTo>
                  <a:pt x="74320" y="0"/>
                </a:moveTo>
                <a:lnTo>
                  <a:pt x="17233" y="0"/>
                </a:lnTo>
                <a:lnTo>
                  <a:pt x="17233" y="12128"/>
                </a:lnTo>
                <a:lnTo>
                  <a:pt x="59880" y="12128"/>
                </a:lnTo>
                <a:lnTo>
                  <a:pt x="59880" y="64960"/>
                </a:lnTo>
                <a:lnTo>
                  <a:pt x="74320" y="64960"/>
                </a:lnTo>
                <a:lnTo>
                  <a:pt x="74320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2969686" y="2725648"/>
            <a:ext cx="82550" cy="81280"/>
          </a:xfrm>
          <a:custGeom>
            <a:avLst/>
            <a:gdLst/>
            <a:ahLst/>
            <a:cxnLst/>
            <a:rect l="l" t="t" r="r" b="b"/>
            <a:pathLst>
              <a:path w="82550" h="81280">
                <a:moveTo>
                  <a:pt x="41965" y="0"/>
                </a:moveTo>
                <a:lnTo>
                  <a:pt x="5958" y="18232"/>
                </a:lnTo>
                <a:lnTo>
                  <a:pt x="0" y="39115"/>
                </a:lnTo>
                <a:lnTo>
                  <a:pt x="648" y="46718"/>
                </a:lnTo>
                <a:lnTo>
                  <a:pt x="23858" y="77387"/>
                </a:lnTo>
                <a:lnTo>
                  <a:pt x="41965" y="81064"/>
                </a:lnTo>
                <a:lnTo>
                  <a:pt x="43629" y="80898"/>
                </a:lnTo>
                <a:lnTo>
                  <a:pt x="51147" y="80898"/>
                </a:lnTo>
                <a:lnTo>
                  <a:pt x="58120" y="79565"/>
                </a:lnTo>
                <a:lnTo>
                  <a:pt x="70947" y="74256"/>
                </a:lnTo>
                <a:lnTo>
                  <a:pt x="76877" y="69710"/>
                </a:lnTo>
                <a:lnTo>
                  <a:pt x="77812" y="68605"/>
                </a:lnTo>
                <a:lnTo>
                  <a:pt x="42473" y="68605"/>
                </a:lnTo>
                <a:lnTo>
                  <a:pt x="34498" y="68275"/>
                </a:lnTo>
                <a:lnTo>
                  <a:pt x="28084" y="65176"/>
                </a:lnTo>
                <a:lnTo>
                  <a:pt x="18343" y="53428"/>
                </a:lnTo>
                <a:lnTo>
                  <a:pt x="15917" y="46951"/>
                </a:lnTo>
                <a:lnTo>
                  <a:pt x="15943" y="38874"/>
                </a:lnTo>
                <a:lnTo>
                  <a:pt x="16083" y="37541"/>
                </a:lnTo>
                <a:lnTo>
                  <a:pt x="80967" y="37541"/>
                </a:lnTo>
                <a:lnTo>
                  <a:pt x="80302" y="29993"/>
                </a:lnTo>
                <a:lnTo>
                  <a:pt x="79009" y="25247"/>
                </a:lnTo>
                <a:lnTo>
                  <a:pt x="18902" y="25247"/>
                </a:lnTo>
                <a:lnTo>
                  <a:pt x="20451" y="22364"/>
                </a:lnTo>
                <a:lnTo>
                  <a:pt x="22585" y="19964"/>
                </a:lnTo>
                <a:lnTo>
                  <a:pt x="27995" y="16090"/>
                </a:lnTo>
                <a:lnTo>
                  <a:pt x="30853" y="14668"/>
                </a:lnTo>
                <a:lnTo>
                  <a:pt x="33837" y="13779"/>
                </a:lnTo>
                <a:lnTo>
                  <a:pt x="35272" y="13233"/>
                </a:lnTo>
                <a:lnTo>
                  <a:pt x="36707" y="12839"/>
                </a:lnTo>
                <a:lnTo>
                  <a:pt x="39590" y="12395"/>
                </a:lnTo>
                <a:lnTo>
                  <a:pt x="44213" y="12344"/>
                </a:lnTo>
                <a:lnTo>
                  <a:pt x="71222" y="12344"/>
                </a:lnTo>
                <a:lnTo>
                  <a:pt x="65041" y="6362"/>
                </a:lnTo>
                <a:lnTo>
                  <a:pt x="58069" y="2539"/>
                </a:lnTo>
                <a:lnTo>
                  <a:pt x="50436" y="990"/>
                </a:lnTo>
                <a:lnTo>
                  <a:pt x="48988" y="660"/>
                </a:lnTo>
                <a:lnTo>
                  <a:pt x="47553" y="406"/>
                </a:lnTo>
                <a:lnTo>
                  <a:pt x="44683" y="76"/>
                </a:lnTo>
                <a:lnTo>
                  <a:pt x="41965" y="0"/>
                </a:lnTo>
                <a:close/>
              </a:path>
              <a:path w="82550" h="81280">
                <a:moveTo>
                  <a:pt x="72001" y="53492"/>
                </a:moveTo>
                <a:lnTo>
                  <a:pt x="71340" y="54267"/>
                </a:lnTo>
                <a:lnTo>
                  <a:pt x="68902" y="56972"/>
                </a:lnTo>
                <a:lnTo>
                  <a:pt x="68356" y="57645"/>
                </a:lnTo>
                <a:lnTo>
                  <a:pt x="42473" y="68605"/>
                </a:lnTo>
                <a:lnTo>
                  <a:pt x="77812" y="68605"/>
                </a:lnTo>
                <a:lnTo>
                  <a:pt x="82300" y="63296"/>
                </a:lnTo>
                <a:lnTo>
                  <a:pt x="72001" y="53492"/>
                </a:lnTo>
                <a:close/>
              </a:path>
              <a:path w="82550" h="81280">
                <a:moveTo>
                  <a:pt x="71222" y="12344"/>
                </a:moveTo>
                <a:lnTo>
                  <a:pt x="44213" y="12344"/>
                </a:lnTo>
                <a:lnTo>
                  <a:pt x="45864" y="12572"/>
                </a:lnTo>
                <a:lnTo>
                  <a:pt x="46664" y="12738"/>
                </a:lnTo>
                <a:lnTo>
                  <a:pt x="63873" y="25247"/>
                </a:lnTo>
                <a:lnTo>
                  <a:pt x="79009" y="25247"/>
                </a:lnTo>
                <a:lnTo>
                  <a:pt x="78478" y="23294"/>
                </a:lnTo>
                <a:lnTo>
                  <a:pt x="75491" y="17449"/>
                </a:lnTo>
                <a:lnTo>
                  <a:pt x="71340" y="1245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3051314" y="2727629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69">
                <a:moveTo>
                  <a:pt x="42316" y="12128"/>
                </a:moveTo>
                <a:lnTo>
                  <a:pt x="27876" y="12128"/>
                </a:lnTo>
                <a:lnTo>
                  <a:pt x="27876" y="77088"/>
                </a:lnTo>
                <a:lnTo>
                  <a:pt x="42316" y="77088"/>
                </a:lnTo>
                <a:lnTo>
                  <a:pt x="42316" y="12128"/>
                </a:lnTo>
                <a:close/>
              </a:path>
              <a:path w="70485" h="77469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126498" y="2727642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69">
                <a:moveTo>
                  <a:pt x="14605" y="0"/>
                </a:moveTo>
                <a:lnTo>
                  <a:pt x="0" y="0"/>
                </a:lnTo>
                <a:lnTo>
                  <a:pt x="0" y="77076"/>
                </a:lnTo>
                <a:lnTo>
                  <a:pt x="50507" y="77076"/>
                </a:lnTo>
                <a:lnTo>
                  <a:pt x="58191" y="74333"/>
                </a:lnTo>
                <a:lnTo>
                  <a:pt x="67098" y="64947"/>
                </a:lnTo>
                <a:lnTo>
                  <a:pt x="14605" y="64947"/>
                </a:lnTo>
                <a:lnTo>
                  <a:pt x="14605" y="35547"/>
                </a:lnTo>
                <a:lnTo>
                  <a:pt x="67137" y="35547"/>
                </a:lnTo>
                <a:lnTo>
                  <a:pt x="58191" y="26022"/>
                </a:lnTo>
                <a:lnTo>
                  <a:pt x="50507" y="23253"/>
                </a:lnTo>
                <a:lnTo>
                  <a:pt x="14605" y="23253"/>
                </a:lnTo>
                <a:lnTo>
                  <a:pt x="14605" y="0"/>
                </a:lnTo>
                <a:close/>
              </a:path>
              <a:path w="71755" h="77469">
                <a:moveTo>
                  <a:pt x="67137" y="35547"/>
                </a:moveTo>
                <a:lnTo>
                  <a:pt x="45516" y="35547"/>
                </a:lnTo>
                <a:lnTo>
                  <a:pt x="49453" y="37045"/>
                </a:lnTo>
                <a:lnTo>
                  <a:pt x="54762" y="43027"/>
                </a:lnTo>
                <a:lnTo>
                  <a:pt x="56146" y="46291"/>
                </a:lnTo>
                <a:lnTo>
                  <a:pt x="56261" y="53987"/>
                </a:lnTo>
                <a:lnTo>
                  <a:pt x="54905" y="57365"/>
                </a:lnTo>
                <a:lnTo>
                  <a:pt x="49618" y="63436"/>
                </a:lnTo>
                <a:lnTo>
                  <a:pt x="45631" y="64947"/>
                </a:lnTo>
                <a:lnTo>
                  <a:pt x="67098" y="64947"/>
                </a:lnTo>
                <a:lnTo>
                  <a:pt x="68592" y="63372"/>
                </a:lnTo>
                <a:lnTo>
                  <a:pt x="71247" y="57365"/>
                </a:lnTo>
                <a:lnTo>
                  <a:pt x="71175" y="43027"/>
                </a:lnTo>
                <a:lnTo>
                  <a:pt x="68592" y="37096"/>
                </a:lnTo>
                <a:lnTo>
                  <a:pt x="67137" y="355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204806" y="2727629"/>
            <a:ext cx="88265" cy="77470"/>
          </a:xfrm>
          <a:custGeom>
            <a:avLst/>
            <a:gdLst/>
            <a:ahLst/>
            <a:cxnLst/>
            <a:rect l="l" t="t" r="r" b="b"/>
            <a:pathLst>
              <a:path w="88264" h="77469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21602"/>
                </a:lnTo>
                <a:lnTo>
                  <a:pt x="31506" y="21602"/>
                </a:lnTo>
                <a:lnTo>
                  <a:pt x="14439" y="0"/>
                </a:lnTo>
                <a:close/>
              </a:path>
              <a:path w="88264" h="77469">
                <a:moveTo>
                  <a:pt x="87947" y="21602"/>
                </a:moveTo>
                <a:lnTo>
                  <a:pt x="73342" y="21602"/>
                </a:lnTo>
                <a:lnTo>
                  <a:pt x="73342" y="77076"/>
                </a:lnTo>
                <a:lnTo>
                  <a:pt x="87947" y="77076"/>
                </a:lnTo>
                <a:lnTo>
                  <a:pt x="87947" y="21602"/>
                </a:lnTo>
                <a:close/>
              </a:path>
              <a:path w="88264" h="77469">
                <a:moveTo>
                  <a:pt x="31506" y="21602"/>
                </a:moveTo>
                <a:lnTo>
                  <a:pt x="14439" y="21602"/>
                </a:lnTo>
                <a:lnTo>
                  <a:pt x="37503" y="51333"/>
                </a:lnTo>
                <a:lnTo>
                  <a:pt x="50279" y="51333"/>
                </a:lnTo>
                <a:lnTo>
                  <a:pt x="61106" y="37376"/>
                </a:lnTo>
                <a:lnTo>
                  <a:pt x="43967" y="37376"/>
                </a:lnTo>
                <a:lnTo>
                  <a:pt x="31506" y="21602"/>
                </a:lnTo>
                <a:close/>
              </a:path>
              <a:path w="88264" h="77469">
                <a:moveTo>
                  <a:pt x="87947" y="0"/>
                </a:moveTo>
                <a:lnTo>
                  <a:pt x="73342" y="0"/>
                </a:lnTo>
                <a:lnTo>
                  <a:pt x="43967" y="37376"/>
                </a:lnTo>
                <a:lnTo>
                  <a:pt x="61106" y="37376"/>
                </a:lnTo>
                <a:lnTo>
                  <a:pt x="73342" y="21602"/>
                </a:lnTo>
                <a:lnTo>
                  <a:pt x="87947" y="21602"/>
                </a:lnTo>
                <a:lnTo>
                  <a:pt x="87947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3306864" y="2727629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4" h="77469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40" y="44196"/>
                </a:lnTo>
                <a:lnTo>
                  <a:pt x="14439" y="44196"/>
                </a:lnTo>
                <a:lnTo>
                  <a:pt x="14439" y="0"/>
                </a:lnTo>
                <a:close/>
              </a:path>
              <a:path w="71754" h="77469">
                <a:moveTo>
                  <a:pt x="71196" y="17449"/>
                </a:moveTo>
                <a:lnTo>
                  <a:pt x="56756" y="17449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49"/>
                </a:lnTo>
                <a:close/>
              </a:path>
              <a:path w="71754" h="77469">
                <a:moveTo>
                  <a:pt x="71196" y="0"/>
                </a:moveTo>
                <a:lnTo>
                  <a:pt x="56756" y="0"/>
                </a:lnTo>
                <a:lnTo>
                  <a:pt x="14439" y="44196"/>
                </a:lnTo>
                <a:lnTo>
                  <a:pt x="31140" y="44196"/>
                </a:lnTo>
                <a:lnTo>
                  <a:pt x="56756" y="17449"/>
                </a:lnTo>
                <a:lnTo>
                  <a:pt x="71196" y="17449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795897" y="2924987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80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4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80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885591" y="2902483"/>
            <a:ext cx="81280" cy="103505"/>
          </a:xfrm>
          <a:custGeom>
            <a:avLst/>
            <a:gdLst/>
            <a:ahLst/>
            <a:cxnLst/>
            <a:rect l="l" t="t" r="r" b="b"/>
            <a:pathLst>
              <a:path w="81280" h="103505">
                <a:moveTo>
                  <a:pt x="49225" y="0"/>
                </a:moveTo>
                <a:lnTo>
                  <a:pt x="10058" y="12814"/>
                </a:lnTo>
                <a:lnTo>
                  <a:pt x="0" y="52019"/>
                </a:lnTo>
                <a:lnTo>
                  <a:pt x="0" y="63042"/>
                </a:lnTo>
                <a:lnTo>
                  <a:pt x="23394" y="100383"/>
                </a:lnTo>
                <a:lnTo>
                  <a:pt x="40322" y="103250"/>
                </a:lnTo>
                <a:lnTo>
                  <a:pt x="49404" y="102529"/>
                </a:lnTo>
                <a:lnTo>
                  <a:pt x="57410" y="100364"/>
                </a:lnTo>
                <a:lnTo>
                  <a:pt x="64339" y="96757"/>
                </a:lnTo>
                <a:lnTo>
                  <a:pt x="70192" y="91706"/>
                </a:lnTo>
                <a:lnTo>
                  <a:pt x="71266" y="90284"/>
                </a:lnTo>
                <a:lnTo>
                  <a:pt x="33070" y="90284"/>
                </a:lnTo>
                <a:lnTo>
                  <a:pt x="27178" y="87693"/>
                </a:lnTo>
                <a:lnTo>
                  <a:pt x="18440" y="77279"/>
                </a:lnTo>
                <a:lnTo>
                  <a:pt x="16336" y="70880"/>
                </a:lnTo>
                <a:lnTo>
                  <a:pt x="16256" y="54787"/>
                </a:lnTo>
                <a:lnTo>
                  <a:pt x="18694" y="48755"/>
                </a:lnTo>
                <a:lnTo>
                  <a:pt x="28422" y="39458"/>
                </a:lnTo>
                <a:lnTo>
                  <a:pt x="34074" y="37122"/>
                </a:lnTo>
                <a:lnTo>
                  <a:pt x="72127" y="37122"/>
                </a:lnTo>
                <a:lnTo>
                  <a:pt x="71252" y="36131"/>
                </a:lnTo>
                <a:lnTo>
                  <a:pt x="16586" y="36131"/>
                </a:lnTo>
                <a:lnTo>
                  <a:pt x="16611" y="35496"/>
                </a:lnTo>
                <a:lnTo>
                  <a:pt x="32359" y="14198"/>
                </a:lnTo>
                <a:lnTo>
                  <a:pt x="33680" y="13652"/>
                </a:lnTo>
                <a:lnTo>
                  <a:pt x="34950" y="13233"/>
                </a:lnTo>
                <a:lnTo>
                  <a:pt x="37388" y="12687"/>
                </a:lnTo>
                <a:lnTo>
                  <a:pt x="38544" y="12484"/>
                </a:lnTo>
                <a:lnTo>
                  <a:pt x="61604" y="12433"/>
                </a:lnTo>
                <a:lnTo>
                  <a:pt x="66040" y="1409"/>
                </a:lnTo>
                <a:lnTo>
                  <a:pt x="64884" y="1333"/>
                </a:lnTo>
                <a:lnTo>
                  <a:pt x="62230" y="990"/>
                </a:lnTo>
                <a:lnTo>
                  <a:pt x="58572" y="584"/>
                </a:lnTo>
                <a:lnTo>
                  <a:pt x="49225" y="0"/>
                </a:lnTo>
                <a:close/>
              </a:path>
              <a:path w="81280" h="103505">
                <a:moveTo>
                  <a:pt x="72127" y="37122"/>
                </a:moveTo>
                <a:lnTo>
                  <a:pt x="47345" y="37122"/>
                </a:lnTo>
                <a:lnTo>
                  <a:pt x="53047" y="39281"/>
                </a:lnTo>
                <a:lnTo>
                  <a:pt x="62776" y="47929"/>
                </a:lnTo>
                <a:lnTo>
                  <a:pt x="65135" y="53976"/>
                </a:lnTo>
                <a:lnTo>
                  <a:pt x="65156" y="62382"/>
                </a:lnTo>
                <a:lnTo>
                  <a:pt x="65039" y="70637"/>
                </a:lnTo>
                <a:lnTo>
                  <a:pt x="62826" y="77139"/>
                </a:lnTo>
                <a:lnTo>
                  <a:pt x="53987" y="87655"/>
                </a:lnTo>
                <a:lnTo>
                  <a:pt x="48006" y="90284"/>
                </a:lnTo>
                <a:lnTo>
                  <a:pt x="71266" y="90284"/>
                </a:lnTo>
                <a:lnTo>
                  <a:pt x="74845" y="85544"/>
                </a:lnTo>
                <a:lnTo>
                  <a:pt x="78193" y="78601"/>
                </a:lnTo>
                <a:lnTo>
                  <a:pt x="80237" y="70880"/>
                </a:lnTo>
                <a:lnTo>
                  <a:pt x="80975" y="62382"/>
                </a:lnTo>
                <a:lnTo>
                  <a:pt x="80280" y="53976"/>
                </a:lnTo>
                <a:lnTo>
                  <a:pt x="78195" y="46535"/>
                </a:lnTo>
                <a:lnTo>
                  <a:pt x="74722" y="40061"/>
                </a:lnTo>
                <a:lnTo>
                  <a:pt x="72127" y="37122"/>
                </a:lnTo>
                <a:close/>
              </a:path>
              <a:path w="81280" h="103505">
                <a:moveTo>
                  <a:pt x="42811" y="24498"/>
                </a:moveTo>
                <a:lnTo>
                  <a:pt x="41097" y="24498"/>
                </a:lnTo>
                <a:lnTo>
                  <a:pt x="38442" y="24637"/>
                </a:lnTo>
                <a:lnTo>
                  <a:pt x="37553" y="24777"/>
                </a:lnTo>
                <a:lnTo>
                  <a:pt x="36664" y="25006"/>
                </a:lnTo>
                <a:lnTo>
                  <a:pt x="33121" y="25552"/>
                </a:lnTo>
                <a:lnTo>
                  <a:pt x="29616" y="26695"/>
                </a:lnTo>
                <a:lnTo>
                  <a:pt x="22604" y="30156"/>
                </a:lnTo>
                <a:lnTo>
                  <a:pt x="19469" y="32702"/>
                </a:lnTo>
                <a:lnTo>
                  <a:pt x="16586" y="36131"/>
                </a:lnTo>
                <a:lnTo>
                  <a:pt x="71252" y="36131"/>
                </a:lnTo>
                <a:lnTo>
                  <a:pt x="69862" y="34556"/>
                </a:lnTo>
                <a:lnTo>
                  <a:pt x="64000" y="30156"/>
                </a:lnTo>
                <a:lnTo>
                  <a:pt x="57537" y="27012"/>
                </a:lnTo>
                <a:lnTo>
                  <a:pt x="50474" y="25126"/>
                </a:lnTo>
                <a:lnTo>
                  <a:pt x="42811" y="24498"/>
                </a:lnTo>
                <a:close/>
              </a:path>
              <a:path w="81280" h="103505">
                <a:moveTo>
                  <a:pt x="61604" y="12433"/>
                </a:moveTo>
                <a:lnTo>
                  <a:pt x="52705" y="12433"/>
                </a:lnTo>
                <a:lnTo>
                  <a:pt x="55867" y="12623"/>
                </a:lnTo>
                <a:lnTo>
                  <a:pt x="61226" y="13373"/>
                </a:lnTo>
                <a:lnTo>
                  <a:pt x="61604" y="12433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975899" y="2926994"/>
            <a:ext cx="125730" cy="101600"/>
          </a:xfrm>
          <a:custGeom>
            <a:avLst/>
            <a:gdLst/>
            <a:ahLst/>
            <a:cxnLst/>
            <a:rect l="l" t="t" r="r" b="b"/>
            <a:pathLst>
              <a:path w="125730" h="10160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11175" y="77076"/>
                </a:lnTo>
                <a:lnTo>
                  <a:pt x="104203" y="99834"/>
                </a:lnTo>
                <a:lnTo>
                  <a:pt x="118148" y="101168"/>
                </a:lnTo>
                <a:lnTo>
                  <a:pt x="124955" y="78244"/>
                </a:lnTo>
                <a:lnTo>
                  <a:pt x="125171" y="77470"/>
                </a:lnTo>
                <a:lnTo>
                  <a:pt x="125285" y="71488"/>
                </a:lnTo>
                <a:lnTo>
                  <a:pt x="124612" y="69240"/>
                </a:lnTo>
                <a:lnTo>
                  <a:pt x="121958" y="65811"/>
                </a:lnTo>
                <a:lnTo>
                  <a:pt x="119976" y="64947"/>
                </a:lnTo>
                <a:lnTo>
                  <a:pt x="14439" y="64947"/>
                </a:lnTo>
                <a:lnTo>
                  <a:pt x="14439" y="0"/>
                </a:lnTo>
                <a:close/>
              </a:path>
              <a:path w="125730" h="101600">
                <a:moveTo>
                  <a:pt x="65544" y="0"/>
                </a:moveTo>
                <a:lnTo>
                  <a:pt x="50939" y="0"/>
                </a:lnTo>
                <a:lnTo>
                  <a:pt x="50939" y="64947"/>
                </a:lnTo>
                <a:lnTo>
                  <a:pt x="65544" y="64947"/>
                </a:lnTo>
                <a:lnTo>
                  <a:pt x="65544" y="0"/>
                </a:lnTo>
                <a:close/>
              </a:path>
              <a:path w="125730" h="101600">
                <a:moveTo>
                  <a:pt x="117322" y="0"/>
                </a:moveTo>
                <a:lnTo>
                  <a:pt x="102717" y="0"/>
                </a:lnTo>
                <a:lnTo>
                  <a:pt x="102717" y="64947"/>
                </a:lnTo>
                <a:lnTo>
                  <a:pt x="117322" y="64947"/>
                </a:lnTo>
                <a:lnTo>
                  <a:pt x="11732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02694" y="2925000"/>
            <a:ext cx="82550" cy="81280"/>
          </a:xfrm>
          <a:custGeom>
            <a:avLst/>
            <a:gdLst/>
            <a:ahLst/>
            <a:cxnLst/>
            <a:rect l="l" t="t" r="r" b="b"/>
            <a:pathLst>
              <a:path w="82550" h="81280">
                <a:moveTo>
                  <a:pt x="41965" y="0"/>
                </a:moveTo>
                <a:lnTo>
                  <a:pt x="5958" y="18232"/>
                </a:lnTo>
                <a:lnTo>
                  <a:pt x="0" y="39115"/>
                </a:lnTo>
                <a:lnTo>
                  <a:pt x="648" y="46718"/>
                </a:lnTo>
                <a:lnTo>
                  <a:pt x="23858" y="77387"/>
                </a:lnTo>
                <a:lnTo>
                  <a:pt x="41965" y="81064"/>
                </a:lnTo>
                <a:lnTo>
                  <a:pt x="43629" y="80898"/>
                </a:lnTo>
                <a:lnTo>
                  <a:pt x="51147" y="80898"/>
                </a:lnTo>
                <a:lnTo>
                  <a:pt x="58120" y="79565"/>
                </a:lnTo>
                <a:lnTo>
                  <a:pt x="70947" y="74256"/>
                </a:lnTo>
                <a:lnTo>
                  <a:pt x="76877" y="69710"/>
                </a:lnTo>
                <a:lnTo>
                  <a:pt x="77812" y="68605"/>
                </a:lnTo>
                <a:lnTo>
                  <a:pt x="42473" y="68605"/>
                </a:lnTo>
                <a:lnTo>
                  <a:pt x="34498" y="68275"/>
                </a:lnTo>
                <a:lnTo>
                  <a:pt x="28084" y="65176"/>
                </a:lnTo>
                <a:lnTo>
                  <a:pt x="18343" y="53428"/>
                </a:lnTo>
                <a:lnTo>
                  <a:pt x="15917" y="46951"/>
                </a:lnTo>
                <a:lnTo>
                  <a:pt x="15943" y="38874"/>
                </a:lnTo>
                <a:lnTo>
                  <a:pt x="16083" y="37541"/>
                </a:lnTo>
                <a:lnTo>
                  <a:pt x="80967" y="37541"/>
                </a:lnTo>
                <a:lnTo>
                  <a:pt x="80302" y="29993"/>
                </a:lnTo>
                <a:lnTo>
                  <a:pt x="79009" y="25247"/>
                </a:lnTo>
                <a:lnTo>
                  <a:pt x="18902" y="25247"/>
                </a:lnTo>
                <a:lnTo>
                  <a:pt x="20451" y="22364"/>
                </a:lnTo>
                <a:lnTo>
                  <a:pt x="22585" y="19964"/>
                </a:lnTo>
                <a:lnTo>
                  <a:pt x="27995" y="16090"/>
                </a:lnTo>
                <a:lnTo>
                  <a:pt x="30853" y="14668"/>
                </a:lnTo>
                <a:lnTo>
                  <a:pt x="33837" y="13779"/>
                </a:lnTo>
                <a:lnTo>
                  <a:pt x="35272" y="13233"/>
                </a:lnTo>
                <a:lnTo>
                  <a:pt x="36707" y="12839"/>
                </a:lnTo>
                <a:lnTo>
                  <a:pt x="39590" y="12395"/>
                </a:lnTo>
                <a:lnTo>
                  <a:pt x="44213" y="12344"/>
                </a:lnTo>
                <a:lnTo>
                  <a:pt x="71222" y="12344"/>
                </a:lnTo>
                <a:lnTo>
                  <a:pt x="65041" y="6362"/>
                </a:lnTo>
                <a:lnTo>
                  <a:pt x="58069" y="2539"/>
                </a:lnTo>
                <a:lnTo>
                  <a:pt x="50436" y="990"/>
                </a:lnTo>
                <a:lnTo>
                  <a:pt x="48988" y="660"/>
                </a:lnTo>
                <a:lnTo>
                  <a:pt x="47553" y="406"/>
                </a:lnTo>
                <a:lnTo>
                  <a:pt x="44683" y="76"/>
                </a:lnTo>
                <a:lnTo>
                  <a:pt x="41965" y="0"/>
                </a:lnTo>
                <a:close/>
              </a:path>
              <a:path w="82550" h="81280">
                <a:moveTo>
                  <a:pt x="72001" y="53492"/>
                </a:moveTo>
                <a:lnTo>
                  <a:pt x="71340" y="54267"/>
                </a:lnTo>
                <a:lnTo>
                  <a:pt x="68902" y="56972"/>
                </a:lnTo>
                <a:lnTo>
                  <a:pt x="68356" y="57645"/>
                </a:lnTo>
                <a:lnTo>
                  <a:pt x="42473" y="68605"/>
                </a:lnTo>
                <a:lnTo>
                  <a:pt x="77812" y="68605"/>
                </a:lnTo>
                <a:lnTo>
                  <a:pt x="82300" y="63296"/>
                </a:lnTo>
                <a:lnTo>
                  <a:pt x="72001" y="53492"/>
                </a:lnTo>
                <a:close/>
              </a:path>
              <a:path w="82550" h="81280">
                <a:moveTo>
                  <a:pt x="71222" y="12344"/>
                </a:moveTo>
                <a:lnTo>
                  <a:pt x="44213" y="12344"/>
                </a:lnTo>
                <a:lnTo>
                  <a:pt x="45864" y="12572"/>
                </a:lnTo>
                <a:lnTo>
                  <a:pt x="46664" y="12738"/>
                </a:lnTo>
                <a:lnTo>
                  <a:pt x="63873" y="25247"/>
                </a:lnTo>
                <a:lnTo>
                  <a:pt x="79009" y="25247"/>
                </a:lnTo>
                <a:lnTo>
                  <a:pt x="78478" y="23294"/>
                </a:lnTo>
                <a:lnTo>
                  <a:pt x="75491" y="17449"/>
                </a:lnTo>
                <a:lnTo>
                  <a:pt x="71340" y="1245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92282" y="2926994"/>
            <a:ext cx="53975" cy="77470"/>
          </a:xfrm>
          <a:custGeom>
            <a:avLst/>
            <a:gdLst/>
            <a:ahLst/>
            <a:cxnLst/>
            <a:rect l="l" t="t" r="r" b="b"/>
            <a:pathLst>
              <a:path w="53975" h="77469">
                <a:moveTo>
                  <a:pt x="53771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12115"/>
                </a:lnTo>
                <a:lnTo>
                  <a:pt x="53771" y="12115"/>
                </a:lnTo>
                <a:lnTo>
                  <a:pt x="5377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244917" y="2924987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80">
                <a:moveTo>
                  <a:pt x="41821" y="0"/>
                </a:moveTo>
                <a:lnTo>
                  <a:pt x="41147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1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80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403388" y="2902483"/>
            <a:ext cx="915885" cy="13962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795072" y="3169183"/>
            <a:ext cx="742555" cy="12566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615554" y="3193694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12115"/>
                </a:lnTo>
                <a:lnTo>
                  <a:pt x="70192" y="12115"/>
                </a:lnTo>
                <a:lnTo>
                  <a:pt x="70192" y="0"/>
                </a:lnTo>
                <a:close/>
              </a:path>
              <a:path w="70485" h="77470">
                <a:moveTo>
                  <a:pt x="70192" y="12115"/>
                </a:moveTo>
                <a:lnTo>
                  <a:pt x="55765" y="12115"/>
                </a:lnTo>
                <a:lnTo>
                  <a:pt x="55765" y="77076"/>
                </a:lnTo>
                <a:lnTo>
                  <a:pt x="70192" y="77076"/>
                </a:lnTo>
                <a:lnTo>
                  <a:pt x="70192" y="12115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698409" y="3192348"/>
            <a:ext cx="74295" cy="116839"/>
          </a:xfrm>
          <a:custGeom>
            <a:avLst/>
            <a:gdLst/>
            <a:ahLst/>
            <a:cxnLst/>
            <a:rect l="l" t="t" r="r" b="b"/>
            <a:pathLst>
              <a:path w="74294" h="116839">
                <a:moveTo>
                  <a:pt x="14439" y="1333"/>
                </a:moveTo>
                <a:lnTo>
                  <a:pt x="0" y="1333"/>
                </a:lnTo>
                <a:lnTo>
                  <a:pt x="0" y="116459"/>
                </a:lnTo>
                <a:lnTo>
                  <a:pt x="14439" y="116459"/>
                </a:lnTo>
                <a:lnTo>
                  <a:pt x="14439" y="77419"/>
                </a:lnTo>
                <a:lnTo>
                  <a:pt x="47157" y="77419"/>
                </a:lnTo>
                <a:lnTo>
                  <a:pt x="48829" y="77004"/>
                </a:lnTo>
                <a:lnTo>
                  <a:pt x="55893" y="73786"/>
                </a:lnTo>
                <a:lnTo>
                  <a:pt x="62230" y="69278"/>
                </a:lnTo>
                <a:lnTo>
                  <a:pt x="64637" y="66624"/>
                </a:lnTo>
                <a:lnTo>
                  <a:pt x="28879" y="66624"/>
                </a:lnTo>
                <a:lnTo>
                  <a:pt x="26327" y="66408"/>
                </a:lnTo>
                <a:lnTo>
                  <a:pt x="23812" y="65963"/>
                </a:lnTo>
                <a:lnTo>
                  <a:pt x="18834" y="64630"/>
                </a:lnTo>
                <a:lnTo>
                  <a:pt x="16548" y="63741"/>
                </a:lnTo>
                <a:lnTo>
                  <a:pt x="14439" y="62636"/>
                </a:lnTo>
                <a:lnTo>
                  <a:pt x="14439" y="18618"/>
                </a:lnTo>
                <a:lnTo>
                  <a:pt x="39166" y="13131"/>
                </a:lnTo>
                <a:lnTo>
                  <a:pt x="65403" y="13131"/>
                </a:lnTo>
                <a:lnTo>
                  <a:pt x="62230" y="9804"/>
                </a:lnTo>
                <a:lnTo>
                  <a:pt x="56069" y="5518"/>
                </a:lnTo>
                <a:lnTo>
                  <a:pt x="54945" y="4991"/>
                </a:lnTo>
                <a:lnTo>
                  <a:pt x="14439" y="4991"/>
                </a:lnTo>
                <a:lnTo>
                  <a:pt x="14439" y="1333"/>
                </a:lnTo>
                <a:close/>
              </a:path>
              <a:path w="74294" h="116839">
                <a:moveTo>
                  <a:pt x="47157" y="77419"/>
                </a:moveTo>
                <a:lnTo>
                  <a:pt x="14439" y="77419"/>
                </a:lnTo>
                <a:lnTo>
                  <a:pt x="17653" y="78193"/>
                </a:lnTo>
                <a:lnTo>
                  <a:pt x="20777" y="78752"/>
                </a:lnTo>
                <a:lnTo>
                  <a:pt x="26860" y="79413"/>
                </a:lnTo>
                <a:lnTo>
                  <a:pt x="29756" y="79578"/>
                </a:lnTo>
                <a:lnTo>
                  <a:pt x="32524" y="79578"/>
                </a:lnTo>
                <a:lnTo>
                  <a:pt x="41039" y="78935"/>
                </a:lnTo>
                <a:lnTo>
                  <a:pt x="47157" y="77419"/>
                </a:lnTo>
                <a:close/>
              </a:path>
              <a:path w="74294" h="116839">
                <a:moveTo>
                  <a:pt x="65403" y="13131"/>
                </a:moveTo>
                <a:lnTo>
                  <a:pt x="39166" y="13131"/>
                </a:lnTo>
                <a:lnTo>
                  <a:pt x="45085" y="15290"/>
                </a:lnTo>
                <a:lnTo>
                  <a:pt x="55486" y="23926"/>
                </a:lnTo>
                <a:lnTo>
                  <a:pt x="58089" y="30632"/>
                </a:lnTo>
                <a:lnTo>
                  <a:pt x="58089" y="49009"/>
                </a:lnTo>
                <a:lnTo>
                  <a:pt x="55346" y="55765"/>
                </a:lnTo>
                <a:lnTo>
                  <a:pt x="44399" y="64185"/>
                </a:lnTo>
                <a:lnTo>
                  <a:pt x="38392" y="66408"/>
                </a:lnTo>
                <a:lnTo>
                  <a:pt x="31864" y="66624"/>
                </a:lnTo>
                <a:lnTo>
                  <a:pt x="64637" y="66624"/>
                </a:lnTo>
                <a:lnTo>
                  <a:pt x="67462" y="63509"/>
                </a:lnTo>
                <a:lnTo>
                  <a:pt x="71196" y="56489"/>
                </a:lnTo>
                <a:lnTo>
                  <a:pt x="73434" y="48222"/>
                </a:lnTo>
                <a:lnTo>
                  <a:pt x="74180" y="38709"/>
                </a:lnTo>
                <a:lnTo>
                  <a:pt x="73434" y="29744"/>
                </a:lnTo>
                <a:lnTo>
                  <a:pt x="71196" y="21937"/>
                </a:lnTo>
                <a:lnTo>
                  <a:pt x="67462" y="15290"/>
                </a:lnTo>
                <a:lnTo>
                  <a:pt x="65403" y="13131"/>
                </a:lnTo>
                <a:close/>
              </a:path>
              <a:path w="74294" h="116839">
                <a:moveTo>
                  <a:pt x="35344" y="0"/>
                </a:moveTo>
                <a:lnTo>
                  <a:pt x="31800" y="0"/>
                </a:lnTo>
                <a:lnTo>
                  <a:pt x="28270" y="419"/>
                </a:lnTo>
                <a:lnTo>
                  <a:pt x="21183" y="2082"/>
                </a:lnTo>
                <a:lnTo>
                  <a:pt x="17754" y="3327"/>
                </a:lnTo>
                <a:lnTo>
                  <a:pt x="14439" y="4991"/>
                </a:lnTo>
                <a:lnTo>
                  <a:pt x="54945" y="4991"/>
                </a:lnTo>
                <a:lnTo>
                  <a:pt x="49534" y="2454"/>
                </a:lnTo>
                <a:lnTo>
                  <a:pt x="42625" y="613"/>
                </a:lnTo>
                <a:lnTo>
                  <a:pt x="3534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776742" y="3191687"/>
            <a:ext cx="70485" cy="80645"/>
          </a:xfrm>
          <a:custGeom>
            <a:avLst/>
            <a:gdLst/>
            <a:ahLst/>
            <a:cxnLst/>
            <a:rect l="l" t="t" r="r" b="b"/>
            <a:pathLst>
              <a:path w="70485" h="80645">
                <a:moveTo>
                  <a:pt x="36347" y="28905"/>
                </a:moveTo>
                <a:lnTo>
                  <a:pt x="0" y="45694"/>
                </a:lnTo>
                <a:lnTo>
                  <a:pt x="0" y="64300"/>
                </a:lnTo>
                <a:lnTo>
                  <a:pt x="3098" y="70637"/>
                </a:lnTo>
                <a:lnTo>
                  <a:pt x="15494" y="78054"/>
                </a:lnTo>
                <a:lnTo>
                  <a:pt x="22301" y="80136"/>
                </a:lnTo>
                <a:lnTo>
                  <a:pt x="29705" y="80568"/>
                </a:lnTo>
                <a:lnTo>
                  <a:pt x="37566" y="80568"/>
                </a:lnTo>
                <a:lnTo>
                  <a:pt x="42176" y="80073"/>
                </a:lnTo>
                <a:lnTo>
                  <a:pt x="50997" y="78054"/>
                </a:lnTo>
                <a:lnTo>
                  <a:pt x="54317" y="76860"/>
                </a:lnTo>
                <a:lnTo>
                  <a:pt x="56756" y="75425"/>
                </a:lnTo>
                <a:lnTo>
                  <a:pt x="70370" y="75425"/>
                </a:lnTo>
                <a:lnTo>
                  <a:pt x="70370" y="68110"/>
                </a:lnTo>
                <a:lnTo>
                  <a:pt x="30594" y="68110"/>
                </a:lnTo>
                <a:lnTo>
                  <a:pt x="25781" y="67119"/>
                </a:lnTo>
                <a:lnTo>
                  <a:pt x="17373" y="63131"/>
                </a:lnTo>
                <a:lnTo>
                  <a:pt x="15265" y="59867"/>
                </a:lnTo>
                <a:lnTo>
                  <a:pt x="15265" y="50114"/>
                </a:lnTo>
                <a:lnTo>
                  <a:pt x="17373" y="46545"/>
                </a:lnTo>
                <a:lnTo>
                  <a:pt x="25781" y="42671"/>
                </a:lnTo>
                <a:lnTo>
                  <a:pt x="30378" y="41592"/>
                </a:lnTo>
                <a:lnTo>
                  <a:pt x="35356" y="41363"/>
                </a:lnTo>
                <a:lnTo>
                  <a:pt x="70370" y="41363"/>
                </a:lnTo>
                <a:lnTo>
                  <a:pt x="70370" y="31572"/>
                </a:lnTo>
                <a:lnTo>
                  <a:pt x="55930" y="31572"/>
                </a:lnTo>
                <a:lnTo>
                  <a:pt x="53822" y="31013"/>
                </a:lnTo>
                <a:lnTo>
                  <a:pt x="51562" y="30518"/>
                </a:lnTo>
                <a:lnTo>
                  <a:pt x="46697" y="29629"/>
                </a:lnTo>
                <a:lnTo>
                  <a:pt x="44259" y="29298"/>
                </a:lnTo>
                <a:lnTo>
                  <a:pt x="41821" y="29070"/>
                </a:lnTo>
                <a:lnTo>
                  <a:pt x="40030" y="29044"/>
                </a:lnTo>
                <a:lnTo>
                  <a:pt x="36347" y="28905"/>
                </a:lnTo>
                <a:close/>
              </a:path>
              <a:path w="70485" h="80645">
                <a:moveTo>
                  <a:pt x="70370" y="75425"/>
                </a:moveTo>
                <a:lnTo>
                  <a:pt x="56756" y="75425"/>
                </a:lnTo>
                <a:lnTo>
                  <a:pt x="56756" y="79082"/>
                </a:lnTo>
                <a:lnTo>
                  <a:pt x="70370" y="79082"/>
                </a:lnTo>
                <a:lnTo>
                  <a:pt x="70370" y="75425"/>
                </a:lnTo>
                <a:close/>
              </a:path>
              <a:path w="70485" h="80645">
                <a:moveTo>
                  <a:pt x="70370" y="41363"/>
                </a:moveTo>
                <a:lnTo>
                  <a:pt x="40170" y="41363"/>
                </a:lnTo>
                <a:lnTo>
                  <a:pt x="43014" y="41528"/>
                </a:lnTo>
                <a:lnTo>
                  <a:pt x="48425" y="42202"/>
                </a:lnTo>
                <a:lnTo>
                  <a:pt x="50723" y="42595"/>
                </a:lnTo>
                <a:lnTo>
                  <a:pt x="52603" y="43027"/>
                </a:lnTo>
                <a:lnTo>
                  <a:pt x="53276" y="43256"/>
                </a:lnTo>
                <a:lnTo>
                  <a:pt x="55930" y="44030"/>
                </a:lnTo>
                <a:lnTo>
                  <a:pt x="55930" y="63626"/>
                </a:lnTo>
                <a:lnTo>
                  <a:pt x="53822" y="64744"/>
                </a:lnTo>
                <a:lnTo>
                  <a:pt x="30594" y="68110"/>
                </a:lnTo>
                <a:lnTo>
                  <a:pt x="70370" y="68110"/>
                </a:lnTo>
                <a:lnTo>
                  <a:pt x="70370" y="41363"/>
                </a:lnTo>
                <a:close/>
              </a:path>
              <a:path w="70485" h="80645">
                <a:moveTo>
                  <a:pt x="66591" y="11798"/>
                </a:moveTo>
                <a:lnTo>
                  <a:pt x="33248" y="11798"/>
                </a:lnTo>
                <a:lnTo>
                  <a:pt x="39331" y="11887"/>
                </a:lnTo>
                <a:lnTo>
                  <a:pt x="41097" y="12026"/>
                </a:lnTo>
                <a:lnTo>
                  <a:pt x="55930" y="25260"/>
                </a:lnTo>
                <a:lnTo>
                  <a:pt x="55930" y="31572"/>
                </a:lnTo>
                <a:lnTo>
                  <a:pt x="70370" y="31572"/>
                </a:lnTo>
                <a:lnTo>
                  <a:pt x="70370" y="21437"/>
                </a:lnTo>
                <a:lnTo>
                  <a:pt x="69227" y="16560"/>
                </a:lnTo>
                <a:lnTo>
                  <a:pt x="66591" y="11798"/>
                </a:lnTo>
                <a:close/>
              </a:path>
              <a:path w="70485" h="80645">
                <a:moveTo>
                  <a:pt x="41325" y="0"/>
                </a:moveTo>
                <a:lnTo>
                  <a:pt x="12776" y="4152"/>
                </a:lnTo>
                <a:lnTo>
                  <a:pt x="12776" y="17614"/>
                </a:lnTo>
                <a:lnTo>
                  <a:pt x="17310" y="15735"/>
                </a:lnTo>
                <a:lnTo>
                  <a:pt x="21577" y="14287"/>
                </a:lnTo>
                <a:lnTo>
                  <a:pt x="29540" y="12293"/>
                </a:lnTo>
                <a:lnTo>
                  <a:pt x="33248" y="11798"/>
                </a:lnTo>
                <a:lnTo>
                  <a:pt x="66591" y="11798"/>
                </a:lnTo>
                <a:lnTo>
                  <a:pt x="64693" y="8369"/>
                </a:lnTo>
                <a:lnTo>
                  <a:pt x="61341" y="5321"/>
                </a:lnTo>
                <a:lnTo>
                  <a:pt x="54483" y="2222"/>
                </a:lnTo>
                <a:lnTo>
                  <a:pt x="51587" y="1384"/>
                </a:lnTo>
                <a:lnTo>
                  <a:pt x="44831" y="279"/>
                </a:lnTo>
                <a:lnTo>
                  <a:pt x="413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858975" y="3193681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44577" y="0"/>
                </a:moveTo>
                <a:lnTo>
                  <a:pt x="0" y="0"/>
                </a:lnTo>
                <a:lnTo>
                  <a:pt x="0" y="77089"/>
                </a:lnTo>
                <a:lnTo>
                  <a:pt x="52336" y="77089"/>
                </a:lnTo>
                <a:lnTo>
                  <a:pt x="59436" y="74510"/>
                </a:lnTo>
                <a:lnTo>
                  <a:pt x="68162" y="64960"/>
                </a:lnTo>
                <a:lnTo>
                  <a:pt x="14439" y="64960"/>
                </a:lnTo>
                <a:lnTo>
                  <a:pt x="14439" y="35560"/>
                </a:lnTo>
                <a:lnTo>
                  <a:pt x="65861" y="35560"/>
                </a:lnTo>
                <a:lnTo>
                  <a:pt x="63588" y="32372"/>
                </a:lnTo>
                <a:lnTo>
                  <a:pt x="59296" y="29743"/>
                </a:lnTo>
                <a:lnTo>
                  <a:pt x="53771" y="28740"/>
                </a:lnTo>
                <a:lnTo>
                  <a:pt x="55537" y="27419"/>
                </a:lnTo>
                <a:lnTo>
                  <a:pt x="56972" y="25895"/>
                </a:lnTo>
                <a:lnTo>
                  <a:pt x="58676" y="23266"/>
                </a:lnTo>
                <a:lnTo>
                  <a:pt x="14439" y="23266"/>
                </a:lnTo>
                <a:lnTo>
                  <a:pt x="14439" y="12128"/>
                </a:lnTo>
                <a:lnTo>
                  <a:pt x="60258" y="12128"/>
                </a:lnTo>
                <a:lnTo>
                  <a:pt x="58445" y="8585"/>
                </a:lnTo>
                <a:lnTo>
                  <a:pt x="50584" y="1727"/>
                </a:lnTo>
                <a:lnTo>
                  <a:pt x="44577" y="0"/>
                </a:lnTo>
                <a:close/>
              </a:path>
              <a:path w="71755" h="77470">
                <a:moveTo>
                  <a:pt x="65861" y="35560"/>
                </a:moveTo>
                <a:lnTo>
                  <a:pt x="43535" y="35560"/>
                </a:lnTo>
                <a:lnTo>
                  <a:pt x="47955" y="37020"/>
                </a:lnTo>
                <a:lnTo>
                  <a:pt x="53936" y="42887"/>
                </a:lnTo>
                <a:lnTo>
                  <a:pt x="55587" y="46139"/>
                </a:lnTo>
                <a:lnTo>
                  <a:pt x="55930" y="49682"/>
                </a:lnTo>
                <a:lnTo>
                  <a:pt x="55930" y="54546"/>
                </a:lnTo>
                <a:lnTo>
                  <a:pt x="54648" y="57759"/>
                </a:lnTo>
                <a:lnTo>
                  <a:pt x="49568" y="63525"/>
                </a:lnTo>
                <a:lnTo>
                  <a:pt x="45808" y="64960"/>
                </a:lnTo>
                <a:lnTo>
                  <a:pt x="68162" y="64960"/>
                </a:lnTo>
                <a:lnTo>
                  <a:pt x="68846" y="64211"/>
                </a:lnTo>
                <a:lnTo>
                  <a:pt x="71297" y="58597"/>
                </a:lnTo>
                <a:lnTo>
                  <a:pt x="71449" y="54546"/>
                </a:lnTo>
                <a:lnTo>
                  <a:pt x="71495" y="49682"/>
                </a:lnTo>
                <a:lnTo>
                  <a:pt x="71297" y="45466"/>
                </a:lnTo>
                <a:lnTo>
                  <a:pt x="69672" y="40906"/>
                </a:lnTo>
                <a:lnTo>
                  <a:pt x="65861" y="35560"/>
                </a:lnTo>
                <a:close/>
              </a:path>
              <a:path w="71755" h="77470">
                <a:moveTo>
                  <a:pt x="60258" y="12128"/>
                </a:moveTo>
                <a:lnTo>
                  <a:pt x="40386" y="12128"/>
                </a:lnTo>
                <a:lnTo>
                  <a:pt x="42341" y="12636"/>
                </a:lnTo>
                <a:lnTo>
                  <a:pt x="45110" y="14617"/>
                </a:lnTo>
                <a:lnTo>
                  <a:pt x="45974" y="15671"/>
                </a:lnTo>
                <a:lnTo>
                  <a:pt x="46304" y="16789"/>
                </a:lnTo>
                <a:lnTo>
                  <a:pt x="46469" y="19278"/>
                </a:lnTo>
                <a:lnTo>
                  <a:pt x="45808" y="20497"/>
                </a:lnTo>
                <a:lnTo>
                  <a:pt x="43154" y="22707"/>
                </a:lnTo>
                <a:lnTo>
                  <a:pt x="41097" y="23266"/>
                </a:lnTo>
                <a:lnTo>
                  <a:pt x="58676" y="23266"/>
                </a:lnTo>
                <a:lnTo>
                  <a:pt x="60401" y="12407"/>
                </a:lnTo>
                <a:lnTo>
                  <a:pt x="60258" y="1212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938210" y="3193681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47" y="44183"/>
                </a:lnTo>
                <a:lnTo>
                  <a:pt x="14439" y="44183"/>
                </a:lnTo>
                <a:lnTo>
                  <a:pt x="14439" y="0"/>
                </a:lnTo>
                <a:close/>
              </a:path>
              <a:path w="71755" h="77470">
                <a:moveTo>
                  <a:pt x="71196" y="17437"/>
                </a:moveTo>
                <a:lnTo>
                  <a:pt x="56756" y="17437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37"/>
                </a:lnTo>
                <a:close/>
              </a:path>
              <a:path w="71755" h="77470">
                <a:moveTo>
                  <a:pt x="71196" y="0"/>
                </a:moveTo>
                <a:lnTo>
                  <a:pt x="56756" y="0"/>
                </a:lnTo>
                <a:lnTo>
                  <a:pt x="14439" y="44183"/>
                </a:lnTo>
                <a:lnTo>
                  <a:pt x="31147" y="44183"/>
                </a:lnTo>
                <a:lnTo>
                  <a:pt x="56756" y="17437"/>
                </a:lnTo>
                <a:lnTo>
                  <a:pt x="71196" y="17437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2015108" y="3193694"/>
            <a:ext cx="71120" cy="78105"/>
          </a:xfrm>
          <a:custGeom>
            <a:avLst/>
            <a:gdLst/>
            <a:ahLst/>
            <a:cxnLst/>
            <a:rect l="l" t="t" r="r" b="b"/>
            <a:pathLst>
              <a:path w="71119" h="78104">
                <a:moveTo>
                  <a:pt x="38938" y="12115"/>
                </a:moveTo>
                <a:lnTo>
                  <a:pt x="22402" y="12115"/>
                </a:lnTo>
                <a:lnTo>
                  <a:pt x="0" y="77076"/>
                </a:lnTo>
                <a:lnTo>
                  <a:pt x="14935" y="77901"/>
                </a:lnTo>
                <a:lnTo>
                  <a:pt x="35344" y="15608"/>
                </a:lnTo>
                <a:lnTo>
                  <a:pt x="35483" y="15163"/>
                </a:lnTo>
                <a:lnTo>
                  <a:pt x="35674" y="14947"/>
                </a:lnTo>
                <a:lnTo>
                  <a:pt x="36118" y="14173"/>
                </a:lnTo>
                <a:lnTo>
                  <a:pt x="36652" y="13512"/>
                </a:lnTo>
                <a:lnTo>
                  <a:pt x="37858" y="12395"/>
                </a:lnTo>
                <a:lnTo>
                  <a:pt x="38938" y="12115"/>
                </a:lnTo>
                <a:close/>
              </a:path>
              <a:path w="71119" h="78104">
                <a:moveTo>
                  <a:pt x="70523" y="0"/>
                </a:moveTo>
                <a:lnTo>
                  <a:pt x="13436" y="0"/>
                </a:lnTo>
                <a:lnTo>
                  <a:pt x="13436" y="12115"/>
                </a:lnTo>
                <a:lnTo>
                  <a:pt x="56083" y="12115"/>
                </a:lnTo>
                <a:lnTo>
                  <a:pt x="56083" y="77076"/>
                </a:lnTo>
                <a:lnTo>
                  <a:pt x="70523" y="77076"/>
                </a:lnTo>
                <a:lnTo>
                  <a:pt x="7052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2093086" y="3191687"/>
            <a:ext cx="70485" cy="80645"/>
          </a:xfrm>
          <a:custGeom>
            <a:avLst/>
            <a:gdLst/>
            <a:ahLst/>
            <a:cxnLst/>
            <a:rect l="l" t="t" r="r" b="b"/>
            <a:pathLst>
              <a:path w="70485" h="80645">
                <a:moveTo>
                  <a:pt x="36347" y="28905"/>
                </a:moveTo>
                <a:lnTo>
                  <a:pt x="0" y="45694"/>
                </a:lnTo>
                <a:lnTo>
                  <a:pt x="0" y="64300"/>
                </a:lnTo>
                <a:lnTo>
                  <a:pt x="3098" y="70637"/>
                </a:lnTo>
                <a:lnTo>
                  <a:pt x="15494" y="78054"/>
                </a:lnTo>
                <a:lnTo>
                  <a:pt x="22301" y="80136"/>
                </a:lnTo>
                <a:lnTo>
                  <a:pt x="29705" y="80568"/>
                </a:lnTo>
                <a:lnTo>
                  <a:pt x="37566" y="80568"/>
                </a:lnTo>
                <a:lnTo>
                  <a:pt x="42176" y="80073"/>
                </a:lnTo>
                <a:lnTo>
                  <a:pt x="50997" y="78054"/>
                </a:lnTo>
                <a:lnTo>
                  <a:pt x="54317" y="76860"/>
                </a:lnTo>
                <a:lnTo>
                  <a:pt x="56756" y="75425"/>
                </a:lnTo>
                <a:lnTo>
                  <a:pt x="70370" y="75425"/>
                </a:lnTo>
                <a:lnTo>
                  <a:pt x="70370" y="68110"/>
                </a:lnTo>
                <a:lnTo>
                  <a:pt x="30594" y="68110"/>
                </a:lnTo>
                <a:lnTo>
                  <a:pt x="25781" y="67119"/>
                </a:lnTo>
                <a:lnTo>
                  <a:pt x="17373" y="63131"/>
                </a:lnTo>
                <a:lnTo>
                  <a:pt x="15265" y="59867"/>
                </a:lnTo>
                <a:lnTo>
                  <a:pt x="15265" y="50114"/>
                </a:lnTo>
                <a:lnTo>
                  <a:pt x="17373" y="46545"/>
                </a:lnTo>
                <a:lnTo>
                  <a:pt x="25781" y="42671"/>
                </a:lnTo>
                <a:lnTo>
                  <a:pt x="30378" y="41592"/>
                </a:lnTo>
                <a:lnTo>
                  <a:pt x="35356" y="41363"/>
                </a:lnTo>
                <a:lnTo>
                  <a:pt x="70370" y="41363"/>
                </a:lnTo>
                <a:lnTo>
                  <a:pt x="70370" y="31572"/>
                </a:lnTo>
                <a:lnTo>
                  <a:pt x="55930" y="31572"/>
                </a:lnTo>
                <a:lnTo>
                  <a:pt x="53822" y="31013"/>
                </a:lnTo>
                <a:lnTo>
                  <a:pt x="51562" y="30518"/>
                </a:lnTo>
                <a:lnTo>
                  <a:pt x="46697" y="29629"/>
                </a:lnTo>
                <a:lnTo>
                  <a:pt x="44259" y="29298"/>
                </a:lnTo>
                <a:lnTo>
                  <a:pt x="41821" y="29070"/>
                </a:lnTo>
                <a:lnTo>
                  <a:pt x="40030" y="29044"/>
                </a:lnTo>
                <a:lnTo>
                  <a:pt x="36347" y="28905"/>
                </a:lnTo>
                <a:close/>
              </a:path>
              <a:path w="70485" h="80645">
                <a:moveTo>
                  <a:pt x="70370" y="75425"/>
                </a:moveTo>
                <a:lnTo>
                  <a:pt x="56756" y="75425"/>
                </a:lnTo>
                <a:lnTo>
                  <a:pt x="56756" y="79082"/>
                </a:lnTo>
                <a:lnTo>
                  <a:pt x="70370" y="79082"/>
                </a:lnTo>
                <a:lnTo>
                  <a:pt x="70370" y="75425"/>
                </a:lnTo>
                <a:close/>
              </a:path>
              <a:path w="70485" h="80645">
                <a:moveTo>
                  <a:pt x="70370" y="41363"/>
                </a:moveTo>
                <a:lnTo>
                  <a:pt x="40170" y="41363"/>
                </a:lnTo>
                <a:lnTo>
                  <a:pt x="43014" y="41528"/>
                </a:lnTo>
                <a:lnTo>
                  <a:pt x="48425" y="42202"/>
                </a:lnTo>
                <a:lnTo>
                  <a:pt x="50723" y="42595"/>
                </a:lnTo>
                <a:lnTo>
                  <a:pt x="52603" y="43027"/>
                </a:lnTo>
                <a:lnTo>
                  <a:pt x="53276" y="43256"/>
                </a:lnTo>
                <a:lnTo>
                  <a:pt x="55930" y="44030"/>
                </a:lnTo>
                <a:lnTo>
                  <a:pt x="55930" y="63626"/>
                </a:lnTo>
                <a:lnTo>
                  <a:pt x="53822" y="64744"/>
                </a:lnTo>
                <a:lnTo>
                  <a:pt x="30594" y="68110"/>
                </a:lnTo>
                <a:lnTo>
                  <a:pt x="70370" y="68110"/>
                </a:lnTo>
                <a:lnTo>
                  <a:pt x="70370" y="41363"/>
                </a:lnTo>
                <a:close/>
              </a:path>
              <a:path w="70485" h="80645">
                <a:moveTo>
                  <a:pt x="66591" y="11798"/>
                </a:moveTo>
                <a:lnTo>
                  <a:pt x="33248" y="11798"/>
                </a:lnTo>
                <a:lnTo>
                  <a:pt x="39331" y="11887"/>
                </a:lnTo>
                <a:lnTo>
                  <a:pt x="41097" y="12026"/>
                </a:lnTo>
                <a:lnTo>
                  <a:pt x="55930" y="25260"/>
                </a:lnTo>
                <a:lnTo>
                  <a:pt x="55930" y="31572"/>
                </a:lnTo>
                <a:lnTo>
                  <a:pt x="70370" y="31572"/>
                </a:lnTo>
                <a:lnTo>
                  <a:pt x="70370" y="21437"/>
                </a:lnTo>
                <a:lnTo>
                  <a:pt x="69227" y="16560"/>
                </a:lnTo>
                <a:lnTo>
                  <a:pt x="66591" y="11798"/>
                </a:lnTo>
                <a:close/>
              </a:path>
              <a:path w="70485" h="80645">
                <a:moveTo>
                  <a:pt x="41325" y="0"/>
                </a:moveTo>
                <a:lnTo>
                  <a:pt x="12776" y="4152"/>
                </a:lnTo>
                <a:lnTo>
                  <a:pt x="12776" y="17614"/>
                </a:lnTo>
                <a:lnTo>
                  <a:pt x="17310" y="15735"/>
                </a:lnTo>
                <a:lnTo>
                  <a:pt x="21577" y="14287"/>
                </a:lnTo>
                <a:lnTo>
                  <a:pt x="29540" y="12293"/>
                </a:lnTo>
                <a:lnTo>
                  <a:pt x="33248" y="11798"/>
                </a:lnTo>
                <a:lnTo>
                  <a:pt x="66591" y="11798"/>
                </a:lnTo>
                <a:lnTo>
                  <a:pt x="64693" y="8369"/>
                </a:lnTo>
                <a:lnTo>
                  <a:pt x="61341" y="5321"/>
                </a:lnTo>
                <a:lnTo>
                  <a:pt x="54483" y="2222"/>
                </a:lnTo>
                <a:lnTo>
                  <a:pt x="51587" y="1384"/>
                </a:lnTo>
                <a:lnTo>
                  <a:pt x="44831" y="279"/>
                </a:lnTo>
                <a:lnTo>
                  <a:pt x="413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2229002" y="3191687"/>
            <a:ext cx="907275" cy="31647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799047" y="3389871"/>
            <a:ext cx="788173" cy="1182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667370" y="3464343"/>
            <a:ext cx="117475" cy="0"/>
          </a:xfrm>
          <a:custGeom>
            <a:avLst/>
            <a:gdLst/>
            <a:ahLst/>
            <a:cxnLst/>
            <a:rect l="l" t="t" r="r" b="b"/>
            <a:pathLst>
              <a:path w="117475" h="0">
                <a:moveTo>
                  <a:pt x="0" y="0"/>
                </a:moveTo>
                <a:lnTo>
                  <a:pt x="117322" y="0"/>
                </a:lnTo>
              </a:path>
            </a:pathLst>
          </a:custGeom>
          <a:ln w="12700">
            <a:solidFill>
              <a:srgbClr val="B13C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674590" y="3393224"/>
            <a:ext cx="0" cy="64769"/>
          </a:xfrm>
          <a:custGeom>
            <a:avLst/>
            <a:gdLst/>
            <a:ahLst/>
            <a:cxnLst/>
            <a:rect l="l" t="t" r="r" b="b"/>
            <a:pathLst>
              <a:path w="0" h="64770">
                <a:moveTo>
                  <a:pt x="0" y="0"/>
                </a:moveTo>
                <a:lnTo>
                  <a:pt x="0" y="64770"/>
                </a:lnTo>
              </a:path>
            </a:pathLst>
          </a:custGeom>
          <a:ln w="14439">
            <a:solidFill>
              <a:srgbClr val="B13C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725612" y="3393033"/>
            <a:ext cx="0" cy="65405"/>
          </a:xfrm>
          <a:custGeom>
            <a:avLst/>
            <a:gdLst/>
            <a:ahLst/>
            <a:cxnLst/>
            <a:rect l="l" t="t" r="r" b="b"/>
            <a:pathLst>
              <a:path w="0" h="65404">
                <a:moveTo>
                  <a:pt x="0" y="0"/>
                </a:moveTo>
                <a:lnTo>
                  <a:pt x="0" y="64960"/>
                </a:lnTo>
              </a:path>
            </a:pathLst>
          </a:custGeom>
          <a:ln w="14605">
            <a:solidFill>
              <a:srgbClr val="B13C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777390" y="3393033"/>
            <a:ext cx="0" cy="65405"/>
          </a:xfrm>
          <a:custGeom>
            <a:avLst/>
            <a:gdLst/>
            <a:ahLst/>
            <a:cxnLst/>
            <a:rect l="l" t="t" r="r" b="b"/>
            <a:pathLst>
              <a:path w="0" h="65404">
                <a:moveTo>
                  <a:pt x="0" y="0"/>
                </a:moveTo>
                <a:lnTo>
                  <a:pt x="0" y="64960"/>
                </a:lnTo>
              </a:path>
            </a:pathLst>
          </a:custGeom>
          <a:ln w="14605">
            <a:solidFill>
              <a:srgbClr val="B13C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797519" y="3393046"/>
            <a:ext cx="73025" cy="78105"/>
          </a:xfrm>
          <a:custGeom>
            <a:avLst/>
            <a:gdLst/>
            <a:ahLst/>
            <a:cxnLst/>
            <a:rect l="l" t="t" r="r" b="b"/>
            <a:pathLst>
              <a:path w="73025" h="78104">
                <a:moveTo>
                  <a:pt x="49832" y="35547"/>
                </a:moveTo>
                <a:lnTo>
                  <a:pt x="27432" y="35547"/>
                </a:lnTo>
                <a:lnTo>
                  <a:pt x="29895" y="36347"/>
                </a:lnTo>
                <a:lnTo>
                  <a:pt x="34658" y="39560"/>
                </a:lnTo>
                <a:lnTo>
                  <a:pt x="36499" y="41630"/>
                </a:lnTo>
                <a:lnTo>
                  <a:pt x="37833" y="44183"/>
                </a:lnTo>
                <a:lnTo>
                  <a:pt x="57416" y="77901"/>
                </a:lnTo>
                <a:lnTo>
                  <a:pt x="73012" y="76250"/>
                </a:lnTo>
                <a:lnTo>
                  <a:pt x="54102" y="42519"/>
                </a:lnTo>
                <a:lnTo>
                  <a:pt x="53073" y="40614"/>
                </a:lnTo>
                <a:lnTo>
                  <a:pt x="52768" y="40144"/>
                </a:lnTo>
                <a:lnTo>
                  <a:pt x="52353" y="39560"/>
                </a:lnTo>
                <a:lnTo>
                  <a:pt x="50228" y="36042"/>
                </a:lnTo>
                <a:lnTo>
                  <a:pt x="49832" y="35547"/>
                </a:lnTo>
                <a:close/>
              </a:path>
              <a:path w="73025" h="78104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35547"/>
                </a:lnTo>
                <a:lnTo>
                  <a:pt x="49832" y="35547"/>
                </a:lnTo>
                <a:lnTo>
                  <a:pt x="47548" y="32689"/>
                </a:lnTo>
                <a:lnTo>
                  <a:pt x="41236" y="26606"/>
                </a:lnTo>
                <a:lnTo>
                  <a:pt x="37388" y="25018"/>
                </a:lnTo>
                <a:lnTo>
                  <a:pt x="32854" y="24917"/>
                </a:lnTo>
                <a:lnTo>
                  <a:pt x="33463" y="24409"/>
                </a:lnTo>
                <a:lnTo>
                  <a:pt x="14439" y="24409"/>
                </a:lnTo>
                <a:lnTo>
                  <a:pt x="14439" y="0"/>
                </a:lnTo>
                <a:close/>
              </a:path>
              <a:path w="73025" h="78104">
                <a:moveTo>
                  <a:pt x="62725" y="0"/>
                </a:moveTo>
                <a:lnTo>
                  <a:pt x="43802" y="0"/>
                </a:lnTo>
                <a:lnTo>
                  <a:pt x="14439" y="24409"/>
                </a:lnTo>
                <a:lnTo>
                  <a:pt x="33463" y="24409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866963" y="3391039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2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950034" y="3393046"/>
            <a:ext cx="71120" cy="78105"/>
          </a:xfrm>
          <a:custGeom>
            <a:avLst/>
            <a:gdLst/>
            <a:ahLst/>
            <a:cxnLst/>
            <a:rect l="l" t="t" r="r" b="b"/>
            <a:pathLst>
              <a:path w="71119" h="78104">
                <a:moveTo>
                  <a:pt x="38938" y="12115"/>
                </a:moveTo>
                <a:lnTo>
                  <a:pt x="22402" y="12115"/>
                </a:lnTo>
                <a:lnTo>
                  <a:pt x="0" y="77076"/>
                </a:lnTo>
                <a:lnTo>
                  <a:pt x="14935" y="77901"/>
                </a:lnTo>
                <a:lnTo>
                  <a:pt x="35344" y="15608"/>
                </a:lnTo>
                <a:lnTo>
                  <a:pt x="35483" y="15163"/>
                </a:lnTo>
                <a:lnTo>
                  <a:pt x="35674" y="14947"/>
                </a:lnTo>
                <a:lnTo>
                  <a:pt x="36118" y="14173"/>
                </a:lnTo>
                <a:lnTo>
                  <a:pt x="36652" y="13512"/>
                </a:lnTo>
                <a:lnTo>
                  <a:pt x="37858" y="12395"/>
                </a:lnTo>
                <a:lnTo>
                  <a:pt x="38938" y="12115"/>
                </a:lnTo>
                <a:close/>
              </a:path>
              <a:path w="71119" h="78104">
                <a:moveTo>
                  <a:pt x="70523" y="0"/>
                </a:moveTo>
                <a:lnTo>
                  <a:pt x="13436" y="0"/>
                </a:lnTo>
                <a:lnTo>
                  <a:pt x="13436" y="12115"/>
                </a:lnTo>
                <a:lnTo>
                  <a:pt x="56083" y="12115"/>
                </a:lnTo>
                <a:lnTo>
                  <a:pt x="56083" y="77076"/>
                </a:lnTo>
                <a:lnTo>
                  <a:pt x="70523" y="77076"/>
                </a:lnTo>
                <a:lnTo>
                  <a:pt x="7052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2032901" y="3393033"/>
            <a:ext cx="94615" cy="77470"/>
          </a:xfrm>
          <a:custGeom>
            <a:avLst/>
            <a:gdLst/>
            <a:ahLst/>
            <a:cxnLst/>
            <a:rect l="l" t="t" r="r" b="b"/>
            <a:pathLst>
              <a:path w="94614" h="77470">
                <a:moveTo>
                  <a:pt x="94589" y="12"/>
                </a:moveTo>
                <a:lnTo>
                  <a:pt x="80149" y="12"/>
                </a:lnTo>
                <a:lnTo>
                  <a:pt x="80149" y="77088"/>
                </a:lnTo>
                <a:lnTo>
                  <a:pt x="94589" y="77088"/>
                </a:lnTo>
                <a:lnTo>
                  <a:pt x="94589" y="12"/>
                </a:lnTo>
                <a:close/>
              </a:path>
              <a:path w="94614" h="77470">
                <a:moveTo>
                  <a:pt x="14439" y="0"/>
                </a:moveTo>
                <a:lnTo>
                  <a:pt x="0" y="0"/>
                </a:lnTo>
                <a:lnTo>
                  <a:pt x="0" y="77088"/>
                </a:lnTo>
                <a:lnTo>
                  <a:pt x="50558" y="77088"/>
                </a:lnTo>
                <a:lnTo>
                  <a:pt x="58331" y="74320"/>
                </a:lnTo>
                <a:lnTo>
                  <a:pt x="67025" y="64960"/>
                </a:lnTo>
                <a:lnTo>
                  <a:pt x="14439" y="64960"/>
                </a:lnTo>
                <a:lnTo>
                  <a:pt x="14439" y="35547"/>
                </a:lnTo>
                <a:lnTo>
                  <a:pt x="66992" y="35547"/>
                </a:lnTo>
                <a:lnTo>
                  <a:pt x="57696" y="25946"/>
                </a:lnTo>
                <a:lnTo>
                  <a:pt x="50114" y="23253"/>
                </a:lnTo>
                <a:lnTo>
                  <a:pt x="14439" y="23253"/>
                </a:lnTo>
                <a:lnTo>
                  <a:pt x="14439" y="0"/>
                </a:lnTo>
                <a:close/>
              </a:path>
              <a:path w="94614" h="77470">
                <a:moveTo>
                  <a:pt x="66992" y="35547"/>
                </a:moveTo>
                <a:lnTo>
                  <a:pt x="45364" y="35547"/>
                </a:lnTo>
                <a:lnTo>
                  <a:pt x="49263" y="37045"/>
                </a:lnTo>
                <a:lnTo>
                  <a:pt x="54457" y="43027"/>
                </a:lnTo>
                <a:lnTo>
                  <a:pt x="55816" y="46291"/>
                </a:lnTo>
                <a:lnTo>
                  <a:pt x="55930" y="53987"/>
                </a:lnTo>
                <a:lnTo>
                  <a:pt x="54622" y="57340"/>
                </a:lnTo>
                <a:lnTo>
                  <a:pt x="49428" y="63436"/>
                </a:lnTo>
                <a:lnTo>
                  <a:pt x="45478" y="64960"/>
                </a:lnTo>
                <a:lnTo>
                  <a:pt x="67025" y="64960"/>
                </a:lnTo>
                <a:lnTo>
                  <a:pt x="68618" y="63246"/>
                </a:lnTo>
                <a:lnTo>
                  <a:pt x="71094" y="57340"/>
                </a:lnTo>
                <a:lnTo>
                  <a:pt x="71196" y="49009"/>
                </a:lnTo>
                <a:lnTo>
                  <a:pt x="70866" y="42583"/>
                </a:lnTo>
                <a:lnTo>
                  <a:pt x="68097" y="36690"/>
                </a:lnTo>
                <a:lnTo>
                  <a:pt x="66992" y="355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2134590" y="3455835"/>
            <a:ext cx="23495" cy="22225"/>
          </a:xfrm>
          <a:custGeom>
            <a:avLst/>
            <a:gdLst/>
            <a:ahLst/>
            <a:cxnLst/>
            <a:rect l="l" t="t" r="r" b="b"/>
            <a:pathLst>
              <a:path w="23494" h="22225">
                <a:moveTo>
                  <a:pt x="23228" y="0"/>
                </a:moveTo>
                <a:lnTo>
                  <a:pt x="7302" y="0"/>
                </a:lnTo>
                <a:lnTo>
                  <a:pt x="0" y="21767"/>
                </a:lnTo>
                <a:lnTo>
                  <a:pt x="10452" y="21767"/>
                </a:lnTo>
                <a:lnTo>
                  <a:pt x="23228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793409" y="3592398"/>
            <a:ext cx="71120" cy="78105"/>
          </a:xfrm>
          <a:custGeom>
            <a:avLst/>
            <a:gdLst/>
            <a:ahLst/>
            <a:cxnLst/>
            <a:rect l="l" t="t" r="r" b="b"/>
            <a:pathLst>
              <a:path w="71119" h="78104">
                <a:moveTo>
                  <a:pt x="38938" y="12115"/>
                </a:moveTo>
                <a:lnTo>
                  <a:pt x="22402" y="12115"/>
                </a:lnTo>
                <a:lnTo>
                  <a:pt x="0" y="77076"/>
                </a:lnTo>
                <a:lnTo>
                  <a:pt x="14935" y="77901"/>
                </a:lnTo>
                <a:lnTo>
                  <a:pt x="35344" y="15608"/>
                </a:lnTo>
                <a:lnTo>
                  <a:pt x="35483" y="15163"/>
                </a:lnTo>
                <a:lnTo>
                  <a:pt x="35674" y="14947"/>
                </a:lnTo>
                <a:lnTo>
                  <a:pt x="36118" y="14173"/>
                </a:lnTo>
                <a:lnTo>
                  <a:pt x="36652" y="13512"/>
                </a:lnTo>
                <a:lnTo>
                  <a:pt x="37858" y="12395"/>
                </a:lnTo>
                <a:lnTo>
                  <a:pt x="38938" y="12115"/>
                </a:lnTo>
                <a:close/>
              </a:path>
              <a:path w="71119" h="78104">
                <a:moveTo>
                  <a:pt x="70523" y="0"/>
                </a:moveTo>
                <a:lnTo>
                  <a:pt x="13436" y="0"/>
                </a:lnTo>
                <a:lnTo>
                  <a:pt x="13436" y="12115"/>
                </a:lnTo>
                <a:lnTo>
                  <a:pt x="56083" y="12115"/>
                </a:lnTo>
                <a:lnTo>
                  <a:pt x="56083" y="77076"/>
                </a:lnTo>
                <a:lnTo>
                  <a:pt x="70523" y="77076"/>
                </a:lnTo>
                <a:lnTo>
                  <a:pt x="7052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872730" y="3590404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7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1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2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965009" y="3592398"/>
            <a:ext cx="73025" cy="78105"/>
          </a:xfrm>
          <a:custGeom>
            <a:avLst/>
            <a:gdLst/>
            <a:ahLst/>
            <a:cxnLst/>
            <a:rect l="l" t="t" r="r" b="b"/>
            <a:pathLst>
              <a:path w="73025" h="78104">
                <a:moveTo>
                  <a:pt x="49832" y="35547"/>
                </a:moveTo>
                <a:lnTo>
                  <a:pt x="27431" y="35547"/>
                </a:lnTo>
                <a:lnTo>
                  <a:pt x="29895" y="36347"/>
                </a:lnTo>
                <a:lnTo>
                  <a:pt x="34658" y="39560"/>
                </a:lnTo>
                <a:lnTo>
                  <a:pt x="36512" y="41630"/>
                </a:lnTo>
                <a:lnTo>
                  <a:pt x="37833" y="44183"/>
                </a:lnTo>
                <a:lnTo>
                  <a:pt x="57416" y="77901"/>
                </a:lnTo>
                <a:lnTo>
                  <a:pt x="73012" y="76250"/>
                </a:lnTo>
                <a:lnTo>
                  <a:pt x="54102" y="42519"/>
                </a:lnTo>
                <a:lnTo>
                  <a:pt x="53073" y="40614"/>
                </a:lnTo>
                <a:lnTo>
                  <a:pt x="52768" y="40144"/>
                </a:lnTo>
                <a:lnTo>
                  <a:pt x="52353" y="39560"/>
                </a:lnTo>
                <a:lnTo>
                  <a:pt x="50228" y="36042"/>
                </a:lnTo>
                <a:lnTo>
                  <a:pt x="49832" y="35547"/>
                </a:lnTo>
                <a:close/>
              </a:path>
              <a:path w="73025" h="78104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35547"/>
                </a:lnTo>
                <a:lnTo>
                  <a:pt x="49832" y="35547"/>
                </a:lnTo>
                <a:lnTo>
                  <a:pt x="47548" y="32689"/>
                </a:lnTo>
                <a:lnTo>
                  <a:pt x="41236" y="26606"/>
                </a:lnTo>
                <a:lnTo>
                  <a:pt x="37388" y="25018"/>
                </a:lnTo>
                <a:lnTo>
                  <a:pt x="32854" y="24917"/>
                </a:lnTo>
                <a:lnTo>
                  <a:pt x="33463" y="24409"/>
                </a:lnTo>
                <a:lnTo>
                  <a:pt x="14439" y="24409"/>
                </a:lnTo>
                <a:lnTo>
                  <a:pt x="14439" y="0"/>
                </a:lnTo>
                <a:close/>
              </a:path>
              <a:path w="73025" h="78104">
                <a:moveTo>
                  <a:pt x="62725" y="0"/>
                </a:moveTo>
                <a:lnTo>
                  <a:pt x="43802" y="0"/>
                </a:lnTo>
                <a:lnTo>
                  <a:pt x="14439" y="24409"/>
                </a:lnTo>
                <a:lnTo>
                  <a:pt x="33463" y="24409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037240" y="3590391"/>
            <a:ext cx="70485" cy="80645"/>
          </a:xfrm>
          <a:custGeom>
            <a:avLst/>
            <a:gdLst/>
            <a:ahLst/>
            <a:cxnLst/>
            <a:rect l="l" t="t" r="r" b="b"/>
            <a:pathLst>
              <a:path w="70484" h="80645">
                <a:moveTo>
                  <a:pt x="36347" y="28905"/>
                </a:moveTo>
                <a:lnTo>
                  <a:pt x="0" y="45694"/>
                </a:lnTo>
                <a:lnTo>
                  <a:pt x="0" y="64300"/>
                </a:lnTo>
                <a:lnTo>
                  <a:pt x="3098" y="70637"/>
                </a:lnTo>
                <a:lnTo>
                  <a:pt x="15493" y="78054"/>
                </a:lnTo>
                <a:lnTo>
                  <a:pt x="22301" y="80136"/>
                </a:lnTo>
                <a:lnTo>
                  <a:pt x="29705" y="80568"/>
                </a:lnTo>
                <a:lnTo>
                  <a:pt x="37566" y="80568"/>
                </a:lnTo>
                <a:lnTo>
                  <a:pt x="42176" y="80073"/>
                </a:lnTo>
                <a:lnTo>
                  <a:pt x="50997" y="78054"/>
                </a:lnTo>
                <a:lnTo>
                  <a:pt x="54317" y="76860"/>
                </a:lnTo>
                <a:lnTo>
                  <a:pt x="56756" y="75425"/>
                </a:lnTo>
                <a:lnTo>
                  <a:pt x="70370" y="75425"/>
                </a:lnTo>
                <a:lnTo>
                  <a:pt x="70370" y="68110"/>
                </a:lnTo>
                <a:lnTo>
                  <a:pt x="30594" y="68110"/>
                </a:lnTo>
                <a:lnTo>
                  <a:pt x="25780" y="67119"/>
                </a:lnTo>
                <a:lnTo>
                  <a:pt x="17373" y="63131"/>
                </a:lnTo>
                <a:lnTo>
                  <a:pt x="15265" y="59867"/>
                </a:lnTo>
                <a:lnTo>
                  <a:pt x="15265" y="50114"/>
                </a:lnTo>
                <a:lnTo>
                  <a:pt x="17373" y="46545"/>
                </a:lnTo>
                <a:lnTo>
                  <a:pt x="25780" y="42671"/>
                </a:lnTo>
                <a:lnTo>
                  <a:pt x="30378" y="41592"/>
                </a:lnTo>
                <a:lnTo>
                  <a:pt x="35356" y="41363"/>
                </a:lnTo>
                <a:lnTo>
                  <a:pt x="70370" y="41363"/>
                </a:lnTo>
                <a:lnTo>
                  <a:pt x="70370" y="31572"/>
                </a:lnTo>
                <a:lnTo>
                  <a:pt x="55930" y="31572"/>
                </a:lnTo>
                <a:lnTo>
                  <a:pt x="53822" y="31013"/>
                </a:lnTo>
                <a:lnTo>
                  <a:pt x="51561" y="30518"/>
                </a:lnTo>
                <a:lnTo>
                  <a:pt x="46697" y="29629"/>
                </a:lnTo>
                <a:lnTo>
                  <a:pt x="44259" y="29298"/>
                </a:lnTo>
                <a:lnTo>
                  <a:pt x="41821" y="29070"/>
                </a:lnTo>
                <a:lnTo>
                  <a:pt x="40030" y="29044"/>
                </a:lnTo>
                <a:lnTo>
                  <a:pt x="36347" y="28905"/>
                </a:lnTo>
                <a:close/>
              </a:path>
              <a:path w="70484" h="80645">
                <a:moveTo>
                  <a:pt x="70370" y="75425"/>
                </a:moveTo>
                <a:lnTo>
                  <a:pt x="56756" y="75425"/>
                </a:lnTo>
                <a:lnTo>
                  <a:pt x="56756" y="79082"/>
                </a:lnTo>
                <a:lnTo>
                  <a:pt x="70370" y="79082"/>
                </a:lnTo>
                <a:lnTo>
                  <a:pt x="70370" y="75425"/>
                </a:lnTo>
                <a:close/>
              </a:path>
              <a:path w="70484" h="80645">
                <a:moveTo>
                  <a:pt x="70370" y="41363"/>
                </a:moveTo>
                <a:lnTo>
                  <a:pt x="40170" y="41363"/>
                </a:lnTo>
                <a:lnTo>
                  <a:pt x="43014" y="41528"/>
                </a:lnTo>
                <a:lnTo>
                  <a:pt x="48425" y="42202"/>
                </a:lnTo>
                <a:lnTo>
                  <a:pt x="50723" y="42595"/>
                </a:lnTo>
                <a:lnTo>
                  <a:pt x="52603" y="43027"/>
                </a:lnTo>
                <a:lnTo>
                  <a:pt x="53276" y="43256"/>
                </a:lnTo>
                <a:lnTo>
                  <a:pt x="55930" y="44030"/>
                </a:lnTo>
                <a:lnTo>
                  <a:pt x="55930" y="63626"/>
                </a:lnTo>
                <a:lnTo>
                  <a:pt x="53822" y="64744"/>
                </a:lnTo>
                <a:lnTo>
                  <a:pt x="30594" y="68110"/>
                </a:lnTo>
                <a:lnTo>
                  <a:pt x="70370" y="68110"/>
                </a:lnTo>
                <a:lnTo>
                  <a:pt x="70370" y="41363"/>
                </a:lnTo>
                <a:close/>
              </a:path>
              <a:path w="70484" h="80645">
                <a:moveTo>
                  <a:pt x="66591" y="11798"/>
                </a:moveTo>
                <a:lnTo>
                  <a:pt x="33248" y="11798"/>
                </a:lnTo>
                <a:lnTo>
                  <a:pt x="39331" y="11887"/>
                </a:lnTo>
                <a:lnTo>
                  <a:pt x="41097" y="12026"/>
                </a:lnTo>
                <a:lnTo>
                  <a:pt x="55930" y="25260"/>
                </a:lnTo>
                <a:lnTo>
                  <a:pt x="55930" y="31572"/>
                </a:lnTo>
                <a:lnTo>
                  <a:pt x="70370" y="31572"/>
                </a:lnTo>
                <a:lnTo>
                  <a:pt x="70370" y="21437"/>
                </a:lnTo>
                <a:lnTo>
                  <a:pt x="69227" y="16560"/>
                </a:lnTo>
                <a:lnTo>
                  <a:pt x="66591" y="11798"/>
                </a:lnTo>
                <a:close/>
              </a:path>
              <a:path w="70484" h="80645">
                <a:moveTo>
                  <a:pt x="41325" y="0"/>
                </a:moveTo>
                <a:lnTo>
                  <a:pt x="12776" y="4152"/>
                </a:lnTo>
                <a:lnTo>
                  <a:pt x="12776" y="17614"/>
                </a:lnTo>
                <a:lnTo>
                  <a:pt x="17310" y="15735"/>
                </a:lnTo>
                <a:lnTo>
                  <a:pt x="21577" y="14287"/>
                </a:lnTo>
                <a:lnTo>
                  <a:pt x="29540" y="12293"/>
                </a:lnTo>
                <a:lnTo>
                  <a:pt x="33248" y="11798"/>
                </a:lnTo>
                <a:lnTo>
                  <a:pt x="66591" y="11798"/>
                </a:lnTo>
                <a:lnTo>
                  <a:pt x="64693" y="8369"/>
                </a:lnTo>
                <a:lnTo>
                  <a:pt x="61340" y="5321"/>
                </a:lnTo>
                <a:lnTo>
                  <a:pt x="54482" y="2222"/>
                </a:lnTo>
                <a:lnTo>
                  <a:pt x="51587" y="1384"/>
                </a:lnTo>
                <a:lnTo>
                  <a:pt x="44830" y="279"/>
                </a:lnTo>
                <a:lnTo>
                  <a:pt x="413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121" y="3592398"/>
            <a:ext cx="71120" cy="78105"/>
          </a:xfrm>
          <a:custGeom>
            <a:avLst/>
            <a:gdLst/>
            <a:ahLst/>
            <a:cxnLst/>
            <a:rect l="l" t="t" r="r" b="b"/>
            <a:pathLst>
              <a:path w="71119" h="78104">
                <a:moveTo>
                  <a:pt x="38938" y="12115"/>
                </a:moveTo>
                <a:lnTo>
                  <a:pt x="22402" y="12115"/>
                </a:lnTo>
                <a:lnTo>
                  <a:pt x="0" y="77076"/>
                </a:lnTo>
                <a:lnTo>
                  <a:pt x="14935" y="77901"/>
                </a:lnTo>
                <a:lnTo>
                  <a:pt x="35344" y="15608"/>
                </a:lnTo>
                <a:lnTo>
                  <a:pt x="35483" y="15163"/>
                </a:lnTo>
                <a:lnTo>
                  <a:pt x="35674" y="14947"/>
                </a:lnTo>
                <a:lnTo>
                  <a:pt x="36118" y="14173"/>
                </a:lnTo>
                <a:lnTo>
                  <a:pt x="36652" y="13512"/>
                </a:lnTo>
                <a:lnTo>
                  <a:pt x="37858" y="12395"/>
                </a:lnTo>
                <a:lnTo>
                  <a:pt x="38938" y="12115"/>
                </a:lnTo>
                <a:close/>
              </a:path>
              <a:path w="71119" h="78104">
                <a:moveTo>
                  <a:pt x="70523" y="0"/>
                </a:moveTo>
                <a:lnTo>
                  <a:pt x="13436" y="0"/>
                </a:lnTo>
                <a:lnTo>
                  <a:pt x="13436" y="12115"/>
                </a:lnTo>
                <a:lnTo>
                  <a:pt x="56083" y="12115"/>
                </a:lnTo>
                <a:lnTo>
                  <a:pt x="56083" y="77076"/>
                </a:lnTo>
                <a:lnTo>
                  <a:pt x="70523" y="77076"/>
                </a:lnTo>
                <a:lnTo>
                  <a:pt x="7052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94592" y="3592398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605" y="0"/>
                </a:moveTo>
                <a:lnTo>
                  <a:pt x="0" y="0"/>
                </a:lnTo>
                <a:lnTo>
                  <a:pt x="0" y="77076"/>
                </a:lnTo>
                <a:lnTo>
                  <a:pt x="50507" y="77076"/>
                </a:lnTo>
                <a:lnTo>
                  <a:pt x="58191" y="74333"/>
                </a:lnTo>
                <a:lnTo>
                  <a:pt x="67098" y="64947"/>
                </a:lnTo>
                <a:lnTo>
                  <a:pt x="14605" y="64947"/>
                </a:lnTo>
                <a:lnTo>
                  <a:pt x="14605" y="35547"/>
                </a:lnTo>
                <a:lnTo>
                  <a:pt x="67137" y="35547"/>
                </a:lnTo>
                <a:lnTo>
                  <a:pt x="58191" y="26022"/>
                </a:lnTo>
                <a:lnTo>
                  <a:pt x="50507" y="23253"/>
                </a:lnTo>
                <a:lnTo>
                  <a:pt x="14605" y="23253"/>
                </a:lnTo>
                <a:lnTo>
                  <a:pt x="14605" y="0"/>
                </a:lnTo>
                <a:close/>
              </a:path>
              <a:path w="71755" h="77470">
                <a:moveTo>
                  <a:pt x="67137" y="35547"/>
                </a:moveTo>
                <a:lnTo>
                  <a:pt x="45516" y="35547"/>
                </a:lnTo>
                <a:lnTo>
                  <a:pt x="49453" y="37045"/>
                </a:lnTo>
                <a:lnTo>
                  <a:pt x="54762" y="43027"/>
                </a:lnTo>
                <a:lnTo>
                  <a:pt x="56146" y="46291"/>
                </a:lnTo>
                <a:lnTo>
                  <a:pt x="56261" y="53987"/>
                </a:lnTo>
                <a:lnTo>
                  <a:pt x="54905" y="57365"/>
                </a:lnTo>
                <a:lnTo>
                  <a:pt x="49618" y="63436"/>
                </a:lnTo>
                <a:lnTo>
                  <a:pt x="45631" y="64947"/>
                </a:lnTo>
                <a:lnTo>
                  <a:pt x="67098" y="64947"/>
                </a:lnTo>
                <a:lnTo>
                  <a:pt x="68592" y="63372"/>
                </a:lnTo>
                <a:lnTo>
                  <a:pt x="71247" y="57365"/>
                </a:lnTo>
                <a:lnTo>
                  <a:pt x="71175" y="43027"/>
                </a:lnTo>
                <a:lnTo>
                  <a:pt x="68592" y="37096"/>
                </a:lnTo>
                <a:lnTo>
                  <a:pt x="67137" y="355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267040" y="3592385"/>
            <a:ext cx="80645" cy="77470"/>
          </a:xfrm>
          <a:custGeom>
            <a:avLst/>
            <a:gdLst/>
            <a:ahLst/>
            <a:cxnLst/>
            <a:rect l="l" t="t" r="r" b="b"/>
            <a:pathLst>
              <a:path w="80644" h="77470">
                <a:moveTo>
                  <a:pt x="24396" y="35547"/>
                </a:moveTo>
                <a:lnTo>
                  <a:pt x="9956" y="35547"/>
                </a:lnTo>
                <a:lnTo>
                  <a:pt x="9956" y="77076"/>
                </a:lnTo>
                <a:lnTo>
                  <a:pt x="24396" y="77076"/>
                </a:lnTo>
                <a:lnTo>
                  <a:pt x="24396" y="35547"/>
                </a:lnTo>
                <a:close/>
              </a:path>
              <a:path w="80644" h="77470">
                <a:moveTo>
                  <a:pt x="80149" y="0"/>
                </a:moveTo>
                <a:lnTo>
                  <a:pt x="65709" y="0"/>
                </a:lnTo>
                <a:lnTo>
                  <a:pt x="65709" y="23253"/>
                </a:lnTo>
                <a:lnTo>
                  <a:pt x="0" y="23253"/>
                </a:lnTo>
                <a:lnTo>
                  <a:pt x="0" y="35547"/>
                </a:lnTo>
                <a:lnTo>
                  <a:pt x="65709" y="35547"/>
                </a:lnTo>
                <a:lnTo>
                  <a:pt x="65709" y="77076"/>
                </a:lnTo>
                <a:lnTo>
                  <a:pt x="80149" y="77076"/>
                </a:lnTo>
                <a:lnTo>
                  <a:pt x="80149" y="0"/>
                </a:lnTo>
                <a:close/>
              </a:path>
              <a:path w="80644" h="77470">
                <a:moveTo>
                  <a:pt x="24396" y="0"/>
                </a:moveTo>
                <a:lnTo>
                  <a:pt x="9956" y="0"/>
                </a:lnTo>
                <a:lnTo>
                  <a:pt x="9956" y="23253"/>
                </a:lnTo>
                <a:lnTo>
                  <a:pt x="24396" y="23253"/>
                </a:lnTo>
                <a:lnTo>
                  <a:pt x="243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360652" y="3592385"/>
            <a:ext cx="94615" cy="77470"/>
          </a:xfrm>
          <a:custGeom>
            <a:avLst/>
            <a:gdLst/>
            <a:ahLst/>
            <a:cxnLst/>
            <a:rect l="l" t="t" r="r" b="b"/>
            <a:pathLst>
              <a:path w="94615" h="77470">
                <a:moveTo>
                  <a:pt x="94589" y="12"/>
                </a:moveTo>
                <a:lnTo>
                  <a:pt x="80149" y="12"/>
                </a:lnTo>
                <a:lnTo>
                  <a:pt x="80149" y="77088"/>
                </a:lnTo>
                <a:lnTo>
                  <a:pt x="94589" y="77088"/>
                </a:lnTo>
                <a:lnTo>
                  <a:pt x="94589" y="12"/>
                </a:lnTo>
                <a:close/>
              </a:path>
              <a:path w="94615" h="77470">
                <a:moveTo>
                  <a:pt x="14439" y="0"/>
                </a:moveTo>
                <a:lnTo>
                  <a:pt x="0" y="0"/>
                </a:lnTo>
                <a:lnTo>
                  <a:pt x="0" y="77088"/>
                </a:lnTo>
                <a:lnTo>
                  <a:pt x="50558" y="77088"/>
                </a:lnTo>
                <a:lnTo>
                  <a:pt x="58331" y="74320"/>
                </a:lnTo>
                <a:lnTo>
                  <a:pt x="67025" y="64960"/>
                </a:lnTo>
                <a:lnTo>
                  <a:pt x="14439" y="64960"/>
                </a:lnTo>
                <a:lnTo>
                  <a:pt x="14439" y="35547"/>
                </a:lnTo>
                <a:lnTo>
                  <a:pt x="66989" y="35547"/>
                </a:lnTo>
                <a:lnTo>
                  <a:pt x="57696" y="25946"/>
                </a:lnTo>
                <a:lnTo>
                  <a:pt x="50114" y="23266"/>
                </a:lnTo>
                <a:lnTo>
                  <a:pt x="14439" y="23266"/>
                </a:lnTo>
                <a:lnTo>
                  <a:pt x="14439" y="0"/>
                </a:lnTo>
                <a:close/>
              </a:path>
              <a:path w="94615" h="77470">
                <a:moveTo>
                  <a:pt x="66989" y="35547"/>
                </a:moveTo>
                <a:lnTo>
                  <a:pt x="45364" y="35547"/>
                </a:lnTo>
                <a:lnTo>
                  <a:pt x="49263" y="37045"/>
                </a:lnTo>
                <a:lnTo>
                  <a:pt x="54457" y="43027"/>
                </a:lnTo>
                <a:lnTo>
                  <a:pt x="55816" y="46291"/>
                </a:lnTo>
                <a:lnTo>
                  <a:pt x="55918" y="53987"/>
                </a:lnTo>
                <a:lnTo>
                  <a:pt x="54622" y="57340"/>
                </a:lnTo>
                <a:lnTo>
                  <a:pt x="49428" y="63436"/>
                </a:lnTo>
                <a:lnTo>
                  <a:pt x="45478" y="64960"/>
                </a:lnTo>
                <a:lnTo>
                  <a:pt x="67025" y="64960"/>
                </a:lnTo>
                <a:lnTo>
                  <a:pt x="68618" y="63246"/>
                </a:lnTo>
                <a:lnTo>
                  <a:pt x="71094" y="57340"/>
                </a:lnTo>
                <a:lnTo>
                  <a:pt x="71196" y="49009"/>
                </a:lnTo>
                <a:lnTo>
                  <a:pt x="70853" y="42583"/>
                </a:lnTo>
                <a:lnTo>
                  <a:pt x="68097" y="36690"/>
                </a:lnTo>
                <a:lnTo>
                  <a:pt x="66989" y="355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460639" y="3592385"/>
            <a:ext cx="80010" cy="77470"/>
          </a:xfrm>
          <a:custGeom>
            <a:avLst/>
            <a:gdLst/>
            <a:ahLst/>
            <a:cxnLst/>
            <a:rect l="l" t="t" r="r" b="b"/>
            <a:pathLst>
              <a:path w="80009" h="77470">
                <a:moveTo>
                  <a:pt x="25730" y="0"/>
                </a:moveTo>
                <a:lnTo>
                  <a:pt x="8623" y="0"/>
                </a:lnTo>
                <a:lnTo>
                  <a:pt x="31026" y="32397"/>
                </a:lnTo>
                <a:lnTo>
                  <a:pt x="0" y="77089"/>
                </a:lnTo>
                <a:lnTo>
                  <a:pt x="17094" y="77089"/>
                </a:lnTo>
                <a:lnTo>
                  <a:pt x="39827" y="44691"/>
                </a:lnTo>
                <a:lnTo>
                  <a:pt x="56914" y="44691"/>
                </a:lnTo>
                <a:lnTo>
                  <a:pt x="48285" y="32397"/>
                </a:lnTo>
                <a:lnTo>
                  <a:pt x="56800" y="20269"/>
                </a:lnTo>
                <a:lnTo>
                  <a:pt x="39827" y="20269"/>
                </a:lnTo>
                <a:lnTo>
                  <a:pt x="25730" y="0"/>
                </a:lnTo>
                <a:close/>
              </a:path>
              <a:path w="80009" h="77470">
                <a:moveTo>
                  <a:pt x="56914" y="44691"/>
                </a:moveTo>
                <a:lnTo>
                  <a:pt x="39827" y="44691"/>
                </a:lnTo>
                <a:lnTo>
                  <a:pt x="62560" y="77089"/>
                </a:lnTo>
                <a:lnTo>
                  <a:pt x="79654" y="77089"/>
                </a:lnTo>
                <a:lnTo>
                  <a:pt x="56914" y="44691"/>
                </a:lnTo>
                <a:close/>
              </a:path>
              <a:path w="80009" h="77470">
                <a:moveTo>
                  <a:pt x="71031" y="0"/>
                </a:moveTo>
                <a:lnTo>
                  <a:pt x="53771" y="0"/>
                </a:lnTo>
                <a:lnTo>
                  <a:pt x="39827" y="20269"/>
                </a:lnTo>
                <a:lnTo>
                  <a:pt x="56800" y="20269"/>
                </a:lnTo>
                <a:lnTo>
                  <a:pt x="7103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610652" y="3592385"/>
            <a:ext cx="80645" cy="77470"/>
          </a:xfrm>
          <a:custGeom>
            <a:avLst/>
            <a:gdLst/>
            <a:ahLst/>
            <a:cxnLst/>
            <a:rect l="l" t="t" r="r" b="b"/>
            <a:pathLst>
              <a:path w="80644" h="77470">
                <a:moveTo>
                  <a:pt x="24396" y="35547"/>
                </a:moveTo>
                <a:lnTo>
                  <a:pt x="9956" y="35547"/>
                </a:lnTo>
                <a:lnTo>
                  <a:pt x="9956" y="77076"/>
                </a:lnTo>
                <a:lnTo>
                  <a:pt x="24396" y="77076"/>
                </a:lnTo>
                <a:lnTo>
                  <a:pt x="24396" y="35547"/>
                </a:lnTo>
                <a:close/>
              </a:path>
              <a:path w="80644" h="77470">
                <a:moveTo>
                  <a:pt x="80149" y="0"/>
                </a:moveTo>
                <a:lnTo>
                  <a:pt x="65709" y="0"/>
                </a:lnTo>
                <a:lnTo>
                  <a:pt x="65709" y="23253"/>
                </a:lnTo>
                <a:lnTo>
                  <a:pt x="0" y="23253"/>
                </a:lnTo>
                <a:lnTo>
                  <a:pt x="0" y="35547"/>
                </a:lnTo>
                <a:lnTo>
                  <a:pt x="65709" y="35547"/>
                </a:lnTo>
                <a:lnTo>
                  <a:pt x="65709" y="77076"/>
                </a:lnTo>
                <a:lnTo>
                  <a:pt x="80149" y="77076"/>
                </a:lnTo>
                <a:lnTo>
                  <a:pt x="80149" y="0"/>
                </a:lnTo>
                <a:close/>
              </a:path>
              <a:path w="80644" h="77470">
                <a:moveTo>
                  <a:pt x="24396" y="0"/>
                </a:moveTo>
                <a:lnTo>
                  <a:pt x="9956" y="0"/>
                </a:lnTo>
                <a:lnTo>
                  <a:pt x="9956" y="23253"/>
                </a:lnTo>
                <a:lnTo>
                  <a:pt x="24396" y="23253"/>
                </a:lnTo>
                <a:lnTo>
                  <a:pt x="243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700695" y="3590404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2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792795" y="3591052"/>
            <a:ext cx="74295" cy="116839"/>
          </a:xfrm>
          <a:custGeom>
            <a:avLst/>
            <a:gdLst/>
            <a:ahLst/>
            <a:cxnLst/>
            <a:rect l="l" t="t" r="r" b="b"/>
            <a:pathLst>
              <a:path w="74294" h="116839">
                <a:moveTo>
                  <a:pt x="14439" y="1333"/>
                </a:moveTo>
                <a:lnTo>
                  <a:pt x="0" y="1333"/>
                </a:lnTo>
                <a:lnTo>
                  <a:pt x="0" y="116459"/>
                </a:lnTo>
                <a:lnTo>
                  <a:pt x="14439" y="116459"/>
                </a:lnTo>
                <a:lnTo>
                  <a:pt x="14439" y="77419"/>
                </a:lnTo>
                <a:lnTo>
                  <a:pt x="47157" y="77419"/>
                </a:lnTo>
                <a:lnTo>
                  <a:pt x="48829" y="77004"/>
                </a:lnTo>
                <a:lnTo>
                  <a:pt x="55893" y="73786"/>
                </a:lnTo>
                <a:lnTo>
                  <a:pt x="62230" y="69278"/>
                </a:lnTo>
                <a:lnTo>
                  <a:pt x="64637" y="66624"/>
                </a:lnTo>
                <a:lnTo>
                  <a:pt x="28879" y="66624"/>
                </a:lnTo>
                <a:lnTo>
                  <a:pt x="26327" y="66408"/>
                </a:lnTo>
                <a:lnTo>
                  <a:pt x="23812" y="65963"/>
                </a:lnTo>
                <a:lnTo>
                  <a:pt x="18834" y="64630"/>
                </a:lnTo>
                <a:lnTo>
                  <a:pt x="16548" y="63741"/>
                </a:lnTo>
                <a:lnTo>
                  <a:pt x="14439" y="62636"/>
                </a:lnTo>
                <a:lnTo>
                  <a:pt x="14439" y="18618"/>
                </a:lnTo>
                <a:lnTo>
                  <a:pt x="39166" y="13131"/>
                </a:lnTo>
                <a:lnTo>
                  <a:pt x="65403" y="13131"/>
                </a:lnTo>
                <a:lnTo>
                  <a:pt x="62230" y="9804"/>
                </a:lnTo>
                <a:lnTo>
                  <a:pt x="56069" y="5518"/>
                </a:lnTo>
                <a:lnTo>
                  <a:pt x="54945" y="4991"/>
                </a:lnTo>
                <a:lnTo>
                  <a:pt x="14439" y="4991"/>
                </a:lnTo>
                <a:lnTo>
                  <a:pt x="14439" y="1333"/>
                </a:lnTo>
                <a:close/>
              </a:path>
              <a:path w="74294" h="116839">
                <a:moveTo>
                  <a:pt x="47157" y="77419"/>
                </a:moveTo>
                <a:lnTo>
                  <a:pt x="14439" y="77419"/>
                </a:lnTo>
                <a:lnTo>
                  <a:pt x="17653" y="78193"/>
                </a:lnTo>
                <a:lnTo>
                  <a:pt x="20777" y="78752"/>
                </a:lnTo>
                <a:lnTo>
                  <a:pt x="26860" y="79413"/>
                </a:lnTo>
                <a:lnTo>
                  <a:pt x="29756" y="79578"/>
                </a:lnTo>
                <a:lnTo>
                  <a:pt x="32524" y="79578"/>
                </a:lnTo>
                <a:lnTo>
                  <a:pt x="41039" y="78935"/>
                </a:lnTo>
                <a:lnTo>
                  <a:pt x="47157" y="77419"/>
                </a:lnTo>
                <a:close/>
              </a:path>
              <a:path w="74294" h="116839">
                <a:moveTo>
                  <a:pt x="65403" y="13131"/>
                </a:moveTo>
                <a:lnTo>
                  <a:pt x="39166" y="13131"/>
                </a:lnTo>
                <a:lnTo>
                  <a:pt x="45085" y="15290"/>
                </a:lnTo>
                <a:lnTo>
                  <a:pt x="55486" y="23926"/>
                </a:lnTo>
                <a:lnTo>
                  <a:pt x="58089" y="30632"/>
                </a:lnTo>
                <a:lnTo>
                  <a:pt x="58089" y="49009"/>
                </a:lnTo>
                <a:lnTo>
                  <a:pt x="55346" y="55765"/>
                </a:lnTo>
                <a:lnTo>
                  <a:pt x="44399" y="64185"/>
                </a:lnTo>
                <a:lnTo>
                  <a:pt x="38392" y="66408"/>
                </a:lnTo>
                <a:lnTo>
                  <a:pt x="31864" y="66624"/>
                </a:lnTo>
                <a:lnTo>
                  <a:pt x="64637" y="66624"/>
                </a:lnTo>
                <a:lnTo>
                  <a:pt x="67462" y="63509"/>
                </a:lnTo>
                <a:lnTo>
                  <a:pt x="71196" y="56489"/>
                </a:lnTo>
                <a:lnTo>
                  <a:pt x="73434" y="48222"/>
                </a:lnTo>
                <a:lnTo>
                  <a:pt x="74180" y="38709"/>
                </a:lnTo>
                <a:lnTo>
                  <a:pt x="73434" y="29744"/>
                </a:lnTo>
                <a:lnTo>
                  <a:pt x="71196" y="21937"/>
                </a:lnTo>
                <a:lnTo>
                  <a:pt x="67462" y="15290"/>
                </a:lnTo>
                <a:lnTo>
                  <a:pt x="65403" y="13131"/>
                </a:lnTo>
                <a:close/>
              </a:path>
              <a:path w="74294" h="116839">
                <a:moveTo>
                  <a:pt x="35344" y="0"/>
                </a:moveTo>
                <a:lnTo>
                  <a:pt x="31800" y="0"/>
                </a:lnTo>
                <a:lnTo>
                  <a:pt x="28270" y="419"/>
                </a:lnTo>
                <a:lnTo>
                  <a:pt x="21183" y="2082"/>
                </a:lnTo>
                <a:lnTo>
                  <a:pt x="17754" y="3327"/>
                </a:lnTo>
                <a:lnTo>
                  <a:pt x="14439" y="4991"/>
                </a:lnTo>
                <a:lnTo>
                  <a:pt x="54945" y="4991"/>
                </a:lnTo>
                <a:lnTo>
                  <a:pt x="49534" y="2454"/>
                </a:lnTo>
                <a:lnTo>
                  <a:pt x="42625" y="613"/>
                </a:lnTo>
                <a:lnTo>
                  <a:pt x="3534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876412" y="3592385"/>
            <a:ext cx="88265" cy="77470"/>
          </a:xfrm>
          <a:custGeom>
            <a:avLst/>
            <a:gdLst/>
            <a:ahLst/>
            <a:cxnLst/>
            <a:rect l="l" t="t" r="r" b="b"/>
            <a:pathLst>
              <a:path w="88264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21602"/>
                </a:lnTo>
                <a:lnTo>
                  <a:pt x="31506" y="21602"/>
                </a:lnTo>
                <a:lnTo>
                  <a:pt x="14439" y="0"/>
                </a:lnTo>
                <a:close/>
              </a:path>
              <a:path w="88264" h="77470">
                <a:moveTo>
                  <a:pt x="87947" y="21602"/>
                </a:moveTo>
                <a:lnTo>
                  <a:pt x="73342" y="21602"/>
                </a:lnTo>
                <a:lnTo>
                  <a:pt x="73342" y="77076"/>
                </a:lnTo>
                <a:lnTo>
                  <a:pt x="87947" y="77076"/>
                </a:lnTo>
                <a:lnTo>
                  <a:pt x="87947" y="21602"/>
                </a:lnTo>
                <a:close/>
              </a:path>
              <a:path w="88264" h="77470">
                <a:moveTo>
                  <a:pt x="31506" y="21602"/>
                </a:moveTo>
                <a:lnTo>
                  <a:pt x="14439" y="21602"/>
                </a:lnTo>
                <a:lnTo>
                  <a:pt x="37503" y="51333"/>
                </a:lnTo>
                <a:lnTo>
                  <a:pt x="50279" y="51333"/>
                </a:lnTo>
                <a:lnTo>
                  <a:pt x="61106" y="37376"/>
                </a:lnTo>
                <a:lnTo>
                  <a:pt x="43967" y="37376"/>
                </a:lnTo>
                <a:lnTo>
                  <a:pt x="31506" y="21602"/>
                </a:lnTo>
                <a:close/>
              </a:path>
              <a:path w="88264" h="77470">
                <a:moveTo>
                  <a:pt x="87947" y="0"/>
                </a:moveTo>
                <a:lnTo>
                  <a:pt x="73342" y="0"/>
                </a:lnTo>
                <a:lnTo>
                  <a:pt x="43967" y="37376"/>
                </a:lnTo>
                <a:lnTo>
                  <a:pt x="61106" y="37376"/>
                </a:lnTo>
                <a:lnTo>
                  <a:pt x="73342" y="21602"/>
                </a:lnTo>
                <a:lnTo>
                  <a:pt x="87947" y="21602"/>
                </a:lnTo>
                <a:lnTo>
                  <a:pt x="87947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973160" y="3590391"/>
            <a:ext cx="70485" cy="80645"/>
          </a:xfrm>
          <a:custGeom>
            <a:avLst/>
            <a:gdLst/>
            <a:ahLst/>
            <a:cxnLst/>
            <a:rect l="l" t="t" r="r" b="b"/>
            <a:pathLst>
              <a:path w="70485" h="80645">
                <a:moveTo>
                  <a:pt x="36347" y="28905"/>
                </a:moveTo>
                <a:lnTo>
                  <a:pt x="0" y="45694"/>
                </a:lnTo>
                <a:lnTo>
                  <a:pt x="0" y="64300"/>
                </a:lnTo>
                <a:lnTo>
                  <a:pt x="3098" y="70637"/>
                </a:lnTo>
                <a:lnTo>
                  <a:pt x="15494" y="78054"/>
                </a:lnTo>
                <a:lnTo>
                  <a:pt x="22301" y="80136"/>
                </a:lnTo>
                <a:lnTo>
                  <a:pt x="29705" y="80568"/>
                </a:lnTo>
                <a:lnTo>
                  <a:pt x="37566" y="80568"/>
                </a:lnTo>
                <a:lnTo>
                  <a:pt x="42176" y="80073"/>
                </a:lnTo>
                <a:lnTo>
                  <a:pt x="50997" y="78054"/>
                </a:lnTo>
                <a:lnTo>
                  <a:pt x="54317" y="76860"/>
                </a:lnTo>
                <a:lnTo>
                  <a:pt x="56756" y="75425"/>
                </a:lnTo>
                <a:lnTo>
                  <a:pt x="70370" y="75425"/>
                </a:lnTo>
                <a:lnTo>
                  <a:pt x="70370" y="68110"/>
                </a:lnTo>
                <a:lnTo>
                  <a:pt x="30594" y="68110"/>
                </a:lnTo>
                <a:lnTo>
                  <a:pt x="25781" y="67119"/>
                </a:lnTo>
                <a:lnTo>
                  <a:pt x="17373" y="63131"/>
                </a:lnTo>
                <a:lnTo>
                  <a:pt x="15265" y="59867"/>
                </a:lnTo>
                <a:lnTo>
                  <a:pt x="15265" y="50114"/>
                </a:lnTo>
                <a:lnTo>
                  <a:pt x="17373" y="46545"/>
                </a:lnTo>
                <a:lnTo>
                  <a:pt x="25781" y="42671"/>
                </a:lnTo>
                <a:lnTo>
                  <a:pt x="30378" y="41592"/>
                </a:lnTo>
                <a:lnTo>
                  <a:pt x="35356" y="41363"/>
                </a:lnTo>
                <a:lnTo>
                  <a:pt x="70370" y="41363"/>
                </a:lnTo>
                <a:lnTo>
                  <a:pt x="70370" y="31572"/>
                </a:lnTo>
                <a:lnTo>
                  <a:pt x="55930" y="31572"/>
                </a:lnTo>
                <a:lnTo>
                  <a:pt x="53822" y="31013"/>
                </a:lnTo>
                <a:lnTo>
                  <a:pt x="51562" y="30518"/>
                </a:lnTo>
                <a:lnTo>
                  <a:pt x="46697" y="29629"/>
                </a:lnTo>
                <a:lnTo>
                  <a:pt x="44259" y="29298"/>
                </a:lnTo>
                <a:lnTo>
                  <a:pt x="41821" y="29070"/>
                </a:lnTo>
                <a:lnTo>
                  <a:pt x="40030" y="29044"/>
                </a:lnTo>
                <a:lnTo>
                  <a:pt x="36347" y="28905"/>
                </a:lnTo>
                <a:close/>
              </a:path>
              <a:path w="70485" h="80645">
                <a:moveTo>
                  <a:pt x="70370" y="75425"/>
                </a:moveTo>
                <a:lnTo>
                  <a:pt x="56756" y="75425"/>
                </a:lnTo>
                <a:lnTo>
                  <a:pt x="56756" y="79082"/>
                </a:lnTo>
                <a:lnTo>
                  <a:pt x="70370" y="79082"/>
                </a:lnTo>
                <a:lnTo>
                  <a:pt x="70370" y="75425"/>
                </a:lnTo>
                <a:close/>
              </a:path>
              <a:path w="70485" h="80645">
                <a:moveTo>
                  <a:pt x="70370" y="41363"/>
                </a:moveTo>
                <a:lnTo>
                  <a:pt x="40170" y="41363"/>
                </a:lnTo>
                <a:lnTo>
                  <a:pt x="43014" y="41528"/>
                </a:lnTo>
                <a:lnTo>
                  <a:pt x="48425" y="42202"/>
                </a:lnTo>
                <a:lnTo>
                  <a:pt x="50723" y="42595"/>
                </a:lnTo>
                <a:lnTo>
                  <a:pt x="52603" y="43027"/>
                </a:lnTo>
                <a:lnTo>
                  <a:pt x="53276" y="43256"/>
                </a:lnTo>
                <a:lnTo>
                  <a:pt x="55930" y="44030"/>
                </a:lnTo>
                <a:lnTo>
                  <a:pt x="55930" y="63626"/>
                </a:lnTo>
                <a:lnTo>
                  <a:pt x="53822" y="64744"/>
                </a:lnTo>
                <a:lnTo>
                  <a:pt x="30594" y="68110"/>
                </a:lnTo>
                <a:lnTo>
                  <a:pt x="70370" y="68110"/>
                </a:lnTo>
                <a:lnTo>
                  <a:pt x="70370" y="41363"/>
                </a:lnTo>
                <a:close/>
              </a:path>
              <a:path w="70485" h="80645">
                <a:moveTo>
                  <a:pt x="66591" y="11798"/>
                </a:moveTo>
                <a:lnTo>
                  <a:pt x="33248" y="11798"/>
                </a:lnTo>
                <a:lnTo>
                  <a:pt x="39331" y="11887"/>
                </a:lnTo>
                <a:lnTo>
                  <a:pt x="41097" y="12026"/>
                </a:lnTo>
                <a:lnTo>
                  <a:pt x="55930" y="25260"/>
                </a:lnTo>
                <a:lnTo>
                  <a:pt x="55930" y="31572"/>
                </a:lnTo>
                <a:lnTo>
                  <a:pt x="70370" y="31572"/>
                </a:lnTo>
                <a:lnTo>
                  <a:pt x="70370" y="21437"/>
                </a:lnTo>
                <a:lnTo>
                  <a:pt x="69227" y="16560"/>
                </a:lnTo>
                <a:lnTo>
                  <a:pt x="66591" y="11798"/>
                </a:lnTo>
                <a:close/>
              </a:path>
              <a:path w="70485" h="80645">
                <a:moveTo>
                  <a:pt x="41325" y="0"/>
                </a:moveTo>
                <a:lnTo>
                  <a:pt x="12776" y="4152"/>
                </a:lnTo>
                <a:lnTo>
                  <a:pt x="12776" y="17614"/>
                </a:lnTo>
                <a:lnTo>
                  <a:pt x="17310" y="15735"/>
                </a:lnTo>
                <a:lnTo>
                  <a:pt x="21577" y="14287"/>
                </a:lnTo>
                <a:lnTo>
                  <a:pt x="29540" y="12293"/>
                </a:lnTo>
                <a:lnTo>
                  <a:pt x="33248" y="11798"/>
                </a:lnTo>
                <a:lnTo>
                  <a:pt x="66591" y="11798"/>
                </a:lnTo>
                <a:lnTo>
                  <a:pt x="64693" y="8369"/>
                </a:lnTo>
                <a:lnTo>
                  <a:pt x="61341" y="5321"/>
                </a:lnTo>
                <a:lnTo>
                  <a:pt x="54483" y="2222"/>
                </a:lnTo>
                <a:lnTo>
                  <a:pt x="51587" y="1384"/>
                </a:lnTo>
                <a:lnTo>
                  <a:pt x="44831" y="279"/>
                </a:lnTo>
                <a:lnTo>
                  <a:pt x="413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2047417" y="3592385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42316" y="12128"/>
                </a:moveTo>
                <a:lnTo>
                  <a:pt x="27876" y="12128"/>
                </a:lnTo>
                <a:lnTo>
                  <a:pt x="27876" y="77088"/>
                </a:lnTo>
                <a:lnTo>
                  <a:pt x="42316" y="77088"/>
                </a:lnTo>
                <a:lnTo>
                  <a:pt x="42316" y="12128"/>
                </a:lnTo>
                <a:close/>
              </a:path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2123389" y="359238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47" y="44183"/>
                </a:lnTo>
                <a:lnTo>
                  <a:pt x="14439" y="44183"/>
                </a:lnTo>
                <a:lnTo>
                  <a:pt x="14439" y="0"/>
                </a:lnTo>
                <a:close/>
              </a:path>
              <a:path w="71755" h="77470">
                <a:moveTo>
                  <a:pt x="71196" y="17437"/>
                </a:moveTo>
                <a:lnTo>
                  <a:pt x="56756" y="17437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37"/>
                </a:lnTo>
                <a:close/>
              </a:path>
              <a:path w="71755" h="77470">
                <a:moveTo>
                  <a:pt x="71196" y="0"/>
                </a:moveTo>
                <a:lnTo>
                  <a:pt x="56756" y="0"/>
                </a:lnTo>
                <a:lnTo>
                  <a:pt x="14439" y="44183"/>
                </a:lnTo>
                <a:lnTo>
                  <a:pt x="31147" y="44183"/>
                </a:lnTo>
                <a:lnTo>
                  <a:pt x="56756" y="17437"/>
                </a:lnTo>
                <a:lnTo>
                  <a:pt x="71196" y="17437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2207818" y="359238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44577" y="0"/>
                </a:moveTo>
                <a:lnTo>
                  <a:pt x="0" y="0"/>
                </a:lnTo>
                <a:lnTo>
                  <a:pt x="0" y="77089"/>
                </a:lnTo>
                <a:lnTo>
                  <a:pt x="52336" y="77089"/>
                </a:lnTo>
                <a:lnTo>
                  <a:pt x="59436" y="74510"/>
                </a:lnTo>
                <a:lnTo>
                  <a:pt x="68162" y="64960"/>
                </a:lnTo>
                <a:lnTo>
                  <a:pt x="14439" y="64960"/>
                </a:lnTo>
                <a:lnTo>
                  <a:pt x="14439" y="35560"/>
                </a:lnTo>
                <a:lnTo>
                  <a:pt x="65861" y="35560"/>
                </a:lnTo>
                <a:lnTo>
                  <a:pt x="63588" y="32372"/>
                </a:lnTo>
                <a:lnTo>
                  <a:pt x="59296" y="29743"/>
                </a:lnTo>
                <a:lnTo>
                  <a:pt x="53771" y="28740"/>
                </a:lnTo>
                <a:lnTo>
                  <a:pt x="55537" y="27419"/>
                </a:lnTo>
                <a:lnTo>
                  <a:pt x="56972" y="25895"/>
                </a:lnTo>
                <a:lnTo>
                  <a:pt x="58676" y="23266"/>
                </a:lnTo>
                <a:lnTo>
                  <a:pt x="14439" y="23266"/>
                </a:lnTo>
                <a:lnTo>
                  <a:pt x="14439" y="12128"/>
                </a:lnTo>
                <a:lnTo>
                  <a:pt x="60258" y="12128"/>
                </a:lnTo>
                <a:lnTo>
                  <a:pt x="58445" y="8585"/>
                </a:lnTo>
                <a:lnTo>
                  <a:pt x="50584" y="1727"/>
                </a:lnTo>
                <a:lnTo>
                  <a:pt x="44577" y="0"/>
                </a:lnTo>
                <a:close/>
              </a:path>
              <a:path w="71755" h="77470">
                <a:moveTo>
                  <a:pt x="65861" y="35560"/>
                </a:moveTo>
                <a:lnTo>
                  <a:pt x="43535" y="35560"/>
                </a:lnTo>
                <a:lnTo>
                  <a:pt x="47955" y="37020"/>
                </a:lnTo>
                <a:lnTo>
                  <a:pt x="53936" y="42887"/>
                </a:lnTo>
                <a:lnTo>
                  <a:pt x="55587" y="46139"/>
                </a:lnTo>
                <a:lnTo>
                  <a:pt x="55930" y="49682"/>
                </a:lnTo>
                <a:lnTo>
                  <a:pt x="55930" y="54546"/>
                </a:lnTo>
                <a:lnTo>
                  <a:pt x="54648" y="57759"/>
                </a:lnTo>
                <a:lnTo>
                  <a:pt x="49568" y="63525"/>
                </a:lnTo>
                <a:lnTo>
                  <a:pt x="45808" y="64960"/>
                </a:lnTo>
                <a:lnTo>
                  <a:pt x="68162" y="64960"/>
                </a:lnTo>
                <a:lnTo>
                  <a:pt x="68846" y="64211"/>
                </a:lnTo>
                <a:lnTo>
                  <a:pt x="71297" y="58597"/>
                </a:lnTo>
                <a:lnTo>
                  <a:pt x="71449" y="54546"/>
                </a:lnTo>
                <a:lnTo>
                  <a:pt x="71495" y="49682"/>
                </a:lnTo>
                <a:lnTo>
                  <a:pt x="71297" y="45466"/>
                </a:lnTo>
                <a:lnTo>
                  <a:pt x="69672" y="40906"/>
                </a:lnTo>
                <a:lnTo>
                  <a:pt x="65861" y="35560"/>
                </a:lnTo>
                <a:close/>
              </a:path>
              <a:path w="71755" h="77470">
                <a:moveTo>
                  <a:pt x="60258" y="12128"/>
                </a:moveTo>
                <a:lnTo>
                  <a:pt x="40386" y="12128"/>
                </a:lnTo>
                <a:lnTo>
                  <a:pt x="42341" y="12636"/>
                </a:lnTo>
                <a:lnTo>
                  <a:pt x="45110" y="14617"/>
                </a:lnTo>
                <a:lnTo>
                  <a:pt x="45974" y="15671"/>
                </a:lnTo>
                <a:lnTo>
                  <a:pt x="46304" y="16789"/>
                </a:lnTo>
                <a:lnTo>
                  <a:pt x="46469" y="19278"/>
                </a:lnTo>
                <a:lnTo>
                  <a:pt x="45808" y="20497"/>
                </a:lnTo>
                <a:lnTo>
                  <a:pt x="43154" y="22707"/>
                </a:lnTo>
                <a:lnTo>
                  <a:pt x="41097" y="23266"/>
                </a:lnTo>
                <a:lnTo>
                  <a:pt x="58676" y="23266"/>
                </a:lnTo>
                <a:lnTo>
                  <a:pt x="60401" y="12407"/>
                </a:lnTo>
                <a:lnTo>
                  <a:pt x="60258" y="1212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2279840" y="3592385"/>
            <a:ext cx="80645" cy="77470"/>
          </a:xfrm>
          <a:custGeom>
            <a:avLst/>
            <a:gdLst/>
            <a:ahLst/>
            <a:cxnLst/>
            <a:rect l="l" t="t" r="r" b="b"/>
            <a:pathLst>
              <a:path w="80644" h="77470">
                <a:moveTo>
                  <a:pt x="24396" y="35547"/>
                </a:moveTo>
                <a:lnTo>
                  <a:pt x="9956" y="35547"/>
                </a:lnTo>
                <a:lnTo>
                  <a:pt x="9956" y="77076"/>
                </a:lnTo>
                <a:lnTo>
                  <a:pt x="24396" y="77076"/>
                </a:lnTo>
                <a:lnTo>
                  <a:pt x="24396" y="35547"/>
                </a:lnTo>
                <a:close/>
              </a:path>
              <a:path w="80644" h="77470">
                <a:moveTo>
                  <a:pt x="80149" y="0"/>
                </a:moveTo>
                <a:lnTo>
                  <a:pt x="65709" y="0"/>
                </a:lnTo>
                <a:lnTo>
                  <a:pt x="65709" y="23253"/>
                </a:lnTo>
                <a:lnTo>
                  <a:pt x="0" y="23253"/>
                </a:lnTo>
                <a:lnTo>
                  <a:pt x="0" y="35547"/>
                </a:lnTo>
                <a:lnTo>
                  <a:pt x="65709" y="35547"/>
                </a:lnTo>
                <a:lnTo>
                  <a:pt x="65709" y="77076"/>
                </a:lnTo>
                <a:lnTo>
                  <a:pt x="80149" y="77076"/>
                </a:lnTo>
                <a:lnTo>
                  <a:pt x="80149" y="0"/>
                </a:lnTo>
                <a:close/>
              </a:path>
              <a:path w="80644" h="77470">
                <a:moveTo>
                  <a:pt x="24396" y="0"/>
                </a:moveTo>
                <a:lnTo>
                  <a:pt x="9956" y="0"/>
                </a:lnTo>
                <a:lnTo>
                  <a:pt x="9956" y="23253"/>
                </a:lnTo>
                <a:lnTo>
                  <a:pt x="24396" y="23253"/>
                </a:lnTo>
                <a:lnTo>
                  <a:pt x="243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2373452" y="3592385"/>
            <a:ext cx="94615" cy="77470"/>
          </a:xfrm>
          <a:custGeom>
            <a:avLst/>
            <a:gdLst/>
            <a:ahLst/>
            <a:cxnLst/>
            <a:rect l="l" t="t" r="r" b="b"/>
            <a:pathLst>
              <a:path w="94614" h="77470">
                <a:moveTo>
                  <a:pt x="94589" y="12"/>
                </a:moveTo>
                <a:lnTo>
                  <a:pt x="80149" y="12"/>
                </a:lnTo>
                <a:lnTo>
                  <a:pt x="80149" y="77088"/>
                </a:lnTo>
                <a:lnTo>
                  <a:pt x="94589" y="77088"/>
                </a:lnTo>
                <a:lnTo>
                  <a:pt x="94589" y="12"/>
                </a:lnTo>
                <a:close/>
              </a:path>
              <a:path w="94614" h="77470">
                <a:moveTo>
                  <a:pt x="14427" y="0"/>
                </a:moveTo>
                <a:lnTo>
                  <a:pt x="0" y="0"/>
                </a:lnTo>
                <a:lnTo>
                  <a:pt x="0" y="77088"/>
                </a:lnTo>
                <a:lnTo>
                  <a:pt x="50558" y="77088"/>
                </a:lnTo>
                <a:lnTo>
                  <a:pt x="58331" y="74320"/>
                </a:lnTo>
                <a:lnTo>
                  <a:pt x="67025" y="64960"/>
                </a:lnTo>
                <a:lnTo>
                  <a:pt x="14427" y="64960"/>
                </a:lnTo>
                <a:lnTo>
                  <a:pt x="14427" y="35547"/>
                </a:lnTo>
                <a:lnTo>
                  <a:pt x="66979" y="35547"/>
                </a:lnTo>
                <a:lnTo>
                  <a:pt x="57683" y="25946"/>
                </a:lnTo>
                <a:lnTo>
                  <a:pt x="50114" y="23266"/>
                </a:lnTo>
                <a:lnTo>
                  <a:pt x="14427" y="23266"/>
                </a:lnTo>
                <a:lnTo>
                  <a:pt x="14427" y="0"/>
                </a:lnTo>
                <a:close/>
              </a:path>
              <a:path w="94614" h="77470">
                <a:moveTo>
                  <a:pt x="66979" y="35547"/>
                </a:moveTo>
                <a:lnTo>
                  <a:pt x="45351" y="35547"/>
                </a:lnTo>
                <a:lnTo>
                  <a:pt x="49250" y="37045"/>
                </a:lnTo>
                <a:lnTo>
                  <a:pt x="54444" y="43027"/>
                </a:lnTo>
                <a:lnTo>
                  <a:pt x="55803" y="46291"/>
                </a:lnTo>
                <a:lnTo>
                  <a:pt x="55918" y="53987"/>
                </a:lnTo>
                <a:lnTo>
                  <a:pt x="54622" y="57340"/>
                </a:lnTo>
                <a:lnTo>
                  <a:pt x="49415" y="63436"/>
                </a:lnTo>
                <a:lnTo>
                  <a:pt x="45466" y="64960"/>
                </a:lnTo>
                <a:lnTo>
                  <a:pt x="67025" y="64960"/>
                </a:lnTo>
                <a:lnTo>
                  <a:pt x="68618" y="63246"/>
                </a:lnTo>
                <a:lnTo>
                  <a:pt x="71082" y="57340"/>
                </a:lnTo>
                <a:lnTo>
                  <a:pt x="71183" y="49009"/>
                </a:lnTo>
                <a:lnTo>
                  <a:pt x="70853" y="42583"/>
                </a:lnTo>
                <a:lnTo>
                  <a:pt x="68084" y="36690"/>
                </a:lnTo>
                <a:lnTo>
                  <a:pt x="66979" y="355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2473426" y="3592385"/>
            <a:ext cx="80010" cy="77470"/>
          </a:xfrm>
          <a:custGeom>
            <a:avLst/>
            <a:gdLst/>
            <a:ahLst/>
            <a:cxnLst/>
            <a:rect l="l" t="t" r="r" b="b"/>
            <a:pathLst>
              <a:path w="80010" h="77470">
                <a:moveTo>
                  <a:pt x="25730" y="0"/>
                </a:moveTo>
                <a:lnTo>
                  <a:pt x="8623" y="0"/>
                </a:lnTo>
                <a:lnTo>
                  <a:pt x="31026" y="32397"/>
                </a:lnTo>
                <a:lnTo>
                  <a:pt x="0" y="77089"/>
                </a:lnTo>
                <a:lnTo>
                  <a:pt x="17094" y="77089"/>
                </a:lnTo>
                <a:lnTo>
                  <a:pt x="39827" y="44691"/>
                </a:lnTo>
                <a:lnTo>
                  <a:pt x="56914" y="44691"/>
                </a:lnTo>
                <a:lnTo>
                  <a:pt x="48285" y="32397"/>
                </a:lnTo>
                <a:lnTo>
                  <a:pt x="56800" y="20269"/>
                </a:lnTo>
                <a:lnTo>
                  <a:pt x="39827" y="20269"/>
                </a:lnTo>
                <a:lnTo>
                  <a:pt x="25730" y="0"/>
                </a:lnTo>
                <a:close/>
              </a:path>
              <a:path w="80010" h="77470">
                <a:moveTo>
                  <a:pt x="56914" y="44691"/>
                </a:moveTo>
                <a:lnTo>
                  <a:pt x="39827" y="44691"/>
                </a:lnTo>
                <a:lnTo>
                  <a:pt x="62560" y="77089"/>
                </a:lnTo>
                <a:lnTo>
                  <a:pt x="79654" y="77089"/>
                </a:lnTo>
                <a:lnTo>
                  <a:pt x="56914" y="44691"/>
                </a:lnTo>
                <a:close/>
              </a:path>
              <a:path w="80010" h="77470">
                <a:moveTo>
                  <a:pt x="71031" y="0"/>
                </a:moveTo>
                <a:lnTo>
                  <a:pt x="53771" y="0"/>
                </a:lnTo>
                <a:lnTo>
                  <a:pt x="39827" y="20269"/>
                </a:lnTo>
                <a:lnTo>
                  <a:pt x="56800" y="20269"/>
                </a:lnTo>
                <a:lnTo>
                  <a:pt x="7103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2625928" y="3590391"/>
            <a:ext cx="70485" cy="80645"/>
          </a:xfrm>
          <a:custGeom>
            <a:avLst/>
            <a:gdLst/>
            <a:ahLst/>
            <a:cxnLst/>
            <a:rect l="l" t="t" r="r" b="b"/>
            <a:pathLst>
              <a:path w="70485" h="80645">
                <a:moveTo>
                  <a:pt x="36347" y="28905"/>
                </a:moveTo>
                <a:lnTo>
                  <a:pt x="0" y="45694"/>
                </a:lnTo>
                <a:lnTo>
                  <a:pt x="0" y="64300"/>
                </a:lnTo>
                <a:lnTo>
                  <a:pt x="3098" y="70637"/>
                </a:lnTo>
                <a:lnTo>
                  <a:pt x="15494" y="78054"/>
                </a:lnTo>
                <a:lnTo>
                  <a:pt x="22301" y="80136"/>
                </a:lnTo>
                <a:lnTo>
                  <a:pt x="29705" y="80568"/>
                </a:lnTo>
                <a:lnTo>
                  <a:pt x="37566" y="80568"/>
                </a:lnTo>
                <a:lnTo>
                  <a:pt x="42176" y="80073"/>
                </a:lnTo>
                <a:lnTo>
                  <a:pt x="50997" y="78054"/>
                </a:lnTo>
                <a:lnTo>
                  <a:pt x="54317" y="76860"/>
                </a:lnTo>
                <a:lnTo>
                  <a:pt x="56756" y="75425"/>
                </a:lnTo>
                <a:lnTo>
                  <a:pt x="70370" y="75425"/>
                </a:lnTo>
                <a:lnTo>
                  <a:pt x="70370" y="68110"/>
                </a:lnTo>
                <a:lnTo>
                  <a:pt x="30594" y="68110"/>
                </a:lnTo>
                <a:lnTo>
                  <a:pt x="25781" y="67119"/>
                </a:lnTo>
                <a:lnTo>
                  <a:pt x="17373" y="63131"/>
                </a:lnTo>
                <a:lnTo>
                  <a:pt x="15265" y="59867"/>
                </a:lnTo>
                <a:lnTo>
                  <a:pt x="15265" y="50114"/>
                </a:lnTo>
                <a:lnTo>
                  <a:pt x="17373" y="46545"/>
                </a:lnTo>
                <a:lnTo>
                  <a:pt x="25781" y="42671"/>
                </a:lnTo>
                <a:lnTo>
                  <a:pt x="30378" y="41592"/>
                </a:lnTo>
                <a:lnTo>
                  <a:pt x="35356" y="41363"/>
                </a:lnTo>
                <a:lnTo>
                  <a:pt x="70370" y="41363"/>
                </a:lnTo>
                <a:lnTo>
                  <a:pt x="70370" y="31572"/>
                </a:lnTo>
                <a:lnTo>
                  <a:pt x="55930" y="31572"/>
                </a:lnTo>
                <a:lnTo>
                  <a:pt x="53822" y="31013"/>
                </a:lnTo>
                <a:lnTo>
                  <a:pt x="51562" y="30518"/>
                </a:lnTo>
                <a:lnTo>
                  <a:pt x="46697" y="29629"/>
                </a:lnTo>
                <a:lnTo>
                  <a:pt x="44259" y="29298"/>
                </a:lnTo>
                <a:lnTo>
                  <a:pt x="41821" y="29070"/>
                </a:lnTo>
                <a:lnTo>
                  <a:pt x="40030" y="29044"/>
                </a:lnTo>
                <a:lnTo>
                  <a:pt x="36347" y="28905"/>
                </a:lnTo>
                <a:close/>
              </a:path>
              <a:path w="70485" h="80645">
                <a:moveTo>
                  <a:pt x="70370" y="75425"/>
                </a:moveTo>
                <a:lnTo>
                  <a:pt x="56756" y="75425"/>
                </a:lnTo>
                <a:lnTo>
                  <a:pt x="56756" y="79082"/>
                </a:lnTo>
                <a:lnTo>
                  <a:pt x="70370" y="79082"/>
                </a:lnTo>
                <a:lnTo>
                  <a:pt x="70370" y="75425"/>
                </a:lnTo>
                <a:close/>
              </a:path>
              <a:path w="70485" h="80645">
                <a:moveTo>
                  <a:pt x="70370" y="41363"/>
                </a:moveTo>
                <a:lnTo>
                  <a:pt x="40170" y="41363"/>
                </a:lnTo>
                <a:lnTo>
                  <a:pt x="43014" y="41528"/>
                </a:lnTo>
                <a:lnTo>
                  <a:pt x="48425" y="42202"/>
                </a:lnTo>
                <a:lnTo>
                  <a:pt x="50723" y="42595"/>
                </a:lnTo>
                <a:lnTo>
                  <a:pt x="52603" y="43027"/>
                </a:lnTo>
                <a:lnTo>
                  <a:pt x="53276" y="43256"/>
                </a:lnTo>
                <a:lnTo>
                  <a:pt x="55930" y="44030"/>
                </a:lnTo>
                <a:lnTo>
                  <a:pt x="55930" y="63626"/>
                </a:lnTo>
                <a:lnTo>
                  <a:pt x="53822" y="64744"/>
                </a:lnTo>
                <a:lnTo>
                  <a:pt x="30594" y="68110"/>
                </a:lnTo>
                <a:lnTo>
                  <a:pt x="70370" y="68110"/>
                </a:lnTo>
                <a:lnTo>
                  <a:pt x="70370" y="41363"/>
                </a:lnTo>
                <a:close/>
              </a:path>
              <a:path w="70485" h="80645">
                <a:moveTo>
                  <a:pt x="66591" y="11798"/>
                </a:moveTo>
                <a:lnTo>
                  <a:pt x="33248" y="11798"/>
                </a:lnTo>
                <a:lnTo>
                  <a:pt x="39331" y="11887"/>
                </a:lnTo>
                <a:lnTo>
                  <a:pt x="41097" y="12026"/>
                </a:lnTo>
                <a:lnTo>
                  <a:pt x="55930" y="25260"/>
                </a:lnTo>
                <a:lnTo>
                  <a:pt x="55930" y="31572"/>
                </a:lnTo>
                <a:lnTo>
                  <a:pt x="70370" y="31572"/>
                </a:lnTo>
                <a:lnTo>
                  <a:pt x="70370" y="21437"/>
                </a:lnTo>
                <a:lnTo>
                  <a:pt x="69227" y="16560"/>
                </a:lnTo>
                <a:lnTo>
                  <a:pt x="66591" y="11798"/>
                </a:lnTo>
                <a:close/>
              </a:path>
              <a:path w="70485" h="80645">
                <a:moveTo>
                  <a:pt x="41325" y="0"/>
                </a:moveTo>
                <a:lnTo>
                  <a:pt x="12776" y="4152"/>
                </a:lnTo>
                <a:lnTo>
                  <a:pt x="12776" y="17614"/>
                </a:lnTo>
                <a:lnTo>
                  <a:pt x="17310" y="15735"/>
                </a:lnTo>
                <a:lnTo>
                  <a:pt x="21577" y="14287"/>
                </a:lnTo>
                <a:lnTo>
                  <a:pt x="29540" y="12293"/>
                </a:lnTo>
                <a:lnTo>
                  <a:pt x="33248" y="11798"/>
                </a:lnTo>
                <a:lnTo>
                  <a:pt x="66591" y="11798"/>
                </a:lnTo>
                <a:lnTo>
                  <a:pt x="64693" y="8369"/>
                </a:lnTo>
                <a:lnTo>
                  <a:pt x="61341" y="5321"/>
                </a:lnTo>
                <a:lnTo>
                  <a:pt x="54483" y="2222"/>
                </a:lnTo>
                <a:lnTo>
                  <a:pt x="51587" y="1384"/>
                </a:lnTo>
                <a:lnTo>
                  <a:pt x="44831" y="279"/>
                </a:lnTo>
                <a:lnTo>
                  <a:pt x="413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2708084" y="3592398"/>
            <a:ext cx="73025" cy="78105"/>
          </a:xfrm>
          <a:custGeom>
            <a:avLst/>
            <a:gdLst/>
            <a:ahLst/>
            <a:cxnLst/>
            <a:rect l="l" t="t" r="r" b="b"/>
            <a:pathLst>
              <a:path w="73025" h="78104">
                <a:moveTo>
                  <a:pt x="49832" y="35547"/>
                </a:moveTo>
                <a:lnTo>
                  <a:pt x="27432" y="35547"/>
                </a:lnTo>
                <a:lnTo>
                  <a:pt x="29895" y="36347"/>
                </a:lnTo>
                <a:lnTo>
                  <a:pt x="34658" y="39560"/>
                </a:lnTo>
                <a:lnTo>
                  <a:pt x="36499" y="41630"/>
                </a:lnTo>
                <a:lnTo>
                  <a:pt x="37833" y="44183"/>
                </a:lnTo>
                <a:lnTo>
                  <a:pt x="57416" y="77901"/>
                </a:lnTo>
                <a:lnTo>
                  <a:pt x="73012" y="76250"/>
                </a:lnTo>
                <a:lnTo>
                  <a:pt x="54102" y="42519"/>
                </a:lnTo>
                <a:lnTo>
                  <a:pt x="53073" y="40614"/>
                </a:lnTo>
                <a:lnTo>
                  <a:pt x="52768" y="40144"/>
                </a:lnTo>
                <a:lnTo>
                  <a:pt x="52353" y="39560"/>
                </a:lnTo>
                <a:lnTo>
                  <a:pt x="50228" y="36042"/>
                </a:lnTo>
                <a:lnTo>
                  <a:pt x="49832" y="35547"/>
                </a:lnTo>
                <a:close/>
              </a:path>
              <a:path w="73025" h="78104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35547"/>
                </a:lnTo>
                <a:lnTo>
                  <a:pt x="49832" y="35547"/>
                </a:lnTo>
                <a:lnTo>
                  <a:pt x="47548" y="32689"/>
                </a:lnTo>
                <a:lnTo>
                  <a:pt x="41236" y="26606"/>
                </a:lnTo>
                <a:lnTo>
                  <a:pt x="37388" y="25018"/>
                </a:lnTo>
                <a:lnTo>
                  <a:pt x="32854" y="24917"/>
                </a:lnTo>
                <a:lnTo>
                  <a:pt x="33463" y="24409"/>
                </a:lnTo>
                <a:lnTo>
                  <a:pt x="14439" y="24409"/>
                </a:lnTo>
                <a:lnTo>
                  <a:pt x="14439" y="0"/>
                </a:lnTo>
                <a:close/>
              </a:path>
              <a:path w="73025" h="78104">
                <a:moveTo>
                  <a:pt x="62725" y="0"/>
                </a:moveTo>
                <a:lnTo>
                  <a:pt x="43802" y="0"/>
                </a:lnTo>
                <a:lnTo>
                  <a:pt x="14439" y="24409"/>
                </a:lnTo>
                <a:lnTo>
                  <a:pt x="33463" y="24409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2777947" y="3592385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42316" y="12128"/>
                </a:moveTo>
                <a:lnTo>
                  <a:pt x="27876" y="12128"/>
                </a:lnTo>
                <a:lnTo>
                  <a:pt x="27876" y="77088"/>
                </a:lnTo>
                <a:lnTo>
                  <a:pt x="42316" y="77088"/>
                </a:lnTo>
                <a:lnTo>
                  <a:pt x="42316" y="12128"/>
                </a:lnTo>
                <a:close/>
              </a:path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2848381" y="3590404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9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1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2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2940735" y="359238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44577" y="0"/>
                </a:moveTo>
                <a:lnTo>
                  <a:pt x="0" y="0"/>
                </a:lnTo>
                <a:lnTo>
                  <a:pt x="0" y="77089"/>
                </a:lnTo>
                <a:lnTo>
                  <a:pt x="52336" y="77089"/>
                </a:lnTo>
                <a:lnTo>
                  <a:pt x="59436" y="74510"/>
                </a:lnTo>
                <a:lnTo>
                  <a:pt x="68162" y="64960"/>
                </a:lnTo>
                <a:lnTo>
                  <a:pt x="14439" y="64960"/>
                </a:lnTo>
                <a:lnTo>
                  <a:pt x="14439" y="35560"/>
                </a:lnTo>
                <a:lnTo>
                  <a:pt x="65861" y="35560"/>
                </a:lnTo>
                <a:lnTo>
                  <a:pt x="63588" y="32372"/>
                </a:lnTo>
                <a:lnTo>
                  <a:pt x="59296" y="29743"/>
                </a:lnTo>
                <a:lnTo>
                  <a:pt x="53771" y="28740"/>
                </a:lnTo>
                <a:lnTo>
                  <a:pt x="55537" y="27419"/>
                </a:lnTo>
                <a:lnTo>
                  <a:pt x="56972" y="25895"/>
                </a:lnTo>
                <a:lnTo>
                  <a:pt x="58676" y="23266"/>
                </a:lnTo>
                <a:lnTo>
                  <a:pt x="14439" y="23266"/>
                </a:lnTo>
                <a:lnTo>
                  <a:pt x="14439" y="12128"/>
                </a:lnTo>
                <a:lnTo>
                  <a:pt x="60258" y="12128"/>
                </a:lnTo>
                <a:lnTo>
                  <a:pt x="58445" y="8585"/>
                </a:lnTo>
                <a:lnTo>
                  <a:pt x="50584" y="1727"/>
                </a:lnTo>
                <a:lnTo>
                  <a:pt x="44577" y="0"/>
                </a:lnTo>
                <a:close/>
              </a:path>
              <a:path w="71755" h="77470">
                <a:moveTo>
                  <a:pt x="65861" y="35560"/>
                </a:moveTo>
                <a:lnTo>
                  <a:pt x="43535" y="35560"/>
                </a:lnTo>
                <a:lnTo>
                  <a:pt x="47955" y="37020"/>
                </a:lnTo>
                <a:lnTo>
                  <a:pt x="53936" y="42887"/>
                </a:lnTo>
                <a:lnTo>
                  <a:pt x="55587" y="46139"/>
                </a:lnTo>
                <a:lnTo>
                  <a:pt x="55930" y="49682"/>
                </a:lnTo>
                <a:lnTo>
                  <a:pt x="55930" y="54546"/>
                </a:lnTo>
                <a:lnTo>
                  <a:pt x="54648" y="57759"/>
                </a:lnTo>
                <a:lnTo>
                  <a:pt x="49568" y="63525"/>
                </a:lnTo>
                <a:lnTo>
                  <a:pt x="45808" y="64960"/>
                </a:lnTo>
                <a:lnTo>
                  <a:pt x="68162" y="64960"/>
                </a:lnTo>
                <a:lnTo>
                  <a:pt x="68846" y="64211"/>
                </a:lnTo>
                <a:lnTo>
                  <a:pt x="71297" y="58597"/>
                </a:lnTo>
                <a:lnTo>
                  <a:pt x="71449" y="54546"/>
                </a:lnTo>
                <a:lnTo>
                  <a:pt x="71495" y="49682"/>
                </a:lnTo>
                <a:lnTo>
                  <a:pt x="71297" y="45466"/>
                </a:lnTo>
                <a:lnTo>
                  <a:pt x="69672" y="40906"/>
                </a:lnTo>
                <a:lnTo>
                  <a:pt x="65861" y="35560"/>
                </a:lnTo>
                <a:close/>
              </a:path>
              <a:path w="71755" h="77470">
                <a:moveTo>
                  <a:pt x="60258" y="12128"/>
                </a:moveTo>
                <a:lnTo>
                  <a:pt x="40386" y="12128"/>
                </a:lnTo>
                <a:lnTo>
                  <a:pt x="42341" y="12636"/>
                </a:lnTo>
                <a:lnTo>
                  <a:pt x="45110" y="14617"/>
                </a:lnTo>
                <a:lnTo>
                  <a:pt x="45974" y="15671"/>
                </a:lnTo>
                <a:lnTo>
                  <a:pt x="46304" y="16789"/>
                </a:lnTo>
                <a:lnTo>
                  <a:pt x="46469" y="19278"/>
                </a:lnTo>
                <a:lnTo>
                  <a:pt x="45808" y="20497"/>
                </a:lnTo>
                <a:lnTo>
                  <a:pt x="43154" y="22707"/>
                </a:lnTo>
                <a:lnTo>
                  <a:pt x="41097" y="23266"/>
                </a:lnTo>
                <a:lnTo>
                  <a:pt x="58676" y="23266"/>
                </a:lnTo>
                <a:lnTo>
                  <a:pt x="60401" y="12407"/>
                </a:lnTo>
                <a:lnTo>
                  <a:pt x="60258" y="1212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3014586" y="3655186"/>
            <a:ext cx="23495" cy="22225"/>
          </a:xfrm>
          <a:custGeom>
            <a:avLst/>
            <a:gdLst/>
            <a:ahLst/>
            <a:cxnLst/>
            <a:rect l="l" t="t" r="r" b="b"/>
            <a:pathLst>
              <a:path w="23494" h="22225">
                <a:moveTo>
                  <a:pt x="23228" y="0"/>
                </a:moveTo>
                <a:lnTo>
                  <a:pt x="7302" y="0"/>
                </a:lnTo>
                <a:lnTo>
                  <a:pt x="0" y="21767"/>
                </a:lnTo>
                <a:lnTo>
                  <a:pt x="10452" y="21767"/>
                </a:lnTo>
                <a:lnTo>
                  <a:pt x="23228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796230" y="3788574"/>
            <a:ext cx="1716375" cy="31763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2588590" y="3790403"/>
            <a:ext cx="74295" cy="116839"/>
          </a:xfrm>
          <a:custGeom>
            <a:avLst/>
            <a:gdLst/>
            <a:ahLst/>
            <a:cxnLst/>
            <a:rect l="l" t="t" r="r" b="b"/>
            <a:pathLst>
              <a:path w="74294" h="116839">
                <a:moveTo>
                  <a:pt x="14439" y="1333"/>
                </a:moveTo>
                <a:lnTo>
                  <a:pt x="0" y="1333"/>
                </a:lnTo>
                <a:lnTo>
                  <a:pt x="0" y="116459"/>
                </a:lnTo>
                <a:lnTo>
                  <a:pt x="14439" y="116459"/>
                </a:lnTo>
                <a:lnTo>
                  <a:pt x="14439" y="77419"/>
                </a:lnTo>
                <a:lnTo>
                  <a:pt x="47157" y="77419"/>
                </a:lnTo>
                <a:lnTo>
                  <a:pt x="48829" y="77004"/>
                </a:lnTo>
                <a:lnTo>
                  <a:pt x="55893" y="73786"/>
                </a:lnTo>
                <a:lnTo>
                  <a:pt x="62230" y="69278"/>
                </a:lnTo>
                <a:lnTo>
                  <a:pt x="64637" y="66624"/>
                </a:lnTo>
                <a:lnTo>
                  <a:pt x="28879" y="66624"/>
                </a:lnTo>
                <a:lnTo>
                  <a:pt x="26327" y="66408"/>
                </a:lnTo>
                <a:lnTo>
                  <a:pt x="23812" y="65963"/>
                </a:lnTo>
                <a:lnTo>
                  <a:pt x="18834" y="64630"/>
                </a:lnTo>
                <a:lnTo>
                  <a:pt x="16548" y="63741"/>
                </a:lnTo>
                <a:lnTo>
                  <a:pt x="14439" y="62636"/>
                </a:lnTo>
                <a:lnTo>
                  <a:pt x="14439" y="18618"/>
                </a:lnTo>
                <a:lnTo>
                  <a:pt x="39166" y="13131"/>
                </a:lnTo>
                <a:lnTo>
                  <a:pt x="65403" y="13131"/>
                </a:lnTo>
                <a:lnTo>
                  <a:pt x="62230" y="9804"/>
                </a:lnTo>
                <a:lnTo>
                  <a:pt x="56069" y="5518"/>
                </a:lnTo>
                <a:lnTo>
                  <a:pt x="54945" y="4991"/>
                </a:lnTo>
                <a:lnTo>
                  <a:pt x="14439" y="4991"/>
                </a:lnTo>
                <a:lnTo>
                  <a:pt x="14439" y="1333"/>
                </a:lnTo>
                <a:close/>
              </a:path>
              <a:path w="74294" h="116839">
                <a:moveTo>
                  <a:pt x="47157" y="77419"/>
                </a:moveTo>
                <a:lnTo>
                  <a:pt x="14439" y="77419"/>
                </a:lnTo>
                <a:lnTo>
                  <a:pt x="17653" y="78193"/>
                </a:lnTo>
                <a:lnTo>
                  <a:pt x="20777" y="78752"/>
                </a:lnTo>
                <a:lnTo>
                  <a:pt x="26860" y="79413"/>
                </a:lnTo>
                <a:lnTo>
                  <a:pt x="29756" y="79578"/>
                </a:lnTo>
                <a:lnTo>
                  <a:pt x="32524" y="79578"/>
                </a:lnTo>
                <a:lnTo>
                  <a:pt x="41039" y="78935"/>
                </a:lnTo>
                <a:lnTo>
                  <a:pt x="47157" y="77419"/>
                </a:lnTo>
                <a:close/>
              </a:path>
              <a:path w="74294" h="116839">
                <a:moveTo>
                  <a:pt x="65403" y="13131"/>
                </a:moveTo>
                <a:lnTo>
                  <a:pt x="39166" y="13131"/>
                </a:lnTo>
                <a:lnTo>
                  <a:pt x="45085" y="15290"/>
                </a:lnTo>
                <a:lnTo>
                  <a:pt x="55486" y="23926"/>
                </a:lnTo>
                <a:lnTo>
                  <a:pt x="58089" y="30632"/>
                </a:lnTo>
                <a:lnTo>
                  <a:pt x="58089" y="49009"/>
                </a:lnTo>
                <a:lnTo>
                  <a:pt x="55346" y="55765"/>
                </a:lnTo>
                <a:lnTo>
                  <a:pt x="44399" y="64185"/>
                </a:lnTo>
                <a:lnTo>
                  <a:pt x="38392" y="66408"/>
                </a:lnTo>
                <a:lnTo>
                  <a:pt x="31864" y="66624"/>
                </a:lnTo>
                <a:lnTo>
                  <a:pt x="64637" y="66624"/>
                </a:lnTo>
                <a:lnTo>
                  <a:pt x="67462" y="63509"/>
                </a:lnTo>
                <a:lnTo>
                  <a:pt x="71196" y="56489"/>
                </a:lnTo>
                <a:lnTo>
                  <a:pt x="73434" y="48222"/>
                </a:lnTo>
                <a:lnTo>
                  <a:pt x="74180" y="38709"/>
                </a:lnTo>
                <a:lnTo>
                  <a:pt x="73434" y="29744"/>
                </a:lnTo>
                <a:lnTo>
                  <a:pt x="71196" y="21937"/>
                </a:lnTo>
                <a:lnTo>
                  <a:pt x="67462" y="15290"/>
                </a:lnTo>
                <a:lnTo>
                  <a:pt x="65403" y="13131"/>
                </a:lnTo>
                <a:close/>
              </a:path>
              <a:path w="74294" h="116839">
                <a:moveTo>
                  <a:pt x="35344" y="0"/>
                </a:moveTo>
                <a:lnTo>
                  <a:pt x="31800" y="0"/>
                </a:lnTo>
                <a:lnTo>
                  <a:pt x="28270" y="419"/>
                </a:lnTo>
                <a:lnTo>
                  <a:pt x="21183" y="2082"/>
                </a:lnTo>
                <a:lnTo>
                  <a:pt x="17754" y="3327"/>
                </a:lnTo>
                <a:lnTo>
                  <a:pt x="14439" y="4991"/>
                </a:lnTo>
                <a:lnTo>
                  <a:pt x="54945" y="4991"/>
                </a:lnTo>
                <a:lnTo>
                  <a:pt x="49534" y="2454"/>
                </a:lnTo>
                <a:lnTo>
                  <a:pt x="42625" y="613"/>
                </a:lnTo>
                <a:lnTo>
                  <a:pt x="3534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2667452" y="3789743"/>
            <a:ext cx="82550" cy="81280"/>
          </a:xfrm>
          <a:custGeom>
            <a:avLst/>
            <a:gdLst/>
            <a:ahLst/>
            <a:cxnLst/>
            <a:rect l="l" t="t" r="r" b="b"/>
            <a:pathLst>
              <a:path w="82550" h="81279">
                <a:moveTo>
                  <a:pt x="41965" y="0"/>
                </a:moveTo>
                <a:lnTo>
                  <a:pt x="5958" y="18232"/>
                </a:lnTo>
                <a:lnTo>
                  <a:pt x="0" y="39115"/>
                </a:lnTo>
                <a:lnTo>
                  <a:pt x="648" y="46718"/>
                </a:lnTo>
                <a:lnTo>
                  <a:pt x="23858" y="77387"/>
                </a:lnTo>
                <a:lnTo>
                  <a:pt x="41965" y="81064"/>
                </a:lnTo>
                <a:lnTo>
                  <a:pt x="43629" y="80898"/>
                </a:lnTo>
                <a:lnTo>
                  <a:pt x="51147" y="80898"/>
                </a:lnTo>
                <a:lnTo>
                  <a:pt x="58120" y="79565"/>
                </a:lnTo>
                <a:lnTo>
                  <a:pt x="70947" y="74256"/>
                </a:lnTo>
                <a:lnTo>
                  <a:pt x="76877" y="69710"/>
                </a:lnTo>
                <a:lnTo>
                  <a:pt x="77812" y="68605"/>
                </a:lnTo>
                <a:lnTo>
                  <a:pt x="42473" y="68605"/>
                </a:lnTo>
                <a:lnTo>
                  <a:pt x="34498" y="68275"/>
                </a:lnTo>
                <a:lnTo>
                  <a:pt x="28084" y="65176"/>
                </a:lnTo>
                <a:lnTo>
                  <a:pt x="18343" y="53428"/>
                </a:lnTo>
                <a:lnTo>
                  <a:pt x="15917" y="46951"/>
                </a:lnTo>
                <a:lnTo>
                  <a:pt x="15943" y="38874"/>
                </a:lnTo>
                <a:lnTo>
                  <a:pt x="16083" y="37541"/>
                </a:lnTo>
                <a:lnTo>
                  <a:pt x="80967" y="37541"/>
                </a:lnTo>
                <a:lnTo>
                  <a:pt x="80302" y="29993"/>
                </a:lnTo>
                <a:lnTo>
                  <a:pt x="79009" y="25247"/>
                </a:lnTo>
                <a:lnTo>
                  <a:pt x="18902" y="25247"/>
                </a:lnTo>
                <a:lnTo>
                  <a:pt x="20451" y="22364"/>
                </a:lnTo>
                <a:lnTo>
                  <a:pt x="22585" y="19964"/>
                </a:lnTo>
                <a:lnTo>
                  <a:pt x="27995" y="16090"/>
                </a:lnTo>
                <a:lnTo>
                  <a:pt x="30853" y="14668"/>
                </a:lnTo>
                <a:lnTo>
                  <a:pt x="33837" y="13779"/>
                </a:lnTo>
                <a:lnTo>
                  <a:pt x="35272" y="13233"/>
                </a:lnTo>
                <a:lnTo>
                  <a:pt x="36707" y="12839"/>
                </a:lnTo>
                <a:lnTo>
                  <a:pt x="39590" y="12407"/>
                </a:lnTo>
                <a:lnTo>
                  <a:pt x="44213" y="12344"/>
                </a:lnTo>
                <a:lnTo>
                  <a:pt x="71222" y="12344"/>
                </a:lnTo>
                <a:lnTo>
                  <a:pt x="65041" y="6362"/>
                </a:lnTo>
                <a:lnTo>
                  <a:pt x="58069" y="2539"/>
                </a:lnTo>
                <a:lnTo>
                  <a:pt x="50436" y="990"/>
                </a:lnTo>
                <a:lnTo>
                  <a:pt x="48988" y="660"/>
                </a:lnTo>
                <a:lnTo>
                  <a:pt x="47553" y="406"/>
                </a:lnTo>
                <a:lnTo>
                  <a:pt x="44683" y="76"/>
                </a:lnTo>
                <a:lnTo>
                  <a:pt x="41965" y="0"/>
                </a:lnTo>
                <a:close/>
              </a:path>
              <a:path w="82550" h="81279">
                <a:moveTo>
                  <a:pt x="72001" y="53492"/>
                </a:moveTo>
                <a:lnTo>
                  <a:pt x="71340" y="54267"/>
                </a:lnTo>
                <a:lnTo>
                  <a:pt x="69486" y="56311"/>
                </a:lnTo>
                <a:lnTo>
                  <a:pt x="68356" y="57645"/>
                </a:lnTo>
                <a:lnTo>
                  <a:pt x="42473" y="68605"/>
                </a:lnTo>
                <a:lnTo>
                  <a:pt x="77812" y="68605"/>
                </a:lnTo>
                <a:lnTo>
                  <a:pt x="82300" y="63296"/>
                </a:lnTo>
                <a:lnTo>
                  <a:pt x="72001" y="53492"/>
                </a:lnTo>
                <a:close/>
              </a:path>
              <a:path w="82550" h="81279">
                <a:moveTo>
                  <a:pt x="71222" y="12344"/>
                </a:moveTo>
                <a:lnTo>
                  <a:pt x="44213" y="12344"/>
                </a:lnTo>
                <a:lnTo>
                  <a:pt x="45864" y="12572"/>
                </a:lnTo>
                <a:lnTo>
                  <a:pt x="46664" y="12738"/>
                </a:lnTo>
                <a:lnTo>
                  <a:pt x="63873" y="25247"/>
                </a:lnTo>
                <a:lnTo>
                  <a:pt x="79009" y="25247"/>
                </a:lnTo>
                <a:lnTo>
                  <a:pt x="78478" y="23294"/>
                </a:lnTo>
                <a:lnTo>
                  <a:pt x="75491" y="17449"/>
                </a:lnTo>
                <a:lnTo>
                  <a:pt x="71340" y="1245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2748953" y="3791737"/>
            <a:ext cx="130175" cy="78105"/>
          </a:xfrm>
          <a:custGeom>
            <a:avLst/>
            <a:gdLst/>
            <a:ahLst/>
            <a:cxnLst/>
            <a:rect l="l" t="t" r="r" b="b"/>
            <a:pathLst>
              <a:path w="130175" h="78104">
                <a:moveTo>
                  <a:pt x="29209" y="0"/>
                </a:moveTo>
                <a:lnTo>
                  <a:pt x="10286" y="0"/>
                </a:lnTo>
                <a:lnTo>
                  <a:pt x="40157" y="24917"/>
                </a:lnTo>
                <a:lnTo>
                  <a:pt x="35623" y="25031"/>
                </a:lnTo>
                <a:lnTo>
                  <a:pt x="31775" y="26606"/>
                </a:lnTo>
                <a:lnTo>
                  <a:pt x="25476" y="32702"/>
                </a:lnTo>
                <a:lnTo>
                  <a:pt x="22783" y="36055"/>
                </a:lnTo>
                <a:lnTo>
                  <a:pt x="20573" y="39700"/>
                </a:lnTo>
                <a:lnTo>
                  <a:pt x="20243" y="40144"/>
                </a:lnTo>
                <a:lnTo>
                  <a:pt x="19938" y="40614"/>
                </a:lnTo>
                <a:lnTo>
                  <a:pt x="19259" y="41859"/>
                </a:lnTo>
                <a:lnTo>
                  <a:pt x="18922" y="42532"/>
                </a:lnTo>
                <a:lnTo>
                  <a:pt x="0" y="76250"/>
                </a:lnTo>
                <a:lnTo>
                  <a:pt x="15595" y="77914"/>
                </a:lnTo>
                <a:lnTo>
                  <a:pt x="35013" y="44196"/>
                </a:lnTo>
                <a:lnTo>
                  <a:pt x="36472" y="41617"/>
                </a:lnTo>
                <a:lnTo>
                  <a:pt x="38353" y="39573"/>
                </a:lnTo>
                <a:lnTo>
                  <a:pt x="43116" y="36360"/>
                </a:lnTo>
                <a:lnTo>
                  <a:pt x="45580" y="35547"/>
                </a:lnTo>
                <a:lnTo>
                  <a:pt x="108064" y="35547"/>
                </a:lnTo>
                <a:lnTo>
                  <a:pt x="105790" y="32702"/>
                </a:lnTo>
                <a:lnTo>
                  <a:pt x="99479" y="26606"/>
                </a:lnTo>
                <a:lnTo>
                  <a:pt x="95694" y="25031"/>
                </a:lnTo>
                <a:lnTo>
                  <a:pt x="91274" y="24917"/>
                </a:lnTo>
                <a:lnTo>
                  <a:pt x="91868" y="24422"/>
                </a:lnTo>
                <a:lnTo>
                  <a:pt x="58572" y="24422"/>
                </a:lnTo>
                <a:lnTo>
                  <a:pt x="29209" y="0"/>
                </a:lnTo>
                <a:close/>
              </a:path>
              <a:path w="130175" h="78104">
                <a:moveTo>
                  <a:pt x="108064" y="35547"/>
                </a:moveTo>
                <a:lnTo>
                  <a:pt x="83972" y="35547"/>
                </a:lnTo>
                <a:lnTo>
                  <a:pt x="86398" y="35775"/>
                </a:lnTo>
                <a:lnTo>
                  <a:pt x="88747" y="36690"/>
                </a:lnTo>
                <a:lnTo>
                  <a:pt x="93281" y="39903"/>
                </a:lnTo>
                <a:lnTo>
                  <a:pt x="95021" y="41859"/>
                </a:lnTo>
                <a:lnTo>
                  <a:pt x="96240" y="44196"/>
                </a:lnTo>
                <a:lnTo>
                  <a:pt x="115658" y="77914"/>
                </a:lnTo>
                <a:lnTo>
                  <a:pt x="130098" y="76250"/>
                </a:lnTo>
                <a:lnTo>
                  <a:pt x="111315" y="40614"/>
                </a:lnTo>
                <a:lnTo>
                  <a:pt x="111010" y="40144"/>
                </a:lnTo>
                <a:lnTo>
                  <a:pt x="110603" y="39573"/>
                </a:lnTo>
                <a:lnTo>
                  <a:pt x="108470" y="36055"/>
                </a:lnTo>
                <a:lnTo>
                  <a:pt x="108064" y="35547"/>
                </a:lnTo>
                <a:close/>
              </a:path>
              <a:path w="130175" h="78104">
                <a:moveTo>
                  <a:pt x="72847" y="35547"/>
                </a:moveTo>
                <a:lnTo>
                  <a:pt x="58572" y="35547"/>
                </a:lnTo>
                <a:lnTo>
                  <a:pt x="58572" y="77089"/>
                </a:lnTo>
                <a:lnTo>
                  <a:pt x="72847" y="77089"/>
                </a:lnTo>
                <a:lnTo>
                  <a:pt x="72847" y="35547"/>
                </a:lnTo>
                <a:close/>
              </a:path>
              <a:path w="130175" h="78104">
                <a:moveTo>
                  <a:pt x="72847" y="0"/>
                </a:moveTo>
                <a:lnTo>
                  <a:pt x="58572" y="0"/>
                </a:lnTo>
                <a:lnTo>
                  <a:pt x="58572" y="24422"/>
                </a:lnTo>
                <a:lnTo>
                  <a:pt x="72847" y="24422"/>
                </a:lnTo>
                <a:lnTo>
                  <a:pt x="72847" y="0"/>
                </a:lnTo>
                <a:close/>
              </a:path>
              <a:path w="130175" h="78104">
                <a:moveTo>
                  <a:pt x="121145" y="0"/>
                </a:moveTo>
                <a:lnTo>
                  <a:pt x="102057" y="0"/>
                </a:lnTo>
                <a:lnTo>
                  <a:pt x="72847" y="24422"/>
                </a:lnTo>
                <a:lnTo>
                  <a:pt x="91868" y="24422"/>
                </a:lnTo>
                <a:lnTo>
                  <a:pt x="12114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2884589" y="3791737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47" y="44183"/>
                </a:lnTo>
                <a:lnTo>
                  <a:pt x="14439" y="44183"/>
                </a:lnTo>
                <a:lnTo>
                  <a:pt x="14439" y="0"/>
                </a:lnTo>
                <a:close/>
              </a:path>
              <a:path w="71755" h="77470">
                <a:moveTo>
                  <a:pt x="71196" y="17437"/>
                </a:moveTo>
                <a:lnTo>
                  <a:pt x="56756" y="17437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37"/>
                </a:lnTo>
                <a:close/>
              </a:path>
              <a:path w="71755" h="77470">
                <a:moveTo>
                  <a:pt x="71196" y="0"/>
                </a:moveTo>
                <a:lnTo>
                  <a:pt x="56756" y="0"/>
                </a:lnTo>
                <a:lnTo>
                  <a:pt x="14439" y="44183"/>
                </a:lnTo>
                <a:lnTo>
                  <a:pt x="31147" y="44183"/>
                </a:lnTo>
                <a:lnTo>
                  <a:pt x="56756" y="17437"/>
                </a:lnTo>
                <a:lnTo>
                  <a:pt x="71196" y="17437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2969183" y="3791737"/>
            <a:ext cx="88265" cy="77470"/>
          </a:xfrm>
          <a:custGeom>
            <a:avLst/>
            <a:gdLst/>
            <a:ahLst/>
            <a:cxnLst/>
            <a:rect l="l" t="t" r="r" b="b"/>
            <a:pathLst>
              <a:path w="88264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21602"/>
                </a:lnTo>
                <a:lnTo>
                  <a:pt x="31506" y="21602"/>
                </a:lnTo>
                <a:lnTo>
                  <a:pt x="14439" y="0"/>
                </a:lnTo>
                <a:close/>
              </a:path>
              <a:path w="88264" h="77470">
                <a:moveTo>
                  <a:pt x="87947" y="21602"/>
                </a:moveTo>
                <a:lnTo>
                  <a:pt x="73342" y="21602"/>
                </a:lnTo>
                <a:lnTo>
                  <a:pt x="73342" y="77076"/>
                </a:lnTo>
                <a:lnTo>
                  <a:pt x="87947" y="77076"/>
                </a:lnTo>
                <a:lnTo>
                  <a:pt x="87947" y="21602"/>
                </a:lnTo>
                <a:close/>
              </a:path>
              <a:path w="88264" h="77470">
                <a:moveTo>
                  <a:pt x="31506" y="21602"/>
                </a:moveTo>
                <a:lnTo>
                  <a:pt x="14439" y="21602"/>
                </a:lnTo>
                <a:lnTo>
                  <a:pt x="37503" y="51333"/>
                </a:lnTo>
                <a:lnTo>
                  <a:pt x="50279" y="51333"/>
                </a:lnTo>
                <a:lnTo>
                  <a:pt x="61106" y="37376"/>
                </a:lnTo>
                <a:lnTo>
                  <a:pt x="43967" y="37376"/>
                </a:lnTo>
                <a:lnTo>
                  <a:pt x="31506" y="21602"/>
                </a:lnTo>
                <a:close/>
              </a:path>
              <a:path w="88264" h="77470">
                <a:moveTo>
                  <a:pt x="87947" y="0"/>
                </a:moveTo>
                <a:lnTo>
                  <a:pt x="73342" y="0"/>
                </a:lnTo>
                <a:lnTo>
                  <a:pt x="43967" y="37376"/>
                </a:lnTo>
                <a:lnTo>
                  <a:pt x="61106" y="37376"/>
                </a:lnTo>
                <a:lnTo>
                  <a:pt x="73342" y="21602"/>
                </a:lnTo>
                <a:lnTo>
                  <a:pt x="87947" y="21602"/>
                </a:lnTo>
                <a:lnTo>
                  <a:pt x="87947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795072" y="4233290"/>
            <a:ext cx="742555" cy="12566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615554" y="4257802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12115"/>
                </a:lnTo>
                <a:lnTo>
                  <a:pt x="70192" y="12115"/>
                </a:lnTo>
                <a:lnTo>
                  <a:pt x="70192" y="0"/>
                </a:lnTo>
                <a:close/>
              </a:path>
              <a:path w="70485" h="77470">
                <a:moveTo>
                  <a:pt x="70192" y="12115"/>
                </a:moveTo>
                <a:lnTo>
                  <a:pt x="55765" y="12115"/>
                </a:lnTo>
                <a:lnTo>
                  <a:pt x="55765" y="77076"/>
                </a:lnTo>
                <a:lnTo>
                  <a:pt x="70192" y="77076"/>
                </a:lnTo>
                <a:lnTo>
                  <a:pt x="70192" y="12115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694675" y="4255795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786788" y="4256455"/>
            <a:ext cx="74295" cy="116839"/>
          </a:xfrm>
          <a:custGeom>
            <a:avLst/>
            <a:gdLst/>
            <a:ahLst/>
            <a:cxnLst/>
            <a:rect l="l" t="t" r="r" b="b"/>
            <a:pathLst>
              <a:path w="74294" h="116839">
                <a:moveTo>
                  <a:pt x="14439" y="1333"/>
                </a:moveTo>
                <a:lnTo>
                  <a:pt x="0" y="1333"/>
                </a:lnTo>
                <a:lnTo>
                  <a:pt x="0" y="116459"/>
                </a:lnTo>
                <a:lnTo>
                  <a:pt x="14439" y="116459"/>
                </a:lnTo>
                <a:lnTo>
                  <a:pt x="14439" y="77419"/>
                </a:lnTo>
                <a:lnTo>
                  <a:pt x="47157" y="77419"/>
                </a:lnTo>
                <a:lnTo>
                  <a:pt x="48829" y="77004"/>
                </a:lnTo>
                <a:lnTo>
                  <a:pt x="55893" y="73786"/>
                </a:lnTo>
                <a:lnTo>
                  <a:pt x="62230" y="69278"/>
                </a:lnTo>
                <a:lnTo>
                  <a:pt x="64637" y="66624"/>
                </a:lnTo>
                <a:lnTo>
                  <a:pt x="28879" y="66624"/>
                </a:lnTo>
                <a:lnTo>
                  <a:pt x="26327" y="66408"/>
                </a:lnTo>
                <a:lnTo>
                  <a:pt x="23812" y="65963"/>
                </a:lnTo>
                <a:lnTo>
                  <a:pt x="18834" y="64630"/>
                </a:lnTo>
                <a:lnTo>
                  <a:pt x="16548" y="63741"/>
                </a:lnTo>
                <a:lnTo>
                  <a:pt x="14439" y="62636"/>
                </a:lnTo>
                <a:lnTo>
                  <a:pt x="14439" y="18618"/>
                </a:lnTo>
                <a:lnTo>
                  <a:pt x="39166" y="13131"/>
                </a:lnTo>
                <a:lnTo>
                  <a:pt x="65403" y="13131"/>
                </a:lnTo>
                <a:lnTo>
                  <a:pt x="62230" y="9804"/>
                </a:lnTo>
                <a:lnTo>
                  <a:pt x="56069" y="5518"/>
                </a:lnTo>
                <a:lnTo>
                  <a:pt x="54945" y="4991"/>
                </a:lnTo>
                <a:lnTo>
                  <a:pt x="14439" y="4991"/>
                </a:lnTo>
                <a:lnTo>
                  <a:pt x="14439" y="1333"/>
                </a:lnTo>
                <a:close/>
              </a:path>
              <a:path w="74294" h="116839">
                <a:moveTo>
                  <a:pt x="47157" y="77419"/>
                </a:moveTo>
                <a:lnTo>
                  <a:pt x="14439" y="77419"/>
                </a:lnTo>
                <a:lnTo>
                  <a:pt x="17653" y="78193"/>
                </a:lnTo>
                <a:lnTo>
                  <a:pt x="20777" y="78752"/>
                </a:lnTo>
                <a:lnTo>
                  <a:pt x="26860" y="79413"/>
                </a:lnTo>
                <a:lnTo>
                  <a:pt x="29756" y="79578"/>
                </a:lnTo>
                <a:lnTo>
                  <a:pt x="32524" y="79578"/>
                </a:lnTo>
                <a:lnTo>
                  <a:pt x="41039" y="78935"/>
                </a:lnTo>
                <a:lnTo>
                  <a:pt x="47157" y="77419"/>
                </a:lnTo>
                <a:close/>
              </a:path>
              <a:path w="74294" h="116839">
                <a:moveTo>
                  <a:pt x="65403" y="13131"/>
                </a:moveTo>
                <a:lnTo>
                  <a:pt x="39166" y="13131"/>
                </a:lnTo>
                <a:lnTo>
                  <a:pt x="45085" y="15290"/>
                </a:lnTo>
                <a:lnTo>
                  <a:pt x="55486" y="23926"/>
                </a:lnTo>
                <a:lnTo>
                  <a:pt x="58089" y="30632"/>
                </a:lnTo>
                <a:lnTo>
                  <a:pt x="58089" y="49009"/>
                </a:lnTo>
                <a:lnTo>
                  <a:pt x="55346" y="55765"/>
                </a:lnTo>
                <a:lnTo>
                  <a:pt x="44399" y="64185"/>
                </a:lnTo>
                <a:lnTo>
                  <a:pt x="38392" y="66408"/>
                </a:lnTo>
                <a:lnTo>
                  <a:pt x="31864" y="66624"/>
                </a:lnTo>
                <a:lnTo>
                  <a:pt x="64637" y="66624"/>
                </a:lnTo>
                <a:lnTo>
                  <a:pt x="67462" y="63509"/>
                </a:lnTo>
                <a:lnTo>
                  <a:pt x="71196" y="56489"/>
                </a:lnTo>
                <a:lnTo>
                  <a:pt x="73434" y="48222"/>
                </a:lnTo>
                <a:lnTo>
                  <a:pt x="74180" y="38709"/>
                </a:lnTo>
                <a:lnTo>
                  <a:pt x="73434" y="29744"/>
                </a:lnTo>
                <a:lnTo>
                  <a:pt x="71196" y="21937"/>
                </a:lnTo>
                <a:lnTo>
                  <a:pt x="67462" y="15290"/>
                </a:lnTo>
                <a:lnTo>
                  <a:pt x="65403" y="13131"/>
                </a:lnTo>
                <a:close/>
              </a:path>
              <a:path w="74294" h="116839">
                <a:moveTo>
                  <a:pt x="35344" y="0"/>
                </a:moveTo>
                <a:lnTo>
                  <a:pt x="31800" y="0"/>
                </a:lnTo>
                <a:lnTo>
                  <a:pt x="28270" y="419"/>
                </a:lnTo>
                <a:lnTo>
                  <a:pt x="21183" y="2082"/>
                </a:lnTo>
                <a:lnTo>
                  <a:pt x="17754" y="3327"/>
                </a:lnTo>
                <a:lnTo>
                  <a:pt x="14439" y="4991"/>
                </a:lnTo>
                <a:lnTo>
                  <a:pt x="54945" y="4991"/>
                </a:lnTo>
                <a:lnTo>
                  <a:pt x="49534" y="2454"/>
                </a:lnTo>
                <a:lnTo>
                  <a:pt x="42625" y="613"/>
                </a:lnTo>
                <a:lnTo>
                  <a:pt x="3534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859762" y="4257789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71856" y="0"/>
                </a:moveTo>
                <a:lnTo>
                  <a:pt x="28092" y="0"/>
                </a:lnTo>
                <a:lnTo>
                  <a:pt x="22428" y="1803"/>
                </a:lnTo>
                <a:lnTo>
                  <a:pt x="13906" y="8991"/>
                </a:lnTo>
                <a:lnTo>
                  <a:pt x="11620" y="12954"/>
                </a:lnTo>
                <a:lnTo>
                  <a:pt x="11382" y="15951"/>
                </a:lnTo>
                <a:lnTo>
                  <a:pt x="11277" y="21590"/>
                </a:lnTo>
                <a:lnTo>
                  <a:pt x="12547" y="24752"/>
                </a:lnTo>
                <a:lnTo>
                  <a:pt x="17640" y="30734"/>
                </a:lnTo>
                <a:lnTo>
                  <a:pt x="21463" y="33007"/>
                </a:lnTo>
                <a:lnTo>
                  <a:pt x="26555" y="34556"/>
                </a:lnTo>
                <a:lnTo>
                  <a:pt x="26111" y="34696"/>
                </a:lnTo>
                <a:lnTo>
                  <a:pt x="25882" y="34886"/>
                </a:lnTo>
                <a:lnTo>
                  <a:pt x="25107" y="35217"/>
                </a:lnTo>
                <a:lnTo>
                  <a:pt x="0" y="76250"/>
                </a:lnTo>
                <a:lnTo>
                  <a:pt x="16090" y="77914"/>
                </a:lnTo>
                <a:lnTo>
                  <a:pt x="35013" y="45021"/>
                </a:lnTo>
                <a:lnTo>
                  <a:pt x="36563" y="42024"/>
                </a:lnTo>
                <a:lnTo>
                  <a:pt x="38277" y="39700"/>
                </a:lnTo>
                <a:lnTo>
                  <a:pt x="42037" y="36385"/>
                </a:lnTo>
                <a:lnTo>
                  <a:pt x="44081" y="35547"/>
                </a:lnTo>
                <a:lnTo>
                  <a:pt x="71856" y="35547"/>
                </a:lnTo>
                <a:lnTo>
                  <a:pt x="71856" y="23253"/>
                </a:lnTo>
                <a:lnTo>
                  <a:pt x="30975" y="23253"/>
                </a:lnTo>
                <a:lnTo>
                  <a:pt x="29006" y="22733"/>
                </a:lnTo>
                <a:lnTo>
                  <a:pt x="26250" y="20624"/>
                </a:lnTo>
                <a:lnTo>
                  <a:pt x="25552" y="19431"/>
                </a:lnTo>
                <a:lnTo>
                  <a:pt x="25552" y="17526"/>
                </a:lnTo>
                <a:lnTo>
                  <a:pt x="25717" y="17272"/>
                </a:lnTo>
                <a:lnTo>
                  <a:pt x="25946" y="15951"/>
                </a:lnTo>
                <a:lnTo>
                  <a:pt x="26847" y="14757"/>
                </a:lnTo>
                <a:lnTo>
                  <a:pt x="30060" y="12649"/>
                </a:lnTo>
                <a:lnTo>
                  <a:pt x="32245" y="12128"/>
                </a:lnTo>
                <a:lnTo>
                  <a:pt x="71856" y="12128"/>
                </a:lnTo>
                <a:lnTo>
                  <a:pt x="71856" y="0"/>
                </a:lnTo>
                <a:close/>
              </a:path>
              <a:path w="72389" h="78104">
                <a:moveTo>
                  <a:pt x="71856" y="35547"/>
                </a:moveTo>
                <a:lnTo>
                  <a:pt x="57416" y="35547"/>
                </a:lnTo>
                <a:lnTo>
                  <a:pt x="57416" y="77076"/>
                </a:lnTo>
                <a:lnTo>
                  <a:pt x="71856" y="77076"/>
                </a:lnTo>
                <a:lnTo>
                  <a:pt x="71856" y="35547"/>
                </a:lnTo>
                <a:close/>
              </a:path>
              <a:path w="72389" h="78104">
                <a:moveTo>
                  <a:pt x="71856" y="12128"/>
                </a:moveTo>
                <a:lnTo>
                  <a:pt x="57416" y="12128"/>
                </a:lnTo>
                <a:lnTo>
                  <a:pt x="57416" y="23253"/>
                </a:lnTo>
                <a:lnTo>
                  <a:pt x="71856" y="23253"/>
                </a:lnTo>
                <a:lnTo>
                  <a:pt x="71856" y="1212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936534" y="4257789"/>
            <a:ext cx="83185" cy="101600"/>
          </a:xfrm>
          <a:custGeom>
            <a:avLst/>
            <a:gdLst/>
            <a:ahLst/>
            <a:cxnLst/>
            <a:rect l="l" t="t" r="r" b="b"/>
            <a:pathLst>
              <a:path w="83185" h="101600">
                <a:moveTo>
                  <a:pt x="43789" y="12128"/>
                </a:moveTo>
                <a:lnTo>
                  <a:pt x="26860" y="12128"/>
                </a:lnTo>
                <a:lnTo>
                  <a:pt x="9105" y="64795"/>
                </a:lnTo>
                <a:lnTo>
                  <a:pt x="6451" y="64896"/>
                </a:lnTo>
                <a:lnTo>
                  <a:pt x="4254" y="65811"/>
                </a:lnTo>
                <a:lnTo>
                  <a:pt x="2552" y="67538"/>
                </a:lnTo>
                <a:lnTo>
                  <a:pt x="825" y="69253"/>
                </a:lnTo>
                <a:lnTo>
                  <a:pt x="78" y="71272"/>
                </a:lnTo>
                <a:lnTo>
                  <a:pt x="0" y="75171"/>
                </a:lnTo>
                <a:lnTo>
                  <a:pt x="111" y="76695"/>
                </a:lnTo>
                <a:lnTo>
                  <a:pt x="304" y="78409"/>
                </a:lnTo>
                <a:lnTo>
                  <a:pt x="7112" y="101168"/>
                </a:lnTo>
                <a:lnTo>
                  <a:pt x="21209" y="99847"/>
                </a:lnTo>
                <a:lnTo>
                  <a:pt x="14249" y="77088"/>
                </a:lnTo>
                <a:lnTo>
                  <a:pt x="82250" y="77088"/>
                </a:lnTo>
                <a:lnTo>
                  <a:pt x="82334" y="76695"/>
                </a:lnTo>
                <a:lnTo>
                  <a:pt x="82448" y="75920"/>
                </a:lnTo>
                <a:lnTo>
                  <a:pt x="82613" y="71272"/>
                </a:lnTo>
                <a:lnTo>
                  <a:pt x="81889" y="69113"/>
                </a:lnTo>
                <a:lnTo>
                  <a:pt x="79019" y="65785"/>
                </a:lnTo>
                <a:lnTo>
                  <a:pt x="76974" y="64960"/>
                </a:lnTo>
                <a:lnTo>
                  <a:pt x="23037" y="64960"/>
                </a:lnTo>
                <a:lnTo>
                  <a:pt x="39141" y="15951"/>
                </a:lnTo>
                <a:lnTo>
                  <a:pt x="39471" y="14846"/>
                </a:lnTo>
                <a:lnTo>
                  <a:pt x="40182" y="13931"/>
                </a:lnTo>
                <a:lnTo>
                  <a:pt x="42405" y="12484"/>
                </a:lnTo>
                <a:lnTo>
                  <a:pt x="43789" y="12128"/>
                </a:lnTo>
                <a:close/>
              </a:path>
              <a:path w="83185" h="101600">
                <a:moveTo>
                  <a:pt x="82250" y="77088"/>
                </a:moveTo>
                <a:lnTo>
                  <a:pt x="68173" y="77088"/>
                </a:lnTo>
                <a:lnTo>
                  <a:pt x="61214" y="99847"/>
                </a:lnTo>
                <a:lnTo>
                  <a:pt x="75145" y="101168"/>
                </a:lnTo>
                <a:lnTo>
                  <a:pt x="81953" y="78244"/>
                </a:lnTo>
                <a:lnTo>
                  <a:pt x="82169" y="77469"/>
                </a:lnTo>
                <a:lnTo>
                  <a:pt x="82250" y="77088"/>
                </a:lnTo>
                <a:close/>
              </a:path>
              <a:path w="83185" h="101600">
                <a:moveTo>
                  <a:pt x="74320" y="0"/>
                </a:moveTo>
                <a:lnTo>
                  <a:pt x="17233" y="0"/>
                </a:lnTo>
                <a:lnTo>
                  <a:pt x="17233" y="12128"/>
                </a:lnTo>
                <a:lnTo>
                  <a:pt x="59880" y="12128"/>
                </a:lnTo>
                <a:lnTo>
                  <a:pt x="59880" y="64960"/>
                </a:lnTo>
                <a:lnTo>
                  <a:pt x="74320" y="64960"/>
                </a:lnTo>
                <a:lnTo>
                  <a:pt x="74320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2020811" y="4255795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2113089" y="4257789"/>
            <a:ext cx="73025" cy="78105"/>
          </a:xfrm>
          <a:custGeom>
            <a:avLst/>
            <a:gdLst/>
            <a:ahLst/>
            <a:cxnLst/>
            <a:rect l="l" t="t" r="r" b="b"/>
            <a:pathLst>
              <a:path w="73025" h="78104">
                <a:moveTo>
                  <a:pt x="49832" y="35560"/>
                </a:moveTo>
                <a:lnTo>
                  <a:pt x="27432" y="35560"/>
                </a:lnTo>
                <a:lnTo>
                  <a:pt x="29895" y="36360"/>
                </a:lnTo>
                <a:lnTo>
                  <a:pt x="34658" y="39573"/>
                </a:lnTo>
                <a:lnTo>
                  <a:pt x="36499" y="41643"/>
                </a:lnTo>
                <a:lnTo>
                  <a:pt x="37833" y="44196"/>
                </a:lnTo>
                <a:lnTo>
                  <a:pt x="57416" y="77914"/>
                </a:lnTo>
                <a:lnTo>
                  <a:pt x="73012" y="76263"/>
                </a:lnTo>
                <a:lnTo>
                  <a:pt x="54102" y="42532"/>
                </a:lnTo>
                <a:lnTo>
                  <a:pt x="53073" y="40627"/>
                </a:lnTo>
                <a:lnTo>
                  <a:pt x="52768" y="40157"/>
                </a:lnTo>
                <a:lnTo>
                  <a:pt x="52353" y="39573"/>
                </a:lnTo>
                <a:lnTo>
                  <a:pt x="50228" y="36055"/>
                </a:lnTo>
                <a:lnTo>
                  <a:pt x="49832" y="35560"/>
                </a:lnTo>
                <a:close/>
              </a:path>
              <a:path w="73025" h="78104">
                <a:moveTo>
                  <a:pt x="14439" y="0"/>
                </a:moveTo>
                <a:lnTo>
                  <a:pt x="0" y="0"/>
                </a:lnTo>
                <a:lnTo>
                  <a:pt x="0" y="77089"/>
                </a:lnTo>
                <a:lnTo>
                  <a:pt x="14439" y="77089"/>
                </a:lnTo>
                <a:lnTo>
                  <a:pt x="14439" y="35560"/>
                </a:lnTo>
                <a:lnTo>
                  <a:pt x="49832" y="35560"/>
                </a:lnTo>
                <a:lnTo>
                  <a:pt x="47548" y="32702"/>
                </a:lnTo>
                <a:lnTo>
                  <a:pt x="41236" y="26619"/>
                </a:lnTo>
                <a:lnTo>
                  <a:pt x="37388" y="25031"/>
                </a:lnTo>
                <a:lnTo>
                  <a:pt x="32854" y="24930"/>
                </a:lnTo>
                <a:lnTo>
                  <a:pt x="33463" y="24422"/>
                </a:lnTo>
                <a:lnTo>
                  <a:pt x="14439" y="24422"/>
                </a:lnTo>
                <a:lnTo>
                  <a:pt x="14439" y="0"/>
                </a:lnTo>
                <a:close/>
              </a:path>
              <a:path w="73025" h="78104">
                <a:moveTo>
                  <a:pt x="62725" y="0"/>
                </a:moveTo>
                <a:lnTo>
                  <a:pt x="43802" y="0"/>
                </a:lnTo>
                <a:lnTo>
                  <a:pt x="14439" y="24422"/>
                </a:lnTo>
                <a:lnTo>
                  <a:pt x="33463" y="24422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795897" y="4255795"/>
            <a:ext cx="2659035" cy="71517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2094522" y="4455147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205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205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2178202" y="4457141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42316" y="12128"/>
                </a:moveTo>
                <a:lnTo>
                  <a:pt x="27876" y="12128"/>
                </a:lnTo>
                <a:lnTo>
                  <a:pt x="27876" y="77089"/>
                </a:lnTo>
                <a:lnTo>
                  <a:pt x="42316" y="77089"/>
                </a:lnTo>
                <a:lnTo>
                  <a:pt x="42316" y="12128"/>
                </a:lnTo>
                <a:close/>
              </a:path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2246172" y="4457141"/>
            <a:ext cx="80645" cy="77470"/>
          </a:xfrm>
          <a:custGeom>
            <a:avLst/>
            <a:gdLst/>
            <a:ahLst/>
            <a:cxnLst/>
            <a:rect l="l" t="t" r="r" b="b"/>
            <a:pathLst>
              <a:path w="80644" h="77470">
                <a:moveTo>
                  <a:pt x="24396" y="35547"/>
                </a:moveTo>
                <a:lnTo>
                  <a:pt x="9956" y="35547"/>
                </a:lnTo>
                <a:lnTo>
                  <a:pt x="9956" y="77076"/>
                </a:lnTo>
                <a:lnTo>
                  <a:pt x="24396" y="77076"/>
                </a:lnTo>
                <a:lnTo>
                  <a:pt x="24396" y="35547"/>
                </a:lnTo>
                <a:close/>
              </a:path>
              <a:path w="80644" h="77470">
                <a:moveTo>
                  <a:pt x="80149" y="0"/>
                </a:moveTo>
                <a:lnTo>
                  <a:pt x="65709" y="0"/>
                </a:lnTo>
                <a:lnTo>
                  <a:pt x="65709" y="23253"/>
                </a:lnTo>
                <a:lnTo>
                  <a:pt x="0" y="23253"/>
                </a:lnTo>
                <a:lnTo>
                  <a:pt x="0" y="35547"/>
                </a:lnTo>
                <a:lnTo>
                  <a:pt x="65709" y="35547"/>
                </a:lnTo>
                <a:lnTo>
                  <a:pt x="65709" y="77076"/>
                </a:lnTo>
                <a:lnTo>
                  <a:pt x="80149" y="77076"/>
                </a:lnTo>
                <a:lnTo>
                  <a:pt x="80149" y="0"/>
                </a:lnTo>
                <a:close/>
              </a:path>
              <a:path w="80644" h="77470">
                <a:moveTo>
                  <a:pt x="24396" y="0"/>
                </a:moveTo>
                <a:lnTo>
                  <a:pt x="9956" y="0"/>
                </a:lnTo>
                <a:lnTo>
                  <a:pt x="9956" y="23253"/>
                </a:lnTo>
                <a:lnTo>
                  <a:pt x="24396" y="23253"/>
                </a:lnTo>
                <a:lnTo>
                  <a:pt x="243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2336215" y="4455147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205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205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794899" y="5120551"/>
            <a:ext cx="2150700" cy="51582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461592" y="5122545"/>
            <a:ext cx="68580" cy="77470"/>
          </a:xfrm>
          <a:custGeom>
            <a:avLst/>
            <a:gdLst/>
            <a:ahLst/>
            <a:cxnLst/>
            <a:rect l="l" t="t" r="r" b="b"/>
            <a:pathLst>
              <a:path w="68580" h="77470">
                <a:moveTo>
                  <a:pt x="15265" y="0"/>
                </a:moveTo>
                <a:lnTo>
                  <a:pt x="0" y="0"/>
                </a:lnTo>
                <a:lnTo>
                  <a:pt x="10629" y="29565"/>
                </a:lnTo>
                <a:lnTo>
                  <a:pt x="54102" y="45846"/>
                </a:lnTo>
                <a:lnTo>
                  <a:pt x="54102" y="77076"/>
                </a:lnTo>
                <a:lnTo>
                  <a:pt x="68541" y="77076"/>
                </a:lnTo>
                <a:lnTo>
                  <a:pt x="68541" y="33553"/>
                </a:lnTo>
                <a:lnTo>
                  <a:pt x="34747" y="33553"/>
                </a:lnTo>
                <a:lnTo>
                  <a:pt x="31699" y="32753"/>
                </a:lnTo>
                <a:lnTo>
                  <a:pt x="26390" y="29540"/>
                </a:lnTo>
                <a:lnTo>
                  <a:pt x="24625" y="27355"/>
                </a:lnTo>
                <a:lnTo>
                  <a:pt x="23736" y="24587"/>
                </a:lnTo>
                <a:lnTo>
                  <a:pt x="15265" y="0"/>
                </a:lnTo>
                <a:close/>
              </a:path>
              <a:path w="68580" h="77470">
                <a:moveTo>
                  <a:pt x="68541" y="0"/>
                </a:moveTo>
                <a:lnTo>
                  <a:pt x="54102" y="0"/>
                </a:lnTo>
                <a:lnTo>
                  <a:pt x="54102" y="33553"/>
                </a:lnTo>
                <a:lnTo>
                  <a:pt x="68541" y="33553"/>
                </a:lnTo>
                <a:lnTo>
                  <a:pt x="6854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538612" y="5120551"/>
            <a:ext cx="82550" cy="81280"/>
          </a:xfrm>
          <a:custGeom>
            <a:avLst/>
            <a:gdLst/>
            <a:ahLst/>
            <a:cxnLst/>
            <a:rect l="l" t="t" r="r" b="b"/>
            <a:pathLst>
              <a:path w="82550" h="81279">
                <a:moveTo>
                  <a:pt x="41965" y="0"/>
                </a:moveTo>
                <a:lnTo>
                  <a:pt x="5958" y="18232"/>
                </a:lnTo>
                <a:lnTo>
                  <a:pt x="0" y="39115"/>
                </a:lnTo>
                <a:lnTo>
                  <a:pt x="648" y="46718"/>
                </a:lnTo>
                <a:lnTo>
                  <a:pt x="23858" y="77387"/>
                </a:lnTo>
                <a:lnTo>
                  <a:pt x="41965" y="81064"/>
                </a:lnTo>
                <a:lnTo>
                  <a:pt x="43629" y="80898"/>
                </a:lnTo>
                <a:lnTo>
                  <a:pt x="51147" y="80898"/>
                </a:lnTo>
                <a:lnTo>
                  <a:pt x="58120" y="79565"/>
                </a:lnTo>
                <a:lnTo>
                  <a:pt x="70947" y="74256"/>
                </a:lnTo>
                <a:lnTo>
                  <a:pt x="76877" y="69710"/>
                </a:lnTo>
                <a:lnTo>
                  <a:pt x="77812" y="68605"/>
                </a:lnTo>
                <a:lnTo>
                  <a:pt x="42473" y="68605"/>
                </a:lnTo>
                <a:lnTo>
                  <a:pt x="34498" y="68275"/>
                </a:lnTo>
                <a:lnTo>
                  <a:pt x="28084" y="65176"/>
                </a:lnTo>
                <a:lnTo>
                  <a:pt x="18343" y="53428"/>
                </a:lnTo>
                <a:lnTo>
                  <a:pt x="15917" y="46951"/>
                </a:lnTo>
                <a:lnTo>
                  <a:pt x="15943" y="38874"/>
                </a:lnTo>
                <a:lnTo>
                  <a:pt x="16083" y="37541"/>
                </a:lnTo>
                <a:lnTo>
                  <a:pt x="80967" y="37541"/>
                </a:lnTo>
                <a:lnTo>
                  <a:pt x="80302" y="29993"/>
                </a:lnTo>
                <a:lnTo>
                  <a:pt x="79009" y="25247"/>
                </a:lnTo>
                <a:lnTo>
                  <a:pt x="18902" y="25247"/>
                </a:lnTo>
                <a:lnTo>
                  <a:pt x="20451" y="22364"/>
                </a:lnTo>
                <a:lnTo>
                  <a:pt x="22585" y="19964"/>
                </a:lnTo>
                <a:lnTo>
                  <a:pt x="27995" y="16090"/>
                </a:lnTo>
                <a:lnTo>
                  <a:pt x="30853" y="14668"/>
                </a:lnTo>
                <a:lnTo>
                  <a:pt x="33837" y="13779"/>
                </a:lnTo>
                <a:lnTo>
                  <a:pt x="35272" y="13233"/>
                </a:lnTo>
                <a:lnTo>
                  <a:pt x="36707" y="12839"/>
                </a:lnTo>
                <a:lnTo>
                  <a:pt x="39590" y="12407"/>
                </a:lnTo>
                <a:lnTo>
                  <a:pt x="44213" y="12344"/>
                </a:lnTo>
                <a:lnTo>
                  <a:pt x="71222" y="12344"/>
                </a:lnTo>
                <a:lnTo>
                  <a:pt x="65041" y="6362"/>
                </a:lnTo>
                <a:lnTo>
                  <a:pt x="58069" y="2539"/>
                </a:lnTo>
                <a:lnTo>
                  <a:pt x="50436" y="990"/>
                </a:lnTo>
                <a:lnTo>
                  <a:pt x="48988" y="660"/>
                </a:lnTo>
                <a:lnTo>
                  <a:pt x="47553" y="406"/>
                </a:lnTo>
                <a:lnTo>
                  <a:pt x="44683" y="76"/>
                </a:lnTo>
                <a:lnTo>
                  <a:pt x="41965" y="0"/>
                </a:lnTo>
                <a:close/>
              </a:path>
              <a:path w="82550" h="81279">
                <a:moveTo>
                  <a:pt x="72001" y="53492"/>
                </a:moveTo>
                <a:lnTo>
                  <a:pt x="71340" y="54267"/>
                </a:lnTo>
                <a:lnTo>
                  <a:pt x="68902" y="56972"/>
                </a:lnTo>
                <a:lnTo>
                  <a:pt x="68356" y="57645"/>
                </a:lnTo>
                <a:lnTo>
                  <a:pt x="42473" y="68605"/>
                </a:lnTo>
                <a:lnTo>
                  <a:pt x="77812" y="68605"/>
                </a:lnTo>
                <a:lnTo>
                  <a:pt x="82300" y="63296"/>
                </a:lnTo>
                <a:lnTo>
                  <a:pt x="72001" y="53492"/>
                </a:lnTo>
                <a:close/>
              </a:path>
              <a:path w="82550" h="81279">
                <a:moveTo>
                  <a:pt x="71222" y="12344"/>
                </a:moveTo>
                <a:lnTo>
                  <a:pt x="44213" y="12344"/>
                </a:lnTo>
                <a:lnTo>
                  <a:pt x="45864" y="12572"/>
                </a:lnTo>
                <a:lnTo>
                  <a:pt x="46664" y="12738"/>
                </a:lnTo>
                <a:lnTo>
                  <a:pt x="63873" y="25247"/>
                </a:lnTo>
                <a:lnTo>
                  <a:pt x="79009" y="25247"/>
                </a:lnTo>
                <a:lnTo>
                  <a:pt x="78478" y="23294"/>
                </a:lnTo>
                <a:lnTo>
                  <a:pt x="75491" y="17449"/>
                </a:lnTo>
                <a:lnTo>
                  <a:pt x="71340" y="1245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624152" y="5119382"/>
            <a:ext cx="73025" cy="81280"/>
          </a:xfrm>
          <a:custGeom>
            <a:avLst/>
            <a:gdLst/>
            <a:ahLst/>
            <a:cxnLst/>
            <a:rect l="l" t="t" r="r" b="b"/>
            <a:pathLst>
              <a:path w="73025" h="81279">
                <a:moveTo>
                  <a:pt x="46964" y="0"/>
                </a:moveTo>
                <a:lnTo>
                  <a:pt x="43967" y="0"/>
                </a:lnTo>
                <a:lnTo>
                  <a:pt x="35721" y="644"/>
                </a:lnTo>
                <a:lnTo>
                  <a:pt x="3381" y="23053"/>
                </a:lnTo>
                <a:lnTo>
                  <a:pt x="0" y="40703"/>
                </a:lnTo>
                <a:lnTo>
                  <a:pt x="845" y="50135"/>
                </a:lnTo>
                <a:lnTo>
                  <a:pt x="27898" y="78687"/>
                </a:lnTo>
                <a:lnTo>
                  <a:pt x="43967" y="81241"/>
                </a:lnTo>
                <a:lnTo>
                  <a:pt x="46964" y="81241"/>
                </a:lnTo>
                <a:lnTo>
                  <a:pt x="72682" y="73431"/>
                </a:lnTo>
                <a:lnTo>
                  <a:pt x="69167" y="66954"/>
                </a:lnTo>
                <a:lnTo>
                  <a:pt x="37058" y="66954"/>
                </a:lnTo>
                <a:lnTo>
                  <a:pt x="30225" y="64630"/>
                </a:lnTo>
                <a:lnTo>
                  <a:pt x="19049" y="55321"/>
                </a:lnTo>
                <a:lnTo>
                  <a:pt x="16255" y="48907"/>
                </a:lnTo>
                <a:lnTo>
                  <a:pt x="16255" y="32512"/>
                </a:lnTo>
                <a:lnTo>
                  <a:pt x="19049" y="26111"/>
                </a:lnTo>
                <a:lnTo>
                  <a:pt x="30225" y="16929"/>
                </a:lnTo>
                <a:lnTo>
                  <a:pt x="37058" y="14617"/>
                </a:lnTo>
                <a:lnTo>
                  <a:pt x="69128" y="14617"/>
                </a:lnTo>
                <a:lnTo>
                  <a:pt x="72682" y="7975"/>
                </a:lnTo>
                <a:lnTo>
                  <a:pt x="68808" y="5537"/>
                </a:lnTo>
                <a:lnTo>
                  <a:pt x="64681" y="3683"/>
                </a:lnTo>
                <a:lnTo>
                  <a:pt x="55943" y="1143"/>
                </a:lnTo>
                <a:lnTo>
                  <a:pt x="51485" y="330"/>
                </a:lnTo>
                <a:lnTo>
                  <a:pt x="46964" y="0"/>
                </a:lnTo>
                <a:close/>
              </a:path>
              <a:path w="73025" h="81279">
                <a:moveTo>
                  <a:pt x="66370" y="61798"/>
                </a:moveTo>
                <a:lnTo>
                  <a:pt x="47459" y="66954"/>
                </a:lnTo>
                <a:lnTo>
                  <a:pt x="69167" y="66954"/>
                </a:lnTo>
                <a:lnTo>
                  <a:pt x="66370" y="61798"/>
                </a:lnTo>
                <a:close/>
              </a:path>
              <a:path w="73025" h="81279">
                <a:moveTo>
                  <a:pt x="69128" y="14617"/>
                </a:moveTo>
                <a:lnTo>
                  <a:pt x="47459" y="14617"/>
                </a:lnTo>
                <a:lnTo>
                  <a:pt x="49885" y="14846"/>
                </a:lnTo>
                <a:lnTo>
                  <a:pt x="54978" y="15735"/>
                </a:lnTo>
                <a:lnTo>
                  <a:pt x="66370" y="19773"/>
                </a:lnTo>
                <a:lnTo>
                  <a:pt x="69128" y="1461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700555" y="5122545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42316" y="12128"/>
                </a:moveTo>
                <a:lnTo>
                  <a:pt x="27876" y="12128"/>
                </a:lnTo>
                <a:lnTo>
                  <a:pt x="27876" y="77089"/>
                </a:lnTo>
                <a:lnTo>
                  <a:pt x="42316" y="77089"/>
                </a:lnTo>
                <a:lnTo>
                  <a:pt x="42316" y="12128"/>
                </a:lnTo>
                <a:close/>
              </a:path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775739" y="512254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605" y="0"/>
                </a:moveTo>
                <a:lnTo>
                  <a:pt x="0" y="0"/>
                </a:lnTo>
                <a:lnTo>
                  <a:pt x="0" y="77076"/>
                </a:lnTo>
                <a:lnTo>
                  <a:pt x="50507" y="77076"/>
                </a:lnTo>
                <a:lnTo>
                  <a:pt x="58191" y="74333"/>
                </a:lnTo>
                <a:lnTo>
                  <a:pt x="67098" y="64947"/>
                </a:lnTo>
                <a:lnTo>
                  <a:pt x="14605" y="64947"/>
                </a:lnTo>
                <a:lnTo>
                  <a:pt x="14605" y="35547"/>
                </a:lnTo>
                <a:lnTo>
                  <a:pt x="67137" y="35547"/>
                </a:lnTo>
                <a:lnTo>
                  <a:pt x="58191" y="26022"/>
                </a:lnTo>
                <a:lnTo>
                  <a:pt x="50507" y="23253"/>
                </a:lnTo>
                <a:lnTo>
                  <a:pt x="14605" y="23253"/>
                </a:lnTo>
                <a:lnTo>
                  <a:pt x="14605" y="0"/>
                </a:lnTo>
                <a:close/>
              </a:path>
              <a:path w="71755" h="77470">
                <a:moveTo>
                  <a:pt x="67137" y="35547"/>
                </a:moveTo>
                <a:lnTo>
                  <a:pt x="45516" y="35547"/>
                </a:lnTo>
                <a:lnTo>
                  <a:pt x="49453" y="37045"/>
                </a:lnTo>
                <a:lnTo>
                  <a:pt x="54762" y="43027"/>
                </a:lnTo>
                <a:lnTo>
                  <a:pt x="56146" y="46291"/>
                </a:lnTo>
                <a:lnTo>
                  <a:pt x="56261" y="53987"/>
                </a:lnTo>
                <a:lnTo>
                  <a:pt x="54905" y="57365"/>
                </a:lnTo>
                <a:lnTo>
                  <a:pt x="49618" y="63436"/>
                </a:lnTo>
                <a:lnTo>
                  <a:pt x="45631" y="64947"/>
                </a:lnTo>
                <a:lnTo>
                  <a:pt x="67098" y="64947"/>
                </a:lnTo>
                <a:lnTo>
                  <a:pt x="68592" y="63373"/>
                </a:lnTo>
                <a:lnTo>
                  <a:pt x="71247" y="57365"/>
                </a:lnTo>
                <a:lnTo>
                  <a:pt x="71175" y="43027"/>
                </a:lnTo>
                <a:lnTo>
                  <a:pt x="68592" y="37096"/>
                </a:lnTo>
                <a:lnTo>
                  <a:pt x="67137" y="355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924926" y="512254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35" y="44196"/>
                </a:lnTo>
                <a:lnTo>
                  <a:pt x="14439" y="44196"/>
                </a:lnTo>
                <a:lnTo>
                  <a:pt x="14439" y="0"/>
                </a:lnTo>
                <a:close/>
              </a:path>
              <a:path w="71755" h="77470">
                <a:moveTo>
                  <a:pt x="71196" y="17437"/>
                </a:moveTo>
                <a:lnTo>
                  <a:pt x="56756" y="17437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37"/>
                </a:lnTo>
                <a:close/>
              </a:path>
              <a:path w="71755" h="77470">
                <a:moveTo>
                  <a:pt x="71196" y="0"/>
                </a:moveTo>
                <a:lnTo>
                  <a:pt x="56756" y="0"/>
                </a:lnTo>
                <a:lnTo>
                  <a:pt x="14439" y="44196"/>
                </a:lnTo>
                <a:lnTo>
                  <a:pt x="31135" y="44196"/>
                </a:lnTo>
                <a:lnTo>
                  <a:pt x="56756" y="17437"/>
                </a:lnTo>
                <a:lnTo>
                  <a:pt x="71196" y="17437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2071484" y="5122545"/>
            <a:ext cx="83185" cy="101600"/>
          </a:xfrm>
          <a:custGeom>
            <a:avLst/>
            <a:gdLst/>
            <a:ahLst/>
            <a:cxnLst/>
            <a:rect l="l" t="t" r="r" b="b"/>
            <a:pathLst>
              <a:path w="83185" h="101600">
                <a:moveTo>
                  <a:pt x="43789" y="12128"/>
                </a:moveTo>
                <a:lnTo>
                  <a:pt x="26860" y="12128"/>
                </a:lnTo>
                <a:lnTo>
                  <a:pt x="9105" y="64795"/>
                </a:lnTo>
                <a:lnTo>
                  <a:pt x="6451" y="64897"/>
                </a:lnTo>
                <a:lnTo>
                  <a:pt x="4254" y="65811"/>
                </a:lnTo>
                <a:lnTo>
                  <a:pt x="825" y="69253"/>
                </a:lnTo>
                <a:lnTo>
                  <a:pt x="78" y="71272"/>
                </a:lnTo>
                <a:lnTo>
                  <a:pt x="0" y="75171"/>
                </a:lnTo>
                <a:lnTo>
                  <a:pt x="111" y="76695"/>
                </a:lnTo>
                <a:lnTo>
                  <a:pt x="304" y="78409"/>
                </a:lnTo>
                <a:lnTo>
                  <a:pt x="7112" y="101168"/>
                </a:lnTo>
                <a:lnTo>
                  <a:pt x="21209" y="99847"/>
                </a:lnTo>
                <a:lnTo>
                  <a:pt x="14249" y="77089"/>
                </a:lnTo>
                <a:lnTo>
                  <a:pt x="82250" y="77089"/>
                </a:lnTo>
                <a:lnTo>
                  <a:pt x="82334" y="76695"/>
                </a:lnTo>
                <a:lnTo>
                  <a:pt x="82448" y="75920"/>
                </a:lnTo>
                <a:lnTo>
                  <a:pt x="82613" y="71272"/>
                </a:lnTo>
                <a:lnTo>
                  <a:pt x="81889" y="69113"/>
                </a:lnTo>
                <a:lnTo>
                  <a:pt x="79019" y="65786"/>
                </a:lnTo>
                <a:lnTo>
                  <a:pt x="76974" y="64960"/>
                </a:lnTo>
                <a:lnTo>
                  <a:pt x="23037" y="64960"/>
                </a:lnTo>
                <a:lnTo>
                  <a:pt x="39141" y="15951"/>
                </a:lnTo>
                <a:lnTo>
                  <a:pt x="39471" y="14846"/>
                </a:lnTo>
                <a:lnTo>
                  <a:pt x="40182" y="13931"/>
                </a:lnTo>
                <a:lnTo>
                  <a:pt x="42405" y="12484"/>
                </a:lnTo>
                <a:lnTo>
                  <a:pt x="43789" y="12128"/>
                </a:lnTo>
                <a:close/>
              </a:path>
              <a:path w="83185" h="101600">
                <a:moveTo>
                  <a:pt x="82250" y="77089"/>
                </a:moveTo>
                <a:lnTo>
                  <a:pt x="68173" y="77089"/>
                </a:lnTo>
                <a:lnTo>
                  <a:pt x="61201" y="99847"/>
                </a:lnTo>
                <a:lnTo>
                  <a:pt x="75145" y="101168"/>
                </a:lnTo>
                <a:lnTo>
                  <a:pt x="81953" y="78244"/>
                </a:lnTo>
                <a:lnTo>
                  <a:pt x="82169" y="77470"/>
                </a:lnTo>
                <a:lnTo>
                  <a:pt x="82250" y="77089"/>
                </a:lnTo>
                <a:close/>
              </a:path>
              <a:path w="83185" h="101600">
                <a:moveTo>
                  <a:pt x="74320" y="0"/>
                </a:moveTo>
                <a:lnTo>
                  <a:pt x="17233" y="0"/>
                </a:lnTo>
                <a:lnTo>
                  <a:pt x="17233" y="12128"/>
                </a:lnTo>
                <a:lnTo>
                  <a:pt x="59880" y="12128"/>
                </a:lnTo>
                <a:lnTo>
                  <a:pt x="59880" y="64960"/>
                </a:lnTo>
                <a:lnTo>
                  <a:pt x="74320" y="64960"/>
                </a:lnTo>
                <a:lnTo>
                  <a:pt x="74320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2155748" y="5120551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2243886" y="5119382"/>
            <a:ext cx="73025" cy="81280"/>
          </a:xfrm>
          <a:custGeom>
            <a:avLst/>
            <a:gdLst/>
            <a:ahLst/>
            <a:cxnLst/>
            <a:rect l="l" t="t" r="r" b="b"/>
            <a:pathLst>
              <a:path w="73025" h="81279">
                <a:moveTo>
                  <a:pt x="46964" y="0"/>
                </a:moveTo>
                <a:lnTo>
                  <a:pt x="43967" y="0"/>
                </a:lnTo>
                <a:lnTo>
                  <a:pt x="35721" y="644"/>
                </a:lnTo>
                <a:lnTo>
                  <a:pt x="3381" y="23053"/>
                </a:lnTo>
                <a:lnTo>
                  <a:pt x="0" y="40703"/>
                </a:lnTo>
                <a:lnTo>
                  <a:pt x="845" y="50135"/>
                </a:lnTo>
                <a:lnTo>
                  <a:pt x="27898" y="78687"/>
                </a:lnTo>
                <a:lnTo>
                  <a:pt x="43967" y="81241"/>
                </a:lnTo>
                <a:lnTo>
                  <a:pt x="46964" y="81241"/>
                </a:lnTo>
                <a:lnTo>
                  <a:pt x="72682" y="73431"/>
                </a:lnTo>
                <a:lnTo>
                  <a:pt x="69167" y="66954"/>
                </a:lnTo>
                <a:lnTo>
                  <a:pt x="37058" y="66954"/>
                </a:lnTo>
                <a:lnTo>
                  <a:pt x="30226" y="64630"/>
                </a:lnTo>
                <a:lnTo>
                  <a:pt x="19050" y="55321"/>
                </a:lnTo>
                <a:lnTo>
                  <a:pt x="16256" y="48907"/>
                </a:lnTo>
                <a:lnTo>
                  <a:pt x="16256" y="32512"/>
                </a:lnTo>
                <a:lnTo>
                  <a:pt x="19050" y="26111"/>
                </a:lnTo>
                <a:lnTo>
                  <a:pt x="30226" y="16929"/>
                </a:lnTo>
                <a:lnTo>
                  <a:pt x="37058" y="14617"/>
                </a:lnTo>
                <a:lnTo>
                  <a:pt x="69128" y="14617"/>
                </a:lnTo>
                <a:lnTo>
                  <a:pt x="72682" y="7975"/>
                </a:lnTo>
                <a:lnTo>
                  <a:pt x="68808" y="5537"/>
                </a:lnTo>
                <a:lnTo>
                  <a:pt x="64681" y="3683"/>
                </a:lnTo>
                <a:lnTo>
                  <a:pt x="55943" y="1143"/>
                </a:lnTo>
                <a:lnTo>
                  <a:pt x="51485" y="330"/>
                </a:lnTo>
                <a:lnTo>
                  <a:pt x="46964" y="0"/>
                </a:lnTo>
                <a:close/>
              </a:path>
              <a:path w="73025" h="81279">
                <a:moveTo>
                  <a:pt x="66370" y="61798"/>
                </a:moveTo>
                <a:lnTo>
                  <a:pt x="47459" y="66954"/>
                </a:lnTo>
                <a:lnTo>
                  <a:pt x="69167" y="66954"/>
                </a:lnTo>
                <a:lnTo>
                  <a:pt x="66370" y="61798"/>
                </a:lnTo>
                <a:close/>
              </a:path>
              <a:path w="73025" h="81279">
                <a:moveTo>
                  <a:pt x="69128" y="14617"/>
                </a:moveTo>
                <a:lnTo>
                  <a:pt x="47459" y="14617"/>
                </a:lnTo>
                <a:lnTo>
                  <a:pt x="49885" y="14846"/>
                </a:lnTo>
                <a:lnTo>
                  <a:pt x="54978" y="15735"/>
                </a:lnTo>
                <a:lnTo>
                  <a:pt x="66370" y="19773"/>
                </a:lnTo>
                <a:lnTo>
                  <a:pt x="69128" y="1461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2320277" y="5122545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42316" y="12128"/>
                </a:moveTo>
                <a:lnTo>
                  <a:pt x="27876" y="12128"/>
                </a:lnTo>
                <a:lnTo>
                  <a:pt x="27876" y="77089"/>
                </a:lnTo>
                <a:lnTo>
                  <a:pt x="42316" y="77089"/>
                </a:lnTo>
                <a:lnTo>
                  <a:pt x="42316" y="12128"/>
                </a:lnTo>
                <a:close/>
              </a:path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2390711" y="5120551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5" y="80193"/>
                </a:lnTo>
                <a:lnTo>
                  <a:pt x="57746" y="78078"/>
                </a:lnTo>
                <a:lnTo>
                  <a:pt x="64756" y="74549"/>
                </a:lnTo>
                <a:lnTo>
                  <a:pt x="71183" y="69608"/>
                </a:lnTo>
                <a:lnTo>
                  <a:pt x="71922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22" y="68770"/>
                </a:lnTo>
                <a:lnTo>
                  <a:pt x="76560" y="63512"/>
                </a:lnTo>
                <a:lnTo>
                  <a:pt x="80402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2483065" y="512254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35" y="44196"/>
                </a:lnTo>
                <a:lnTo>
                  <a:pt x="14439" y="44196"/>
                </a:lnTo>
                <a:lnTo>
                  <a:pt x="14439" y="0"/>
                </a:lnTo>
                <a:close/>
              </a:path>
              <a:path w="71755" h="77470">
                <a:moveTo>
                  <a:pt x="71196" y="17437"/>
                </a:moveTo>
                <a:lnTo>
                  <a:pt x="56756" y="17437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37"/>
                </a:lnTo>
                <a:close/>
              </a:path>
              <a:path w="71755" h="77470">
                <a:moveTo>
                  <a:pt x="71196" y="0"/>
                </a:moveTo>
                <a:lnTo>
                  <a:pt x="56756" y="0"/>
                </a:lnTo>
                <a:lnTo>
                  <a:pt x="14439" y="44196"/>
                </a:lnTo>
                <a:lnTo>
                  <a:pt x="31135" y="44196"/>
                </a:lnTo>
                <a:lnTo>
                  <a:pt x="56756" y="17437"/>
                </a:lnTo>
                <a:lnTo>
                  <a:pt x="71196" y="17437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2561348" y="5122545"/>
            <a:ext cx="80645" cy="77470"/>
          </a:xfrm>
          <a:custGeom>
            <a:avLst/>
            <a:gdLst/>
            <a:ahLst/>
            <a:cxnLst/>
            <a:rect l="l" t="t" r="r" b="b"/>
            <a:pathLst>
              <a:path w="80644" h="77470">
                <a:moveTo>
                  <a:pt x="24396" y="35547"/>
                </a:moveTo>
                <a:lnTo>
                  <a:pt x="9956" y="35547"/>
                </a:lnTo>
                <a:lnTo>
                  <a:pt x="9956" y="77076"/>
                </a:lnTo>
                <a:lnTo>
                  <a:pt x="24396" y="77076"/>
                </a:lnTo>
                <a:lnTo>
                  <a:pt x="24396" y="35547"/>
                </a:lnTo>
                <a:close/>
              </a:path>
              <a:path w="80644" h="77470">
                <a:moveTo>
                  <a:pt x="80149" y="0"/>
                </a:moveTo>
                <a:lnTo>
                  <a:pt x="65709" y="0"/>
                </a:lnTo>
                <a:lnTo>
                  <a:pt x="65709" y="23253"/>
                </a:lnTo>
                <a:lnTo>
                  <a:pt x="0" y="23253"/>
                </a:lnTo>
                <a:lnTo>
                  <a:pt x="0" y="35547"/>
                </a:lnTo>
                <a:lnTo>
                  <a:pt x="65709" y="35547"/>
                </a:lnTo>
                <a:lnTo>
                  <a:pt x="65709" y="77076"/>
                </a:lnTo>
                <a:lnTo>
                  <a:pt x="80149" y="77076"/>
                </a:lnTo>
                <a:lnTo>
                  <a:pt x="80149" y="0"/>
                </a:lnTo>
                <a:close/>
              </a:path>
              <a:path w="80644" h="77470">
                <a:moveTo>
                  <a:pt x="24396" y="0"/>
                </a:moveTo>
                <a:lnTo>
                  <a:pt x="9956" y="0"/>
                </a:lnTo>
                <a:lnTo>
                  <a:pt x="9956" y="23253"/>
                </a:lnTo>
                <a:lnTo>
                  <a:pt x="24396" y="23253"/>
                </a:lnTo>
                <a:lnTo>
                  <a:pt x="243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2650998" y="5119382"/>
            <a:ext cx="73025" cy="81280"/>
          </a:xfrm>
          <a:custGeom>
            <a:avLst/>
            <a:gdLst/>
            <a:ahLst/>
            <a:cxnLst/>
            <a:rect l="l" t="t" r="r" b="b"/>
            <a:pathLst>
              <a:path w="73025" h="81279">
                <a:moveTo>
                  <a:pt x="46964" y="0"/>
                </a:moveTo>
                <a:lnTo>
                  <a:pt x="43967" y="0"/>
                </a:lnTo>
                <a:lnTo>
                  <a:pt x="35721" y="644"/>
                </a:lnTo>
                <a:lnTo>
                  <a:pt x="3381" y="23053"/>
                </a:lnTo>
                <a:lnTo>
                  <a:pt x="0" y="40703"/>
                </a:lnTo>
                <a:lnTo>
                  <a:pt x="845" y="50135"/>
                </a:lnTo>
                <a:lnTo>
                  <a:pt x="27898" y="78687"/>
                </a:lnTo>
                <a:lnTo>
                  <a:pt x="43967" y="81241"/>
                </a:lnTo>
                <a:lnTo>
                  <a:pt x="46964" y="81241"/>
                </a:lnTo>
                <a:lnTo>
                  <a:pt x="72682" y="73431"/>
                </a:lnTo>
                <a:lnTo>
                  <a:pt x="69167" y="66954"/>
                </a:lnTo>
                <a:lnTo>
                  <a:pt x="37058" y="66954"/>
                </a:lnTo>
                <a:lnTo>
                  <a:pt x="30226" y="64630"/>
                </a:lnTo>
                <a:lnTo>
                  <a:pt x="19050" y="55321"/>
                </a:lnTo>
                <a:lnTo>
                  <a:pt x="16256" y="48907"/>
                </a:lnTo>
                <a:lnTo>
                  <a:pt x="16256" y="32512"/>
                </a:lnTo>
                <a:lnTo>
                  <a:pt x="19050" y="26111"/>
                </a:lnTo>
                <a:lnTo>
                  <a:pt x="30226" y="16929"/>
                </a:lnTo>
                <a:lnTo>
                  <a:pt x="37058" y="14617"/>
                </a:lnTo>
                <a:lnTo>
                  <a:pt x="69128" y="14617"/>
                </a:lnTo>
                <a:lnTo>
                  <a:pt x="72682" y="7975"/>
                </a:lnTo>
                <a:lnTo>
                  <a:pt x="68808" y="5537"/>
                </a:lnTo>
                <a:lnTo>
                  <a:pt x="64681" y="3683"/>
                </a:lnTo>
                <a:lnTo>
                  <a:pt x="55943" y="1143"/>
                </a:lnTo>
                <a:lnTo>
                  <a:pt x="51485" y="330"/>
                </a:lnTo>
                <a:lnTo>
                  <a:pt x="46964" y="0"/>
                </a:lnTo>
                <a:close/>
              </a:path>
              <a:path w="73025" h="81279">
                <a:moveTo>
                  <a:pt x="66370" y="61798"/>
                </a:moveTo>
                <a:lnTo>
                  <a:pt x="47459" y="66954"/>
                </a:lnTo>
                <a:lnTo>
                  <a:pt x="69167" y="66954"/>
                </a:lnTo>
                <a:lnTo>
                  <a:pt x="66370" y="61798"/>
                </a:lnTo>
                <a:close/>
              </a:path>
              <a:path w="73025" h="81279">
                <a:moveTo>
                  <a:pt x="69128" y="14617"/>
                </a:moveTo>
                <a:lnTo>
                  <a:pt x="47459" y="14617"/>
                </a:lnTo>
                <a:lnTo>
                  <a:pt x="49885" y="14846"/>
                </a:lnTo>
                <a:lnTo>
                  <a:pt x="54978" y="15735"/>
                </a:lnTo>
                <a:lnTo>
                  <a:pt x="66370" y="19773"/>
                </a:lnTo>
                <a:lnTo>
                  <a:pt x="69128" y="1461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2727388" y="5122545"/>
            <a:ext cx="70485" cy="77470"/>
          </a:xfrm>
          <a:custGeom>
            <a:avLst/>
            <a:gdLst/>
            <a:ahLst/>
            <a:cxnLst/>
            <a:rect l="l" t="t" r="r" b="b"/>
            <a:pathLst>
              <a:path w="70485" h="77470">
                <a:moveTo>
                  <a:pt x="42316" y="12128"/>
                </a:moveTo>
                <a:lnTo>
                  <a:pt x="27876" y="12128"/>
                </a:lnTo>
                <a:lnTo>
                  <a:pt x="27876" y="77089"/>
                </a:lnTo>
                <a:lnTo>
                  <a:pt x="42316" y="77089"/>
                </a:lnTo>
                <a:lnTo>
                  <a:pt x="42316" y="12128"/>
                </a:lnTo>
                <a:close/>
              </a:path>
              <a:path w="70485" h="77470">
                <a:moveTo>
                  <a:pt x="70192" y="0"/>
                </a:moveTo>
                <a:lnTo>
                  <a:pt x="0" y="0"/>
                </a:lnTo>
                <a:lnTo>
                  <a:pt x="0" y="12128"/>
                </a:lnTo>
                <a:lnTo>
                  <a:pt x="70192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2803372" y="5122545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44577" y="0"/>
                </a:moveTo>
                <a:lnTo>
                  <a:pt x="0" y="0"/>
                </a:lnTo>
                <a:lnTo>
                  <a:pt x="0" y="77089"/>
                </a:lnTo>
                <a:lnTo>
                  <a:pt x="52336" y="77089"/>
                </a:lnTo>
                <a:lnTo>
                  <a:pt x="59436" y="74510"/>
                </a:lnTo>
                <a:lnTo>
                  <a:pt x="68162" y="64960"/>
                </a:lnTo>
                <a:lnTo>
                  <a:pt x="14439" y="64960"/>
                </a:lnTo>
                <a:lnTo>
                  <a:pt x="14439" y="35560"/>
                </a:lnTo>
                <a:lnTo>
                  <a:pt x="65861" y="35560"/>
                </a:lnTo>
                <a:lnTo>
                  <a:pt x="63588" y="32372"/>
                </a:lnTo>
                <a:lnTo>
                  <a:pt x="59296" y="29743"/>
                </a:lnTo>
                <a:lnTo>
                  <a:pt x="53771" y="28740"/>
                </a:lnTo>
                <a:lnTo>
                  <a:pt x="55537" y="27419"/>
                </a:lnTo>
                <a:lnTo>
                  <a:pt x="56972" y="25895"/>
                </a:lnTo>
                <a:lnTo>
                  <a:pt x="58676" y="23266"/>
                </a:lnTo>
                <a:lnTo>
                  <a:pt x="14439" y="23266"/>
                </a:lnTo>
                <a:lnTo>
                  <a:pt x="14439" y="12128"/>
                </a:lnTo>
                <a:lnTo>
                  <a:pt x="60258" y="12128"/>
                </a:lnTo>
                <a:lnTo>
                  <a:pt x="58445" y="8585"/>
                </a:lnTo>
                <a:lnTo>
                  <a:pt x="50584" y="1727"/>
                </a:lnTo>
                <a:lnTo>
                  <a:pt x="44577" y="0"/>
                </a:lnTo>
                <a:close/>
              </a:path>
              <a:path w="71755" h="77470">
                <a:moveTo>
                  <a:pt x="65861" y="35560"/>
                </a:moveTo>
                <a:lnTo>
                  <a:pt x="43535" y="35560"/>
                </a:lnTo>
                <a:lnTo>
                  <a:pt x="47955" y="37020"/>
                </a:lnTo>
                <a:lnTo>
                  <a:pt x="53936" y="42887"/>
                </a:lnTo>
                <a:lnTo>
                  <a:pt x="55587" y="46139"/>
                </a:lnTo>
                <a:lnTo>
                  <a:pt x="55930" y="49682"/>
                </a:lnTo>
                <a:lnTo>
                  <a:pt x="55930" y="54546"/>
                </a:lnTo>
                <a:lnTo>
                  <a:pt x="54648" y="57759"/>
                </a:lnTo>
                <a:lnTo>
                  <a:pt x="49568" y="63525"/>
                </a:lnTo>
                <a:lnTo>
                  <a:pt x="45808" y="64960"/>
                </a:lnTo>
                <a:lnTo>
                  <a:pt x="68162" y="64960"/>
                </a:lnTo>
                <a:lnTo>
                  <a:pt x="68846" y="64211"/>
                </a:lnTo>
                <a:lnTo>
                  <a:pt x="71297" y="58597"/>
                </a:lnTo>
                <a:lnTo>
                  <a:pt x="71449" y="54546"/>
                </a:lnTo>
                <a:lnTo>
                  <a:pt x="71495" y="49682"/>
                </a:lnTo>
                <a:lnTo>
                  <a:pt x="71297" y="45466"/>
                </a:lnTo>
                <a:lnTo>
                  <a:pt x="69672" y="40906"/>
                </a:lnTo>
                <a:lnTo>
                  <a:pt x="65861" y="35560"/>
                </a:lnTo>
                <a:close/>
              </a:path>
              <a:path w="71755" h="77470">
                <a:moveTo>
                  <a:pt x="60258" y="12128"/>
                </a:moveTo>
                <a:lnTo>
                  <a:pt x="40386" y="12128"/>
                </a:lnTo>
                <a:lnTo>
                  <a:pt x="42341" y="12636"/>
                </a:lnTo>
                <a:lnTo>
                  <a:pt x="45110" y="14617"/>
                </a:lnTo>
                <a:lnTo>
                  <a:pt x="45974" y="15671"/>
                </a:lnTo>
                <a:lnTo>
                  <a:pt x="46304" y="16789"/>
                </a:lnTo>
                <a:lnTo>
                  <a:pt x="46469" y="19278"/>
                </a:lnTo>
                <a:lnTo>
                  <a:pt x="45808" y="20497"/>
                </a:lnTo>
                <a:lnTo>
                  <a:pt x="43154" y="22707"/>
                </a:lnTo>
                <a:lnTo>
                  <a:pt x="41097" y="23266"/>
                </a:lnTo>
                <a:lnTo>
                  <a:pt x="58676" y="23266"/>
                </a:lnTo>
                <a:lnTo>
                  <a:pt x="60401" y="12407"/>
                </a:lnTo>
                <a:lnTo>
                  <a:pt x="60258" y="1212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2879064" y="5120551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821" y="0"/>
                </a:moveTo>
                <a:lnTo>
                  <a:pt x="41148" y="0"/>
                </a:lnTo>
                <a:lnTo>
                  <a:pt x="33397" y="652"/>
                </a:lnTo>
                <a:lnTo>
                  <a:pt x="948" y="30839"/>
                </a:lnTo>
                <a:lnTo>
                  <a:pt x="165" y="39700"/>
                </a:lnTo>
                <a:lnTo>
                  <a:pt x="0" y="39865"/>
                </a:lnTo>
                <a:lnTo>
                  <a:pt x="18839" y="74815"/>
                </a:lnTo>
                <a:lnTo>
                  <a:pt x="41821" y="81229"/>
                </a:lnTo>
                <a:lnTo>
                  <a:pt x="41986" y="80898"/>
                </a:lnTo>
                <a:lnTo>
                  <a:pt x="50156" y="80193"/>
                </a:lnTo>
                <a:lnTo>
                  <a:pt x="57748" y="78078"/>
                </a:lnTo>
                <a:lnTo>
                  <a:pt x="64762" y="74549"/>
                </a:lnTo>
                <a:lnTo>
                  <a:pt x="71196" y="69608"/>
                </a:lnTo>
                <a:lnTo>
                  <a:pt x="71934" y="68770"/>
                </a:lnTo>
                <a:lnTo>
                  <a:pt x="34683" y="68770"/>
                </a:lnTo>
                <a:lnTo>
                  <a:pt x="28676" y="66192"/>
                </a:lnTo>
                <a:lnTo>
                  <a:pt x="18605" y="55892"/>
                </a:lnTo>
                <a:lnTo>
                  <a:pt x="16090" y="49225"/>
                </a:lnTo>
                <a:lnTo>
                  <a:pt x="16090" y="32727"/>
                </a:lnTo>
                <a:lnTo>
                  <a:pt x="18453" y="25971"/>
                </a:lnTo>
                <a:lnTo>
                  <a:pt x="27851" y="15557"/>
                </a:lnTo>
                <a:lnTo>
                  <a:pt x="33959" y="12903"/>
                </a:lnTo>
                <a:lnTo>
                  <a:pt x="72799" y="12788"/>
                </a:lnTo>
                <a:lnTo>
                  <a:pt x="70612" y="10540"/>
                </a:lnTo>
                <a:lnTo>
                  <a:pt x="64048" y="5995"/>
                </a:lnTo>
                <a:lnTo>
                  <a:pt x="57064" y="2722"/>
                </a:lnTo>
                <a:lnTo>
                  <a:pt x="49655" y="723"/>
                </a:lnTo>
                <a:lnTo>
                  <a:pt x="41821" y="0"/>
                </a:lnTo>
                <a:close/>
              </a:path>
              <a:path w="83819" h="81279">
                <a:moveTo>
                  <a:pt x="72799" y="12788"/>
                </a:moveTo>
                <a:lnTo>
                  <a:pt x="49174" y="12788"/>
                </a:lnTo>
                <a:lnTo>
                  <a:pt x="55346" y="15443"/>
                </a:lnTo>
                <a:lnTo>
                  <a:pt x="64960" y="26073"/>
                </a:lnTo>
                <a:lnTo>
                  <a:pt x="67337" y="32727"/>
                </a:lnTo>
                <a:lnTo>
                  <a:pt x="67373" y="49225"/>
                </a:lnTo>
                <a:lnTo>
                  <a:pt x="64820" y="55892"/>
                </a:lnTo>
                <a:lnTo>
                  <a:pt x="54648" y="66192"/>
                </a:lnTo>
                <a:lnTo>
                  <a:pt x="48615" y="68770"/>
                </a:lnTo>
                <a:lnTo>
                  <a:pt x="71934" y="68770"/>
                </a:lnTo>
                <a:lnTo>
                  <a:pt x="76565" y="63512"/>
                </a:lnTo>
                <a:lnTo>
                  <a:pt x="80403" y="56522"/>
                </a:lnTo>
                <a:lnTo>
                  <a:pt x="82708" y="48640"/>
                </a:lnTo>
                <a:lnTo>
                  <a:pt x="83477" y="39865"/>
                </a:lnTo>
                <a:lnTo>
                  <a:pt x="83477" y="39700"/>
                </a:lnTo>
                <a:lnTo>
                  <a:pt x="82606" y="30835"/>
                </a:lnTo>
                <a:lnTo>
                  <a:pt x="80162" y="23006"/>
                </a:lnTo>
                <a:lnTo>
                  <a:pt x="76174" y="16257"/>
                </a:lnTo>
                <a:lnTo>
                  <a:pt x="72799" y="12788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849932" y="5321896"/>
            <a:ext cx="71755" cy="77470"/>
          </a:xfrm>
          <a:custGeom>
            <a:avLst/>
            <a:gdLst/>
            <a:ahLst/>
            <a:cxnLst/>
            <a:rect l="l" t="t" r="r" b="b"/>
            <a:pathLst>
              <a:path w="71755" h="77470">
                <a:moveTo>
                  <a:pt x="14439" y="0"/>
                </a:moveTo>
                <a:lnTo>
                  <a:pt x="0" y="0"/>
                </a:lnTo>
                <a:lnTo>
                  <a:pt x="0" y="77076"/>
                </a:lnTo>
                <a:lnTo>
                  <a:pt x="14439" y="77076"/>
                </a:lnTo>
                <a:lnTo>
                  <a:pt x="14439" y="61633"/>
                </a:lnTo>
                <a:lnTo>
                  <a:pt x="31135" y="44196"/>
                </a:lnTo>
                <a:lnTo>
                  <a:pt x="14439" y="44196"/>
                </a:lnTo>
                <a:lnTo>
                  <a:pt x="14439" y="0"/>
                </a:lnTo>
                <a:close/>
              </a:path>
              <a:path w="71755" h="77470">
                <a:moveTo>
                  <a:pt x="71196" y="17437"/>
                </a:moveTo>
                <a:lnTo>
                  <a:pt x="56756" y="17437"/>
                </a:lnTo>
                <a:lnTo>
                  <a:pt x="56756" y="77076"/>
                </a:lnTo>
                <a:lnTo>
                  <a:pt x="71196" y="77076"/>
                </a:lnTo>
                <a:lnTo>
                  <a:pt x="71196" y="17437"/>
                </a:lnTo>
                <a:close/>
              </a:path>
              <a:path w="71755" h="77470">
                <a:moveTo>
                  <a:pt x="71196" y="0"/>
                </a:moveTo>
                <a:lnTo>
                  <a:pt x="56756" y="0"/>
                </a:lnTo>
                <a:lnTo>
                  <a:pt x="14439" y="44196"/>
                </a:lnTo>
                <a:lnTo>
                  <a:pt x="31135" y="44196"/>
                </a:lnTo>
                <a:lnTo>
                  <a:pt x="56756" y="17437"/>
                </a:lnTo>
                <a:lnTo>
                  <a:pt x="71196" y="17437"/>
                </a:lnTo>
                <a:lnTo>
                  <a:pt x="7119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2958782" y="5591181"/>
            <a:ext cx="16510" cy="0"/>
          </a:xfrm>
          <a:custGeom>
            <a:avLst/>
            <a:gdLst/>
            <a:ahLst/>
            <a:cxnLst/>
            <a:rect l="l" t="t" r="r" b="b"/>
            <a:pathLst>
              <a:path w="16510" h="0">
                <a:moveTo>
                  <a:pt x="0" y="0"/>
                </a:moveTo>
                <a:lnTo>
                  <a:pt x="16090" y="0"/>
                </a:lnTo>
              </a:path>
            </a:pathLst>
          </a:custGeom>
          <a:ln w="14287">
            <a:solidFill>
              <a:srgbClr val="B13C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613982" y="2701353"/>
            <a:ext cx="82550" cy="82550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41160" y="0"/>
                </a:moveTo>
                <a:lnTo>
                  <a:pt x="25138" y="3236"/>
                </a:lnTo>
                <a:lnTo>
                  <a:pt x="12055" y="12065"/>
                </a:lnTo>
                <a:lnTo>
                  <a:pt x="3234" y="25160"/>
                </a:lnTo>
                <a:lnTo>
                  <a:pt x="0" y="41198"/>
                </a:lnTo>
                <a:lnTo>
                  <a:pt x="3234" y="57237"/>
                </a:lnTo>
                <a:lnTo>
                  <a:pt x="12055" y="70332"/>
                </a:lnTo>
                <a:lnTo>
                  <a:pt x="25138" y="79160"/>
                </a:lnTo>
                <a:lnTo>
                  <a:pt x="41160" y="82397"/>
                </a:lnTo>
                <a:lnTo>
                  <a:pt x="57182" y="79160"/>
                </a:lnTo>
                <a:lnTo>
                  <a:pt x="70265" y="70332"/>
                </a:lnTo>
                <a:lnTo>
                  <a:pt x="79086" y="57237"/>
                </a:lnTo>
                <a:lnTo>
                  <a:pt x="82321" y="41198"/>
                </a:lnTo>
                <a:lnTo>
                  <a:pt x="79086" y="25160"/>
                </a:lnTo>
                <a:lnTo>
                  <a:pt x="70265" y="12065"/>
                </a:lnTo>
                <a:lnTo>
                  <a:pt x="57182" y="3236"/>
                </a:lnTo>
                <a:lnTo>
                  <a:pt x="41160" y="0"/>
                </a:lnTo>
                <a:close/>
              </a:path>
            </a:pathLst>
          </a:custGeom>
          <a:solidFill>
            <a:srgbClr val="FB8AC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613982" y="3171037"/>
            <a:ext cx="82550" cy="82550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41160" y="0"/>
                </a:moveTo>
                <a:lnTo>
                  <a:pt x="25138" y="3236"/>
                </a:lnTo>
                <a:lnTo>
                  <a:pt x="12055" y="12064"/>
                </a:lnTo>
                <a:lnTo>
                  <a:pt x="3234" y="25160"/>
                </a:lnTo>
                <a:lnTo>
                  <a:pt x="0" y="41198"/>
                </a:lnTo>
                <a:lnTo>
                  <a:pt x="3234" y="57237"/>
                </a:lnTo>
                <a:lnTo>
                  <a:pt x="12055" y="70332"/>
                </a:lnTo>
                <a:lnTo>
                  <a:pt x="25138" y="79160"/>
                </a:lnTo>
                <a:lnTo>
                  <a:pt x="41160" y="82397"/>
                </a:lnTo>
                <a:lnTo>
                  <a:pt x="57182" y="79160"/>
                </a:lnTo>
                <a:lnTo>
                  <a:pt x="70265" y="70332"/>
                </a:lnTo>
                <a:lnTo>
                  <a:pt x="79086" y="57237"/>
                </a:lnTo>
                <a:lnTo>
                  <a:pt x="82321" y="41198"/>
                </a:lnTo>
                <a:lnTo>
                  <a:pt x="79086" y="25160"/>
                </a:lnTo>
                <a:lnTo>
                  <a:pt x="70265" y="12064"/>
                </a:lnTo>
                <a:lnTo>
                  <a:pt x="57182" y="3236"/>
                </a:lnTo>
                <a:lnTo>
                  <a:pt x="41160" y="0"/>
                </a:lnTo>
                <a:close/>
              </a:path>
            </a:pathLst>
          </a:custGeom>
          <a:solidFill>
            <a:srgbClr val="FB8AC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622206" y="4237672"/>
            <a:ext cx="82550" cy="82550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41160" y="0"/>
                </a:moveTo>
                <a:lnTo>
                  <a:pt x="25138" y="3236"/>
                </a:lnTo>
                <a:lnTo>
                  <a:pt x="12055" y="12064"/>
                </a:lnTo>
                <a:lnTo>
                  <a:pt x="3234" y="25160"/>
                </a:lnTo>
                <a:lnTo>
                  <a:pt x="0" y="41198"/>
                </a:lnTo>
                <a:lnTo>
                  <a:pt x="3234" y="57237"/>
                </a:lnTo>
                <a:lnTo>
                  <a:pt x="12055" y="70332"/>
                </a:lnTo>
                <a:lnTo>
                  <a:pt x="25138" y="79160"/>
                </a:lnTo>
                <a:lnTo>
                  <a:pt x="41160" y="82397"/>
                </a:lnTo>
                <a:lnTo>
                  <a:pt x="57182" y="79160"/>
                </a:lnTo>
                <a:lnTo>
                  <a:pt x="70265" y="70332"/>
                </a:lnTo>
                <a:lnTo>
                  <a:pt x="79086" y="57237"/>
                </a:lnTo>
                <a:lnTo>
                  <a:pt x="82321" y="41198"/>
                </a:lnTo>
                <a:lnTo>
                  <a:pt x="79086" y="25160"/>
                </a:lnTo>
                <a:lnTo>
                  <a:pt x="70265" y="12064"/>
                </a:lnTo>
                <a:lnTo>
                  <a:pt x="57182" y="3236"/>
                </a:lnTo>
                <a:lnTo>
                  <a:pt x="41160" y="0"/>
                </a:lnTo>
                <a:close/>
              </a:path>
            </a:pathLst>
          </a:custGeom>
          <a:solidFill>
            <a:srgbClr val="FB8AC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613982" y="5109108"/>
            <a:ext cx="82550" cy="82550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41160" y="0"/>
                </a:moveTo>
                <a:lnTo>
                  <a:pt x="25138" y="3236"/>
                </a:lnTo>
                <a:lnTo>
                  <a:pt x="12055" y="12065"/>
                </a:lnTo>
                <a:lnTo>
                  <a:pt x="3234" y="25160"/>
                </a:lnTo>
                <a:lnTo>
                  <a:pt x="0" y="41198"/>
                </a:lnTo>
                <a:lnTo>
                  <a:pt x="3234" y="57237"/>
                </a:lnTo>
                <a:lnTo>
                  <a:pt x="12055" y="70332"/>
                </a:lnTo>
                <a:lnTo>
                  <a:pt x="25138" y="79160"/>
                </a:lnTo>
                <a:lnTo>
                  <a:pt x="41160" y="82397"/>
                </a:lnTo>
                <a:lnTo>
                  <a:pt x="57182" y="79160"/>
                </a:lnTo>
                <a:lnTo>
                  <a:pt x="70265" y="70332"/>
                </a:lnTo>
                <a:lnTo>
                  <a:pt x="79086" y="57237"/>
                </a:lnTo>
                <a:lnTo>
                  <a:pt x="82321" y="41198"/>
                </a:lnTo>
                <a:lnTo>
                  <a:pt x="79086" y="25160"/>
                </a:lnTo>
                <a:lnTo>
                  <a:pt x="70265" y="12065"/>
                </a:lnTo>
                <a:lnTo>
                  <a:pt x="57182" y="3236"/>
                </a:lnTo>
                <a:lnTo>
                  <a:pt x="41160" y="0"/>
                </a:lnTo>
                <a:close/>
              </a:path>
            </a:pathLst>
          </a:custGeom>
          <a:solidFill>
            <a:srgbClr val="FB8AC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801123" y="2012607"/>
            <a:ext cx="166370" cy="163195"/>
          </a:xfrm>
          <a:custGeom>
            <a:avLst/>
            <a:gdLst/>
            <a:ahLst/>
            <a:cxnLst/>
            <a:rect l="l" t="t" r="r" b="b"/>
            <a:pathLst>
              <a:path w="166369" h="163194">
                <a:moveTo>
                  <a:pt x="34112" y="0"/>
                </a:moveTo>
                <a:lnTo>
                  <a:pt x="0" y="0"/>
                </a:lnTo>
                <a:lnTo>
                  <a:pt x="66090" y="89293"/>
                </a:lnTo>
                <a:lnTo>
                  <a:pt x="12357" y="162712"/>
                </a:lnTo>
                <a:lnTo>
                  <a:pt x="44056" y="162712"/>
                </a:lnTo>
                <a:lnTo>
                  <a:pt x="115063" y="67779"/>
                </a:lnTo>
                <a:lnTo>
                  <a:pt x="83019" y="67779"/>
                </a:lnTo>
                <a:lnTo>
                  <a:pt x="34112" y="0"/>
                </a:lnTo>
                <a:close/>
              </a:path>
              <a:path w="166369" h="163194">
                <a:moveTo>
                  <a:pt x="165760" y="0"/>
                </a:moveTo>
                <a:lnTo>
                  <a:pt x="131635" y="0"/>
                </a:lnTo>
                <a:lnTo>
                  <a:pt x="83019" y="67779"/>
                </a:lnTo>
                <a:lnTo>
                  <a:pt x="115063" y="67779"/>
                </a:lnTo>
                <a:lnTo>
                  <a:pt x="1657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091272" y="2012607"/>
            <a:ext cx="126364" cy="163195"/>
          </a:xfrm>
          <a:custGeom>
            <a:avLst/>
            <a:gdLst/>
            <a:ahLst/>
            <a:cxnLst/>
            <a:rect l="l" t="t" r="r" b="b"/>
            <a:pathLst>
              <a:path w="126365" h="163194">
                <a:moveTo>
                  <a:pt x="66078" y="0"/>
                </a:moveTo>
                <a:lnTo>
                  <a:pt x="0" y="0"/>
                </a:lnTo>
                <a:lnTo>
                  <a:pt x="0" y="162712"/>
                </a:lnTo>
                <a:lnTo>
                  <a:pt x="28740" y="162712"/>
                </a:lnTo>
                <a:lnTo>
                  <a:pt x="28740" y="91439"/>
                </a:lnTo>
                <a:lnTo>
                  <a:pt x="71729" y="91439"/>
                </a:lnTo>
                <a:lnTo>
                  <a:pt x="112699" y="78397"/>
                </a:lnTo>
                <a:lnTo>
                  <a:pt x="119813" y="68846"/>
                </a:lnTo>
                <a:lnTo>
                  <a:pt x="28740" y="68846"/>
                </a:lnTo>
                <a:lnTo>
                  <a:pt x="28740" y="22859"/>
                </a:lnTo>
                <a:lnTo>
                  <a:pt x="120149" y="22859"/>
                </a:lnTo>
                <a:lnTo>
                  <a:pt x="117000" y="18109"/>
                </a:lnTo>
                <a:lnTo>
                  <a:pt x="110007" y="11696"/>
                </a:lnTo>
                <a:lnTo>
                  <a:pt x="101268" y="6579"/>
                </a:lnTo>
                <a:lnTo>
                  <a:pt x="91033" y="2924"/>
                </a:lnTo>
                <a:lnTo>
                  <a:pt x="79303" y="731"/>
                </a:lnTo>
                <a:lnTo>
                  <a:pt x="66078" y="0"/>
                </a:lnTo>
                <a:close/>
              </a:path>
              <a:path w="126365" h="163194">
                <a:moveTo>
                  <a:pt x="120149" y="22859"/>
                </a:moveTo>
                <a:lnTo>
                  <a:pt x="77901" y="22859"/>
                </a:lnTo>
                <a:lnTo>
                  <a:pt x="85521" y="25323"/>
                </a:lnTo>
                <a:lnTo>
                  <a:pt x="95542" y="35191"/>
                </a:lnTo>
                <a:lnTo>
                  <a:pt x="98056" y="40601"/>
                </a:lnTo>
                <a:lnTo>
                  <a:pt x="98056" y="52082"/>
                </a:lnTo>
                <a:lnTo>
                  <a:pt x="95719" y="57188"/>
                </a:lnTo>
                <a:lnTo>
                  <a:pt x="86410" y="66522"/>
                </a:lnTo>
                <a:lnTo>
                  <a:pt x="79514" y="68846"/>
                </a:lnTo>
                <a:lnTo>
                  <a:pt x="119813" y="68846"/>
                </a:lnTo>
                <a:lnTo>
                  <a:pt x="122672" y="63299"/>
                </a:lnTo>
                <a:lnTo>
                  <a:pt x="125165" y="54215"/>
                </a:lnTo>
                <a:lnTo>
                  <a:pt x="125996" y="44107"/>
                </a:lnTo>
                <a:lnTo>
                  <a:pt x="124996" y="34315"/>
                </a:lnTo>
                <a:lnTo>
                  <a:pt x="121997" y="25649"/>
                </a:lnTo>
                <a:lnTo>
                  <a:pt x="120149" y="228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226969" y="2010194"/>
            <a:ext cx="173355" cy="167640"/>
          </a:xfrm>
          <a:custGeom>
            <a:avLst/>
            <a:gdLst/>
            <a:ahLst/>
            <a:cxnLst/>
            <a:rect l="l" t="t" r="r" b="b"/>
            <a:pathLst>
              <a:path w="173355" h="167639">
                <a:moveTo>
                  <a:pt x="86476" y="0"/>
                </a:moveTo>
                <a:lnTo>
                  <a:pt x="39231" y="12403"/>
                </a:lnTo>
                <a:lnTo>
                  <a:pt x="6425" y="48544"/>
                </a:lnTo>
                <a:lnTo>
                  <a:pt x="0" y="83642"/>
                </a:lnTo>
                <a:lnTo>
                  <a:pt x="0" y="84175"/>
                </a:lnTo>
                <a:lnTo>
                  <a:pt x="14555" y="133477"/>
                </a:lnTo>
                <a:lnTo>
                  <a:pt x="54074" y="161836"/>
                </a:lnTo>
                <a:lnTo>
                  <a:pt x="86756" y="167284"/>
                </a:lnTo>
                <a:lnTo>
                  <a:pt x="103744" y="165914"/>
                </a:lnTo>
                <a:lnTo>
                  <a:pt x="119523" y="161805"/>
                </a:lnTo>
                <a:lnTo>
                  <a:pt x="134096" y="154956"/>
                </a:lnTo>
                <a:lnTo>
                  <a:pt x="147462" y="145364"/>
                </a:lnTo>
                <a:lnTo>
                  <a:pt x="149082" y="143611"/>
                </a:lnTo>
                <a:lnTo>
                  <a:pt x="86756" y="143611"/>
                </a:lnTo>
                <a:lnTo>
                  <a:pt x="75679" y="142646"/>
                </a:lnTo>
                <a:lnTo>
                  <a:pt x="38985" y="119606"/>
                </a:lnTo>
                <a:lnTo>
                  <a:pt x="28983" y="84175"/>
                </a:lnTo>
                <a:lnTo>
                  <a:pt x="28717" y="83642"/>
                </a:lnTo>
                <a:lnTo>
                  <a:pt x="46179" y="39928"/>
                </a:lnTo>
                <a:lnTo>
                  <a:pt x="86210" y="24206"/>
                </a:lnTo>
                <a:lnTo>
                  <a:pt x="149459" y="24206"/>
                </a:lnTo>
                <a:lnTo>
                  <a:pt x="147335" y="21920"/>
                </a:lnTo>
                <a:lnTo>
                  <a:pt x="133909" y="12328"/>
                </a:lnTo>
                <a:lnTo>
                  <a:pt x="119292" y="5478"/>
                </a:lnTo>
                <a:lnTo>
                  <a:pt x="103481" y="1369"/>
                </a:lnTo>
                <a:lnTo>
                  <a:pt x="86476" y="0"/>
                </a:lnTo>
                <a:close/>
              </a:path>
              <a:path w="173355" h="167639">
                <a:moveTo>
                  <a:pt x="149459" y="24206"/>
                </a:moveTo>
                <a:lnTo>
                  <a:pt x="86210" y="24206"/>
                </a:lnTo>
                <a:lnTo>
                  <a:pt x="97402" y="25196"/>
                </a:lnTo>
                <a:lnTo>
                  <a:pt x="107871" y="28170"/>
                </a:lnTo>
                <a:lnTo>
                  <a:pt x="139637" y="59031"/>
                </a:lnTo>
                <a:lnTo>
                  <a:pt x="143969" y="84175"/>
                </a:lnTo>
                <a:lnTo>
                  <a:pt x="142895" y="97617"/>
                </a:lnTo>
                <a:lnTo>
                  <a:pt x="117827" y="134921"/>
                </a:lnTo>
                <a:lnTo>
                  <a:pt x="86756" y="143611"/>
                </a:lnTo>
                <a:lnTo>
                  <a:pt x="149082" y="143611"/>
                </a:lnTo>
                <a:lnTo>
                  <a:pt x="158630" y="133284"/>
                </a:lnTo>
                <a:lnTo>
                  <a:pt x="166607" y="118970"/>
                </a:lnTo>
                <a:lnTo>
                  <a:pt x="171393" y="102423"/>
                </a:lnTo>
                <a:lnTo>
                  <a:pt x="172989" y="83642"/>
                </a:lnTo>
                <a:lnTo>
                  <a:pt x="171384" y="64854"/>
                </a:lnTo>
                <a:lnTo>
                  <a:pt x="166572" y="48304"/>
                </a:lnTo>
                <a:lnTo>
                  <a:pt x="158555" y="33993"/>
                </a:lnTo>
                <a:lnTo>
                  <a:pt x="149459" y="242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404607" y="2012607"/>
            <a:ext cx="173990" cy="203200"/>
          </a:xfrm>
          <a:custGeom>
            <a:avLst/>
            <a:gdLst/>
            <a:ahLst/>
            <a:cxnLst/>
            <a:rect l="l" t="t" r="r" b="b"/>
            <a:pathLst>
              <a:path w="173990" h="203200">
                <a:moveTo>
                  <a:pt x="89916" y="22860"/>
                </a:moveTo>
                <a:lnTo>
                  <a:pt x="59829" y="22860"/>
                </a:lnTo>
                <a:lnTo>
                  <a:pt x="59105" y="23571"/>
                </a:lnTo>
                <a:lnTo>
                  <a:pt x="58928" y="23850"/>
                </a:lnTo>
                <a:lnTo>
                  <a:pt x="58750" y="24206"/>
                </a:lnTo>
                <a:lnTo>
                  <a:pt x="58572" y="24384"/>
                </a:lnTo>
                <a:lnTo>
                  <a:pt x="58432" y="24599"/>
                </a:lnTo>
                <a:lnTo>
                  <a:pt x="58127" y="25463"/>
                </a:lnTo>
                <a:lnTo>
                  <a:pt x="57950" y="25819"/>
                </a:lnTo>
                <a:lnTo>
                  <a:pt x="57581" y="26352"/>
                </a:lnTo>
                <a:lnTo>
                  <a:pt x="57315" y="26847"/>
                </a:lnTo>
                <a:lnTo>
                  <a:pt x="56959" y="27749"/>
                </a:lnTo>
                <a:lnTo>
                  <a:pt x="56870" y="28498"/>
                </a:lnTo>
                <a:lnTo>
                  <a:pt x="22212" y="140119"/>
                </a:lnTo>
                <a:lnTo>
                  <a:pt x="0" y="159308"/>
                </a:lnTo>
                <a:lnTo>
                  <a:pt x="190" y="159486"/>
                </a:lnTo>
                <a:lnTo>
                  <a:pt x="266" y="160921"/>
                </a:lnTo>
                <a:lnTo>
                  <a:pt x="457" y="161099"/>
                </a:lnTo>
                <a:lnTo>
                  <a:pt x="613" y="162179"/>
                </a:lnTo>
                <a:lnTo>
                  <a:pt x="723" y="162712"/>
                </a:lnTo>
                <a:lnTo>
                  <a:pt x="12280" y="203047"/>
                </a:lnTo>
                <a:lnTo>
                  <a:pt x="42100" y="201168"/>
                </a:lnTo>
                <a:lnTo>
                  <a:pt x="30543" y="162712"/>
                </a:lnTo>
                <a:lnTo>
                  <a:pt x="173202" y="162712"/>
                </a:lnTo>
                <a:lnTo>
                  <a:pt x="173380" y="162179"/>
                </a:lnTo>
                <a:lnTo>
                  <a:pt x="173558" y="160020"/>
                </a:lnTo>
                <a:lnTo>
                  <a:pt x="173736" y="159486"/>
                </a:lnTo>
                <a:lnTo>
                  <a:pt x="173736" y="157060"/>
                </a:lnTo>
                <a:lnTo>
                  <a:pt x="173558" y="152946"/>
                </a:lnTo>
                <a:lnTo>
                  <a:pt x="171729" y="149123"/>
                </a:lnTo>
                <a:lnTo>
                  <a:pt x="164731" y="142138"/>
                </a:lnTo>
                <a:lnTo>
                  <a:pt x="159232" y="140296"/>
                </a:lnTo>
                <a:lnTo>
                  <a:pt x="151701" y="140119"/>
                </a:lnTo>
                <a:lnTo>
                  <a:pt x="51498" y="140119"/>
                </a:lnTo>
                <a:lnTo>
                  <a:pt x="84864" y="27749"/>
                </a:lnTo>
                <a:lnTo>
                  <a:pt x="85166" y="26530"/>
                </a:lnTo>
                <a:lnTo>
                  <a:pt x="85839" y="25374"/>
                </a:lnTo>
                <a:lnTo>
                  <a:pt x="87807" y="23571"/>
                </a:lnTo>
                <a:lnTo>
                  <a:pt x="88836" y="23037"/>
                </a:lnTo>
                <a:lnTo>
                  <a:pt x="89916" y="22860"/>
                </a:lnTo>
                <a:close/>
              </a:path>
              <a:path w="173990" h="203200">
                <a:moveTo>
                  <a:pt x="173202" y="162712"/>
                </a:moveTo>
                <a:lnTo>
                  <a:pt x="143383" y="162712"/>
                </a:lnTo>
                <a:lnTo>
                  <a:pt x="131826" y="201168"/>
                </a:lnTo>
                <a:lnTo>
                  <a:pt x="161645" y="203047"/>
                </a:lnTo>
                <a:lnTo>
                  <a:pt x="173202" y="162712"/>
                </a:lnTo>
                <a:close/>
              </a:path>
              <a:path w="173990" h="203200">
                <a:moveTo>
                  <a:pt x="151701" y="0"/>
                </a:moveTo>
                <a:lnTo>
                  <a:pt x="42367" y="0"/>
                </a:lnTo>
                <a:lnTo>
                  <a:pt x="42367" y="22860"/>
                </a:lnTo>
                <a:lnTo>
                  <a:pt x="122694" y="22860"/>
                </a:lnTo>
                <a:lnTo>
                  <a:pt x="122694" y="140119"/>
                </a:lnTo>
                <a:lnTo>
                  <a:pt x="151701" y="140119"/>
                </a:lnTo>
                <a:lnTo>
                  <a:pt x="151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591500" y="2012607"/>
            <a:ext cx="134620" cy="163195"/>
          </a:xfrm>
          <a:custGeom>
            <a:avLst/>
            <a:gdLst/>
            <a:ahLst/>
            <a:cxnLst/>
            <a:rect l="l" t="t" r="r" b="b"/>
            <a:pathLst>
              <a:path w="134619" h="163194">
                <a:moveTo>
                  <a:pt x="28740" y="0"/>
                </a:moveTo>
                <a:lnTo>
                  <a:pt x="0" y="0"/>
                </a:lnTo>
                <a:lnTo>
                  <a:pt x="0" y="162712"/>
                </a:lnTo>
                <a:lnTo>
                  <a:pt x="28740" y="162712"/>
                </a:lnTo>
                <a:lnTo>
                  <a:pt x="28740" y="117792"/>
                </a:lnTo>
                <a:lnTo>
                  <a:pt x="62894" y="81216"/>
                </a:lnTo>
                <a:lnTo>
                  <a:pt x="28740" y="81216"/>
                </a:lnTo>
                <a:lnTo>
                  <a:pt x="28740" y="0"/>
                </a:lnTo>
                <a:close/>
              </a:path>
              <a:path w="134619" h="163194">
                <a:moveTo>
                  <a:pt x="134594" y="35496"/>
                </a:moveTo>
                <a:lnTo>
                  <a:pt x="105587" y="35496"/>
                </a:lnTo>
                <a:lnTo>
                  <a:pt x="105587" y="162712"/>
                </a:lnTo>
                <a:lnTo>
                  <a:pt x="134594" y="162712"/>
                </a:lnTo>
                <a:lnTo>
                  <a:pt x="134594" y="35496"/>
                </a:lnTo>
                <a:close/>
              </a:path>
              <a:path w="134619" h="163194">
                <a:moveTo>
                  <a:pt x="134594" y="0"/>
                </a:moveTo>
                <a:lnTo>
                  <a:pt x="105587" y="0"/>
                </a:lnTo>
                <a:lnTo>
                  <a:pt x="28740" y="81216"/>
                </a:lnTo>
                <a:lnTo>
                  <a:pt x="62894" y="81216"/>
                </a:lnTo>
                <a:lnTo>
                  <a:pt x="105587" y="35496"/>
                </a:lnTo>
                <a:lnTo>
                  <a:pt x="134594" y="35496"/>
                </a:lnTo>
                <a:lnTo>
                  <a:pt x="1345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807368" y="2035467"/>
            <a:ext cx="0" cy="140335"/>
          </a:xfrm>
          <a:custGeom>
            <a:avLst/>
            <a:gdLst/>
            <a:ahLst/>
            <a:cxnLst/>
            <a:rect l="l" t="t" r="r" b="b"/>
            <a:pathLst>
              <a:path w="0" h="140335">
                <a:moveTo>
                  <a:pt x="0" y="0"/>
                </a:moveTo>
                <a:lnTo>
                  <a:pt x="0" y="139852"/>
                </a:lnTo>
              </a:path>
            </a:pathLst>
          </a:custGeom>
          <a:ln w="2874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740611" y="2024037"/>
            <a:ext cx="133985" cy="0"/>
          </a:xfrm>
          <a:custGeom>
            <a:avLst/>
            <a:gdLst/>
            <a:ahLst/>
            <a:cxnLst/>
            <a:rect l="l" t="t" r="r" b="b"/>
            <a:pathLst>
              <a:path w="133985" h="0">
                <a:moveTo>
                  <a:pt x="0" y="0"/>
                </a:moveTo>
                <a:lnTo>
                  <a:pt x="133515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885950" y="2163737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98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900453" y="2095157"/>
            <a:ext cx="0" cy="57150"/>
          </a:xfrm>
          <a:custGeom>
            <a:avLst/>
            <a:gdLst/>
            <a:ahLst/>
            <a:cxnLst/>
            <a:rect l="l" t="t" r="r" b="b"/>
            <a:pathLst>
              <a:path w="0" h="57150">
                <a:moveTo>
                  <a:pt x="0" y="0"/>
                </a:moveTo>
                <a:lnTo>
                  <a:pt x="0" y="57150"/>
                </a:lnTo>
              </a:path>
            </a:pathLst>
          </a:custGeom>
          <a:ln w="2900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885950" y="2083727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98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885950" y="2053882"/>
            <a:ext cx="29209" cy="0"/>
          </a:xfrm>
          <a:custGeom>
            <a:avLst/>
            <a:gdLst/>
            <a:ahLst/>
            <a:cxnLst/>
            <a:rect l="l" t="t" r="r" b="b"/>
            <a:pathLst>
              <a:path w="29210" h="0">
                <a:moveTo>
                  <a:pt x="0" y="0"/>
                </a:moveTo>
                <a:lnTo>
                  <a:pt x="29006" y="0"/>
                </a:lnTo>
              </a:path>
            </a:pathLst>
          </a:custGeom>
          <a:ln w="3682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885950" y="2024037"/>
            <a:ext cx="111760" cy="0"/>
          </a:xfrm>
          <a:custGeom>
            <a:avLst/>
            <a:gdLst/>
            <a:ahLst/>
            <a:cxnLst/>
            <a:rect l="l" t="t" r="r" b="b"/>
            <a:pathLst>
              <a:path w="111760" h="0">
                <a:moveTo>
                  <a:pt x="0" y="0"/>
                </a:moveTo>
                <a:lnTo>
                  <a:pt x="111226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2009787" y="2012607"/>
            <a:ext cx="135890" cy="165100"/>
          </a:xfrm>
          <a:custGeom>
            <a:avLst/>
            <a:gdLst/>
            <a:ahLst/>
            <a:cxnLst/>
            <a:rect l="l" t="t" r="r" b="b"/>
            <a:pathLst>
              <a:path w="135889" h="165100">
                <a:moveTo>
                  <a:pt x="73787" y="22859"/>
                </a:moveTo>
                <a:lnTo>
                  <a:pt x="45402" y="22859"/>
                </a:lnTo>
                <a:lnTo>
                  <a:pt x="44869" y="23037"/>
                </a:lnTo>
                <a:lnTo>
                  <a:pt x="41925" y="26530"/>
                </a:lnTo>
                <a:lnTo>
                  <a:pt x="41821" y="26708"/>
                </a:lnTo>
                <a:lnTo>
                  <a:pt x="41643" y="26885"/>
                </a:lnTo>
                <a:lnTo>
                  <a:pt x="0" y="162712"/>
                </a:lnTo>
                <a:lnTo>
                  <a:pt x="29286" y="164591"/>
                </a:lnTo>
                <a:lnTo>
                  <a:pt x="69049" y="27965"/>
                </a:lnTo>
                <a:lnTo>
                  <a:pt x="69429" y="26492"/>
                </a:lnTo>
                <a:lnTo>
                  <a:pt x="70167" y="25323"/>
                </a:lnTo>
                <a:lnTo>
                  <a:pt x="72491" y="23355"/>
                </a:lnTo>
                <a:lnTo>
                  <a:pt x="73787" y="22859"/>
                </a:lnTo>
                <a:close/>
              </a:path>
              <a:path w="135889" h="165100">
                <a:moveTo>
                  <a:pt x="135674" y="0"/>
                </a:moveTo>
                <a:lnTo>
                  <a:pt x="26873" y="0"/>
                </a:lnTo>
                <a:lnTo>
                  <a:pt x="26873" y="22859"/>
                </a:lnTo>
                <a:lnTo>
                  <a:pt x="106934" y="22859"/>
                </a:lnTo>
                <a:lnTo>
                  <a:pt x="106934" y="162712"/>
                </a:lnTo>
                <a:lnTo>
                  <a:pt x="135674" y="162712"/>
                </a:lnTo>
                <a:lnTo>
                  <a:pt x="1356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2173135" y="2163737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98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2187638" y="2095157"/>
            <a:ext cx="0" cy="57150"/>
          </a:xfrm>
          <a:custGeom>
            <a:avLst/>
            <a:gdLst/>
            <a:ahLst/>
            <a:cxnLst/>
            <a:rect l="l" t="t" r="r" b="b"/>
            <a:pathLst>
              <a:path w="0" h="57150">
                <a:moveTo>
                  <a:pt x="0" y="0"/>
                </a:moveTo>
                <a:lnTo>
                  <a:pt x="0" y="57150"/>
                </a:lnTo>
              </a:path>
            </a:pathLst>
          </a:custGeom>
          <a:ln w="2900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2173135" y="2083727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98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2173135" y="2053882"/>
            <a:ext cx="29209" cy="0"/>
          </a:xfrm>
          <a:custGeom>
            <a:avLst/>
            <a:gdLst/>
            <a:ahLst/>
            <a:cxnLst/>
            <a:rect l="l" t="t" r="r" b="b"/>
            <a:pathLst>
              <a:path w="29210" h="0">
                <a:moveTo>
                  <a:pt x="0" y="0"/>
                </a:moveTo>
                <a:lnTo>
                  <a:pt x="29006" y="0"/>
                </a:lnTo>
              </a:path>
            </a:pathLst>
          </a:custGeom>
          <a:ln w="3682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2173135" y="2024037"/>
            <a:ext cx="111760" cy="0"/>
          </a:xfrm>
          <a:custGeom>
            <a:avLst/>
            <a:gdLst/>
            <a:ahLst/>
            <a:cxnLst/>
            <a:rect l="l" t="t" r="r" b="b"/>
            <a:pathLst>
              <a:path w="111760" h="0">
                <a:moveTo>
                  <a:pt x="0" y="0"/>
                </a:moveTo>
                <a:lnTo>
                  <a:pt x="111226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2307729" y="1981403"/>
            <a:ext cx="134620" cy="194310"/>
          </a:xfrm>
          <a:custGeom>
            <a:avLst/>
            <a:gdLst/>
            <a:ahLst/>
            <a:cxnLst/>
            <a:rect l="l" t="t" r="r" b="b"/>
            <a:pathLst>
              <a:path w="134619" h="194310">
                <a:moveTo>
                  <a:pt x="103428" y="0"/>
                </a:moveTo>
                <a:lnTo>
                  <a:pt x="29273" y="0"/>
                </a:lnTo>
                <a:lnTo>
                  <a:pt x="29273" y="20713"/>
                </a:lnTo>
                <a:lnTo>
                  <a:pt x="103428" y="20713"/>
                </a:lnTo>
                <a:lnTo>
                  <a:pt x="103428" y="0"/>
                </a:lnTo>
                <a:close/>
              </a:path>
              <a:path w="134619" h="194310">
                <a:moveTo>
                  <a:pt x="28752" y="31203"/>
                </a:moveTo>
                <a:lnTo>
                  <a:pt x="0" y="31203"/>
                </a:lnTo>
                <a:lnTo>
                  <a:pt x="0" y="193916"/>
                </a:lnTo>
                <a:lnTo>
                  <a:pt x="28752" y="193916"/>
                </a:lnTo>
                <a:lnTo>
                  <a:pt x="28752" y="149009"/>
                </a:lnTo>
                <a:lnTo>
                  <a:pt x="62908" y="112420"/>
                </a:lnTo>
                <a:lnTo>
                  <a:pt x="28752" y="112420"/>
                </a:lnTo>
                <a:lnTo>
                  <a:pt x="28752" y="31203"/>
                </a:lnTo>
                <a:close/>
              </a:path>
              <a:path w="134619" h="194310">
                <a:moveTo>
                  <a:pt x="134594" y="66700"/>
                </a:moveTo>
                <a:lnTo>
                  <a:pt x="105587" y="66700"/>
                </a:lnTo>
                <a:lnTo>
                  <a:pt x="105587" y="193916"/>
                </a:lnTo>
                <a:lnTo>
                  <a:pt x="134594" y="193916"/>
                </a:lnTo>
                <a:lnTo>
                  <a:pt x="134594" y="66700"/>
                </a:lnTo>
                <a:close/>
              </a:path>
              <a:path w="134619" h="194310">
                <a:moveTo>
                  <a:pt x="134594" y="31203"/>
                </a:moveTo>
                <a:lnTo>
                  <a:pt x="105587" y="31203"/>
                </a:lnTo>
                <a:lnTo>
                  <a:pt x="28752" y="112420"/>
                </a:lnTo>
                <a:lnTo>
                  <a:pt x="62908" y="112420"/>
                </a:lnTo>
                <a:lnTo>
                  <a:pt x="105587" y="66700"/>
                </a:lnTo>
                <a:lnTo>
                  <a:pt x="134594" y="66700"/>
                </a:lnTo>
                <a:lnTo>
                  <a:pt x="134594" y="312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2579331" y="2163737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98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2593835" y="2095157"/>
            <a:ext cx="0" cy="57150"/>
          </a:xfrm>
          <a:custGeom>
            <a:avLst/>
            <a:gdLst/>
            <a:ahLst/>
            <a:cxnLst/>
            <a:rect l="l" t="t" r="r" b="b"/>
            <a:pathLst>
              <a:path w="0" h="57150">
                <a:moveTo>
                  <a:pt x="0" y="0"/>
                </a:moveTo>
                <a:lnTo>
                  <a:pt x="0" y="57150"/>
                </a:lnTo>
              </a:path>
            </a:pathLst>
          </a:custGeom>
          <a:ln w="2900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2579331" y="2083727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98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2579331" y="2053882"/>
            <a:ext cx="29209" cy="0"/>
          </a:xfrm>
          <a:custGeom>
            <a:avLst/>
            <a:gdLst/>
            <a:ahLst/>
            <a:cxnLst/>
            <a:rect l="l" t="t" r="r" b="b"/>
            <a:pathLst>
              <a:path w="29210" h="0">
                <a:moveTo>
                  <a:pt x="0" y="0"/>
                </a:moveTo>
                <a:lnTo>
                  <a:pt x="29006" y="0"/>
                </a:lnTo>
              </a:path>
            </a:pathLst>
          </a:custGeom>
          <a:ln w="3682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2579331" y="2024037"/>
            <a:ext cx="111760" cy="0"/>
          </a:xfrm>
          <a:custGeom>
            <a:avLst/>
            <a:gdLst/>
            <a:ahLst/>
            <a:cxnLst/>
            <a:rect l="l" t="t" r="r" b="b"/>
            <a:pathLst>
              <a:path w="111760" h="0">
                <a:moveTo>
                  <a:pt x="0" y="0"/>
                </a:moveTo>
                <a:lnTo>
                  <a:pt x="111226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2705061" y="2010994"/>
            <a:ext cx="153670" cy="167005"/>
          </a:xfrm>
          <a:custGeom>
            <a:avLst/>
            <a:gdLst/>
            <a:ahLst/>
            <a:cxnLst/>
            <a:rect l="l" t="t" r="r" b="b"/>
            <a:pathLst>
              <a:path w="153669" h="167005">
                <a:moveTo>
                  <a:pt x="87591" y="0"/>
                </a:moveTo>
                <a:lnTo>
                  <a:pt x="40566" y="11878"/>
                </a:lnTo>
                <a:lnTo>
                  <a:pt x="6686" y="47104"/>
                </a:lnTo>
                <a:lnTo>
                  <a:pt x="0" y="82842"/>
                </a:lnTo>
                <a:lnTo>
                  <a:pt x="1664" y="102606"/>
                </a:lnTo>
                <a:lnTo>
                  <a:pt x="26606" y="145770"/>
                </a:lnTo>
                <a:lnTo>
                  <a:pt x="70124" y="165189"/>
                </a:lnTo>
                <a:lnTo>
                  <a:pt x="86245" y="166484"/>
                </a:lnTo>
                <a:lnTo>
                  <a:pt x="89115" y="166433"/>
                </a:lnTo>
                <a:lnTo>
                  <a:pt x="133481" y="156107"/>
                </a:lnTo>
                <a:lnTo>
                  <a:pt x="152259" y="144424"/>
                </a:lnTo>
                <a:lnTo>
                  <a:pt x="86245" y="144424"/>
                </a:lnTo>
                <a:lnTo>
                  <a:pt x="73894" y="143264"/>
                </a:lnTo>
                <a:lnTo>
                  <a:pt x="38367" y="116206"/>
                </a:lnTo>
                <a:lnTo>
                  <a:pt x="29832" y="82562"/>
                </a:lnTo>
                <a:lnTo>
                  <a:pt x="30856" y="70642"/>
                </a:lnTo>
                <a:lnTo>
                  <a:pt x="55011" y="32505"/>
                </a:lnTo>
                <a:lnTo>
                  <a:pt x="88658" y="22593"/>
                </a:lnTo>
                <a:lnTo>
                  <a:pt x="151979" y="22593"/>
                </a:lnTo>
                <a:lnTo>
                  <a:pt x="153136" y="20980"/>
                </a:lnTo>
                <a:lnTo>
                  <a:pt x="117106" y="4003"/>
                </a:lnTo>
                <a:lnTo>
                  <a:pt x="93268" y="88"/>
                </a:lnTo>
                <a:lnTo>
                  <a:pt x="87591" y="0"/>
                </a:lnTo>
                <a:close/>
              </a:path>
              <a:path w="153669" h="167005">
                <a:moveTo>
                  <a:pt x="139979" y="125336"/>
                </a:moveTo>
                <a:lnTo>
                  <a:pt x="104708" y="141852"/>
                </a:lnTo>
                <a:lnTo>
                  <a:pt x="86245" y="144424"/>
                </a:lnTo>
                <a:lnTo>
                  <a:pt x="152259" y="144424"/>
                </a:lnTo>
                <a:lnTo>
                  <a:pt x="153682" y="143344"/>
                </a:lnTo>
                <a:lnTo>
                  <a:pt x="139979" y="125336"/>
                </a:lnTo>
                <a:close/>
              </a:path>
              <a:path w="153669" h="167005">
                <a:moveTo>
                  <a:pt x="151979" y="22593"/>
                </a:moveTo>
                <a:lnTo>
                  <a:pt x="96189" y="22593"/>
                </a:lnTo>
                <a:lnTo>
                  <a:pt x="104292" y="23990"/>
                </a:lnTo>
                <a:lnTo>
                  <a:pt x="112979" y="26758"/>
                </a:lnTo>
                <a:lnTo>
                  <a:pt x="119518" y="29156"/>
                </a:lnTo>
                <a:lnTo>
                  <a:pt x="126106" y="32177"/>
                </a:lnTo>
                <a:lnTo>
                  <a:pt x="132744" y="35818"/>
                </a:lnTo>
                <a:lnTo>
                  <a:pt x="139433" y="40081"/>
                </a:lnTo>
                <a:lnTo>
                  <a:pt x="151979" y="225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2929794" y="2035467"/>
            <a:ext cx="0" cy="140335"/>
          </a:xfrm>
          <a:custGeom>
            <a:avLst/>
            <a:gdLst/>
            <a:ahLst/>
            <a:cxnLst/>
            <a:rect l="l" t="t" r="r" b="b"/>
            <a:pathLst>
              <a:path w="0" h="140335">
                <a:moveTo>
                  <a:pt x="0" y="0"/>
                </a:moveTo>
                <a:lnTo>
                  <a:pt x="0" y="139852"/>
                </a:lnTo>
              </a:path>
            </a:pathLst>
          </a:custGeom>
          <a:ln w="2874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2863037" y="2024037"/>
            <a:ext cx="133985" cy="0"/>
          </a:xfrm>
          <a:custGeom>
            <a:avLst/>
            <a:gdLst/>
            <a:ahLst/>
            <a:cxnLst/>
            <a:rect l="l" t="t" r="r" b="b"/>
            <a:pathLst>
              <a:path w="133985" h="0">
                <a:moveTo>
                  <a:pt x="0" y="0"/>
                </a:moveTo>
                <a:lnTo>
                  <a:pt x="133515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3008376" y="2012607"/>
            <a:ext cx="134620" cy="163195"/>
          </a:xfrm>
          <a:custGeom>
            <a:avLst/>
            <a:gdLst/>
            <a:ahLst/>
            <a:cxnLst/>
            <a:rect l="l" t="t" r="r" b="b"/>
            <a:pathLst>
              <a:path w="134619" h="163194">
                <a:moveTo>
                  <a:pt x="29006" y="0"/>
                </a:moveTo>
                <a:lnTo>
                  <a:pt x="0" y="0"/>
                </a:lnTo>
                <a:lnTo>
                  <a:pt x="0" y="162712"/>
                </a:lnTo>
                <a:lnTo>
                  <a:pt x="70116" y="162712"/>
                </a:lnTo>
                <a:lnTo>
                  <a:pt x="84985" y="161712"/>
                </a:lnTo>
                <a:lnTo>
                  <a:pt x="97890" y="158711"/>
                </a:lnTo>
                <a:lnTo>
                  <a:pt x="108830" y="153711"/>
                </a:lnTo>
                <a:lnTo>
                  <a:pt x="117805" y="146710"/>
                </a:lnTo>
                <a:lnTo>
                  <a:pt x="123442" y="140119"/>
                </a:lnTo>
                <a:lnTo>
                  <a:pt x="29006" y="140119"/>
                </a:lnTo>
                <a:lnTo>
                  <a:pt x="29006" y="82296"/>
                </a:lnTo>
                <a:lnTo>
                  <a:pt x="124041" y="82296"/>
                </a:lnTo>
                <a:lnTo>
                  <a:pt x="118605" y="75704"/>
                </a:lnTo>
                <a:lnTo>
                  <a:pt x="109915" y="68703"/>
                </a:lnTo>
                <a:lnTo>
                  <a:pt x="99296" y="63703"/>
                </a:lnTo>
                <a:lnTo>
                  <a:pt x="86745" y="60702"/>
                </a:lnTo>
                <a:lnTo>
                  <a:pt x="72262" y="59702"/>
                </a:lnTo>
                <a:lnTo>
                  <a:pt x="29006" y="59702"/>
                </a:lnTo>
                <a:lnTo>
                  <a:pt x="29006" y="0"/>
                </a:lnTo>
                <a:close/>
              </a:path>
              <a:path w="134619" h="163194">
                <a:moveTo>
                  <a:pt x="124041" y="82296"/>
                </a:moveTo>
                <a:lnTo>
                  <a:pt x="68770" y="82296"/>
                </a:lnTo>
                <a:lnTo>
                  <a:pt x="77090" y="82843"/>
                </a:lnTo>
                <a:lnTo>
                  <a:pt x="84318" y="84483"/>
                </a:lnTo>
                <a:lnTo>
                  <a:pt x="104774" y="110261"/>
                </a:lnTo>
                <a:lnTo>
                  <a:pt x="104774" y="118249"/>
                </a:lnTo>
                <a:lnTo>
                  <a:pt x="68237" y="140119"/>
                </a:lnTo>
                <a:lnTo>
                  <a:pt x="123442" y="140119"/>
                </a:lnTo>
                <a:lnTo>
                  <a:pt x="124813" y="138516"/>
                </a:lnTo>
                <a:lnTo>
                  <a:pt x="129855" y="129935"/>
                </a:lnTo>
                <a:lnTo>
                  <a:pt x="132933" y="120966"/>
                </a:lnTo>
                <a:lnTo>
                  <a:pt x="134048" y="111607"/>
                </a:lnTo>
                <a:lnTo>
                  <a:pt x="133992" y="110261"/>
                </a:lnTo>
                <a:lnTo>
                  <a:pt x="133083" y="101448"/>
                </a:lnTo>
                <a:lnTo>
                  <a:pt x="130189" y="92479"/>
                </a:lnTo>
                <a:lnTo>
                  <a:pt x="125363" y="83898"/>
                </a:lnTo>
                <a:lnTo>
                  <a:pt x="124041" y="822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802761" y="2274138"/>
            <a:ext cx="173355" cy="167640"/>
          </a:xfrm>
          <a:custGeom>
            <a:avLst/>
            <a:gdLst/>
            <a:ahLst/>
            <a:cxnLst/>
            <a:rect l="l" t="t" r="r" b="b"/>
            <a:pathLst>
              <a:path w="173355" h="167639">
                <a:moveTo>
                  <a:pt x="86476" y="0"/>
                </a:moveTo>
                <a:lnTo>
                  <a:pt x="39231" y="12403"/>
                </a:lnTo>
                <a:lnTo>
                  <a:pt x="6425" y="48544"/>
                </a:lnTo>
                <a:lnTo>
                  <a:pt x="0" y="83642"/>
                </a:lnTo>
                <a:lnTo>
                  <a:pt x="0" y="84175"/>
                </a:lnTo>
                <a:lnTo>
                  <a:pt x="14555" y="133477"/>
                </a:lnTo>
                <a:lnTo>
                  <a:pt x="54074" y="161836"/>
                </a:lnTo>
                <a:lnTo>
                  <a:pt x="86756" y="167284"/>
                </a:lnTo>
                <a:lnTo>
                  <a:pt x="103744" y="165914"/>
                </a:lnTo>
                <a:lnTo>
                  <a:pt x="119523" y="161805"/>
                </a:lnTo>
                <a:lnTo>
                  <a:pt x="134096" y="154956"/>
                </a:lnTo>
                <a:lnTo>
                  <a:pt x="147462" y="145364"/>
                </a:lnTo>
                <a:lnTo>
                  <a:pt x="149082" y="143611"/>
                </a:lnTo>
                <a:lnTo>
                  <a:pt x="86756" y="143611"/>
                </a:lnTo>
                <a:lnTo>
                  <a:pt x="75679" y="142646"/>
                </a:lnTo>
                <a:lnTo>
                  <a:pt x="38985" y="119606"/>
                </a:lnTo>
                <a:lnTo>
                  <a:pt x="28983" y="84175"/>
                </a:lnTo>
                <a:lnTo>
                  <a:pt x="28717" y="83642"/>
                </a:lnTo>
                <a:lnTo>
                  <a:pt x="46179" y="39928"/>
                </a:lnTo>
                <a:lnTo>
                  <a:pt x="86210" y="24206"/>
                </a:lnTo>
                <a:lnTo>
                  <a:pt x="149459" y="24206"/>
                </a:lnTo>
                <a:lnTo>
                  <a:pt x="147335" y="21920"/>
                </a:lnTo>
                <a:lnTo>
                  <a:pt x="133909" y="12328"/>
                </a:lnTo>
                <a:lnTo>
                  <a:pt x="119292" y="5478"/>
                </a:lnTo>
                <a:lnTo>
                  <a:pt x="103481" y="1369"/>
                </a:lnTo>
                <a:lnTo>
                  <a:pt x="86476" y="0"/>
                </a:lnTo>
                <a:close/>
              </a:path>
              <a:path w="173355" h="167639">
                <a:moveTo>
                  <a:pt x="149459" y="24206"/>
                </a:moveTo>
                <a:lnTo>
                  <a:pt x="86210" y="24206"/>
                </a:lnTo>
                <a:lnTo>
                  <a:pt x="97402" y="25196"/>
                </a:lnTo>
                <a:lnTo>
                  <a:pt x="107871" y="28170"/>
                </a:lnTo>
                <a:lnTo>
                  <a:pt x="139637" y="59031"/>
                </a:lnTo>
                <a:lnTo>
                  <a:pt x="143969" y="84175"/>
                </a:lnTo>
                <a:lnTo>
                  <a:pt x="142895" y="97617"/>
                </a:lnTo>
                <a:lnTo>
                  <a:pt x="117827" y="134921"/>
                </a:lnTo>
                <a:lnTo>
                  <a:pt x="86756" y="143611"/>
                </a:lnTo>
                <a:lnTo>
                  <a:pt x="149082" y="143611"/>
                </a:lnTo>
                <a:lnTo>
                  <a:pt x="158630" y="133284"/>
                </a:lnTo>
                <a:lnTo>
                  <a:pt x="166607" y="118970"/>
                </a:lnTo>
                <a:lnTo>
                  <a:pt x="171393" y="102423"/>
                </a:lnTo>
                <a:lnTo>
                  <a:pt x="172989" y="83642"/>
                </a:lnTo>
                <a:lnTo>
                  <a:pt x="171384" y="64854"/>
                </a:lnTo>
                <a:lnTo>
                  <a:pt x="166572" y="48304"/>
                </a:lnTo>
                <a:lnTo>
                  <a:pt x="158555" y="33993"/>
                </a:lnTo>
                <a:lnTo>
                  <a:pt x="149459" y="242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991877" y="2276551"/>
            <a:ext cx="134620" cy="163195"/>
          </a:xfrm>
          <a:custGeom>
            <a:avLst/>
            <a:gdLst/>
            <a:ahLst/>
            <a:cxnLst/>
            <a:rect l="l" t="t" r="r" b="b"/>
            <a:pathLst>
              <a:path w="134619" h="163194">
                <a:moveTo>
                  <a:pt x="102082" y="0"/>
                </a:moveTo>
                <a:lnTo>
                  <a:pt x="0" y="0"/>
                </a:lnTo>
                <a:lnTo>
                  <a:pt x="0" y="162712"/>
                </a:lnTo>
                <a:lnTo>
                  <a:pt x="70383" y="162712"/>
                </a:lnTo>
                <a:lnTo>
                  <a:pt x="85359" y="161702"/>
                </a:lnTo>
                <a:lnTo>
                  <a:pt x="98320" y="158675"/>
                </a:lnTo>
                <a:lnTo>
                  <a:pt x="109266" y="153630"/>
                </a:lnTo>
                <a:lnTo>
                  <a:pt x="118198" y="146570"/>
                </a:lnTo>
                <a:lnTo>
                  <a:pt x="123608" y="140119"/>
                </a:lnTo>
                <a:lnTo>
                  <a:pt x="28740" y="140119"/>
                </a:lnTo>
                <a:lnTo>
                  <a:pt x="28740" y="82295"/>
                </a:lnTo>
                <a:lnTo>
                  <a:pt x="123585" y="82295"/>
                </a:lnTo>
                <a:lnTo>
                  <a:pt x="117119" y="75031"/>
                </a:lnTo>
                <a:lnTo>
                  <a:pt x="108287" y="68323"/>
                </a:lnTo>
                <a:lnTo>
                  <a:pt x="97642" y="63533"/>
                </a:lnTo>
                <a:lnTo>
                  <a:pt x="85185" y="60660"/>
                </a:lnTo>
                <a:lnTo>
                  <a:pt x="70916" y="59702"/>
                </a:lnTo>
                <a:lnTo>
                  <a:pt x="28740" y="59702"/>
                </a:lnTo>
                <a:lnTo>
                  <a:pt x="28740" y="22859"/>
                </a:lnTo>
                <a:lnTo>
                  <a:pt x="102082" y="22859"/>
                </a:lnTo>
                <a:lnTo>
                  <a:pt x="102082" y="0"/>
                </a:lnTo>
                <a:close/>
              </a:path>
              <a:path w="134619" h="163194">
                <a:moveTo>
                  <a:pt x="123585" y="82295"/>
                </a:moveTo>
                <a:lnTo>
                  <a:pt x="67424" y="82295"/>
                </a:lnTo>
                <a:lnTo>
                  <a:pt x="75744" y="82843"/>
                </a:lnTo>
                <a:lnTo>
                  <a:pt x="82972" y="84483"/>
                </a:lnTo>
                <a:lnTo>
                  <a:pt x="103428" y="118249"/>
                </a:lnTo>
                <a:lnTo>
                  <a:pt x="100418" y="124879"/>
                </a:lnTo>
                <a:lnTo>
                  <a:pt x="67157" y="140119"/>
                </a:lnTo>
                <a:lnTo>
                  <a:pt x="123608" y="140119"/>
                </a:lnTo>
                <a:lnTo>
                  <a:pt x="125133" y="138300"/>
                </a:lnTo>
                <a:lnTo>
                  <a:pt x="130086" y="129627"/>
                </a:lnTo>
                <a:lnTo>
                  <a:pt x="133057" y="120551"/>
                </a:lnTo>
                <a:lnTo>
                  <a:pt x="134048" y="111074"/>
                </a:lnTo>
                <a:lnTo>
                  <a:pt x="134048" y="108915"/>
                </a:lnTo>
                <a:lnTo>
                  <a:pt x="132589" y="99840"/>
                </a:lnTo>
                <a:lnTo>
                  <a:pt x="129279" y="91168"/>
                </a:lnTo>
                <a:lnTo>
                  <a:pt x="124072" y="82843"/>
                </a:lnTo>
                <a:lnTo>
                  <a:pt x="123585" y="822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1130494" y="2276551"/>
            <a:ext cx="144145" cy="165735"/>
          </a:xfrm>
          <a:custGeom>
            <a:avLst/>
            <a:gdLst/>
            <a:ahLst/>
            <a:cxnLst/>
            <a:rect l="l" t="t" r="r" b="b"/>
            <a:pathLst>
              <a:path w="144144" h="165735">
                <a:moveTo>
                  <a:pt x="144005" y="0"/>
                </a:moveTo>
                <a:lnTo>
                  <a:pt x="57048" y="0"/>
                </a:lnTo>
                <a:lnTo>
                  <a:pt x="51269" y="850"/>
                </a:lnTo>
                <a:lnTo>
                  <a:pt x="21856" y="27343"/>
                </a:lnTo>
                <a:lnTo>
                  <a:pt x="19949" y="40068"/>
                </a:lnTo>
                <a:lnTo>
                  <a:pt x="20525" y="46164"/>
                </a:lnTo>
                <a:lnTo>
                  <a:pt x="48922" y="76602"/>
                </a:lnTo>
                <a:lnTo>
                  <a:pt x="56959" y="78257"/>
                </a:lnTo>
                <a:lnTo>
                  <a:pt x="54078" y="80283"/>
                </a:lnTo>
                <a:lnTo>
                  <a:pt x="23812" y="121862"/>
                </a:lnTo>
                <a:lnTo>
                  <a:pt x="0" y="159486"/>
                </a:lnTo>
                <a:lnTo>
                  <a:pt x="28473" y="165125"/>
                </a:lnTo>
                <a:lnTo>
                  <a:pt x="43220" y="142031"/>
                </a:lnTo>
                <a:lnTo>
                  <a:pt x="55479" y="123309"/>
                </a:lnTo>
                <a:lnTo>
                  <a:pt x="80594" y="88569"/>
                </a:lnTo>
                <a:lnTo>
                  <a:pt x="144005" y="82296"/>
                </a:lnTo>
                <a:lnTo>
                  <a:pt x="144005" y="59702"/>
                </a:lnTo>
                <a:lnTo>
                  <a:pt x="65824" y="59436"/>
                </a:lnTo>
                <a:lnTo>
                  <a:pt x="48628" y="41681"/>
                </a:lnTo>
                <a:lnTo>
                  <a:pt x="48661" y="39268"/>
                </a:lnTo>
                <a:lnTo>
                  <a:pt x="48806" y="35763"/>
                </a:lnTo>
                <a:lnTo>
                  <a:pt x="50863" y="31826"/>
                </a:lnTo>
                <a:lnTo>
                  <a:pt x="58737" y="24650"/>
                </a:lnTo>
                <a:lnTo>
                  <a:pt x="64389" y="22860"/>
                </a:lnTo>
                <a:lnTo>
                  <a:pt x="144005" y="22860"/>
                </a:lnTo>
                <a:lnTo>
                  <a:pt x="144005" y="0"/>
                </a:lnTo>
                <a:close/>
              </a:path>
              <a:path w="144144" h="165735">
                <a:moveTo>
                  <a:pt x="144005" y="82296"/>
                </a:moveTo>
                <a:lnTo>
                  <a:pt x="114985" y="82296"/>
                </a:lnTo>
                <a:lnTo>
                  <a:pt x="114985" y="162712"/>
                </a:lnTo>
                <a:lnTo>
                  <a:pt x="144005" y="162712"/>
                </a:lnTo>
                <a:lnTo>
                  <a:pt x="144005" y="82296"/>
                </a:lnTo>
                <a:close/>
              </a:path>
              <a:path w="144144" h="165735">
                <a:moveTo>
                  <a:pt x="144005" y="22860"/>
                </a:moveTo>
                <a:lnTo>
                  <a:pt x="114985" y="22860"/>
                </a:lnTo>
                <a:lnTo>
                  <a:pt x="114985" y="59702"/>
                </a:lnTo>
                <a:lnTo>
                  <a:pt x="144005" y="59702"/>
                </a:lnTo>
                <a:lnTo>
                  <a:pt x="144005" y="228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291958" y="2276551"/>
            <a:ext cx="133985" cy="163195"/>
          </a:xfrm>
          <a:custGeom>
            <a:avLst/>
            <a:gdLst/>
            <a:ahLst/>
            <a:cxnLst/>
            <a:rect l="l" t="t" r="r" b="b"/>
            <a:pathLst>
              <a:path w="133984" h="163194">
                <a:moveTo>
                  <a:pt x="66624" y="0"/>
                </a:moveTo>
                <a:lnTo>
                  <a:pt x="16649" y="0"/>
                </a:lnTo>
                <a:lnTo>
                  <a:pt x="16649" y="22860"/>
                </a:lnTo>
                <a:lnTo>
                  <a:pt x="67881" y="22860"/>
                </a:lnTo>
                <a:lnTo>
                  <a:pt x="73202" y="24739"/>
                </a:lnTo>
                <a:lnTo>
                  <a:pt x="80187" y="32270"/>
                </a:lnTo>
                <a:lnTo>
                  <a:pt x="81940" y="36487"/>
                </a:lnTo>
                <a:lnTo>
                  <a:pt x="81869" y="43751"/>
                </a:lnTo>
                <a:lnTo>
                  <a:pt x="81762" y="46443"/>
                </a:lnTo>
                <a:lnTo>
                  <a:pt x="79921" y="50520"/>
                </a:lnTo>
                <a:lnTo>
                  <a:pt x="72936" y="57873"/>
                </a:lnTo>
                <a:lnTo>
                  <a:pt x="67703" y="59702"/>
                </a:lnTo>
                <a:lnTo>
                  <a:pt x="0" y="59702"/>
                </a:lnTo>
                <a:lnTo>
                  <a:pt x="0" y="82296"/>
                </a:lnTo>
                <a:lnTo>
                  <a:pt x="82384" y="82296"/>
                </a:lnTo>
                <a:lnTo>
                  <a:pt x="90220" y="85128"/>
                </a:lnTo>
                <a:lnTo>
                  <a:pt x="101866" y="96418"/>
                </a:lnTo>
                <a:lnTo>
                  <a:pt x="104774" y="102831"/>
                </a:lnTo>
                <a:lnTo>
                  <a:pt x="104774" y="111074"/>
                </a:lnTo>
                <a:lnTo>
                  <a:pt x="104597" y="118249"/>
                </a:lnTo>
                <a:lnTo>
                  <a:pt x="101549" y="124879"/>
                </a:lnTo>
                <a:lnTo>
                  <a:pt x="89725" y="137071"/>
                </a:lnTo>
                <a:lnTo>
                  <a:pt x="82029" y="140119"/>
                </a:lnTo>
                <a:lnTo>
                  <a:pt x="0" y="140119"/>
                </a:lnTo>
                <a:lnTo>
                  <a:pt x="0" y="162712"/>
                </a:lnTo>
                <a:lnTo>
                  <a:pt x="82207" y="162712"/>
                </a:lnTo>
                <a:lnTo>
                  <a:pt x="93189" y="161712"/>
                </a:lnTo>
                <a:lnTo>
                  <a:pt x="125410" y="138432"/>
                </a:lnTo>
                <a:lnTo>
                  <a:pt x="133447" y="111074"/>
                </a:lnTo>
                <a:lnTo>
                  <a:pt x="133426" y="106413"/>
                </a:lnTo>
                <a:lnTo>
                  <a:pt x="133248" y="105702"/>
                </a:lnTo>
                <a:lnTo>
                  <a:pt x="132025" y="98936"/>
                </a:lnTo>
                <a:lnTo>
                  <a:pt x="102310" y="66455"/>
                </a:lnTo>
                <a:lnTo>
                  <a:pt x="94030" y="64274"/>
                </a:lnTo>
                <a:lnTo>
                  <a:pt x="98678" y="60871"/>
                </a:lnTo>
                <a:lnTo>
                  <a:pt x="102171" y="56972"/>
                </a:lnTo>
                <a:lnTo>
                  <a:pt x="106832" y="48183"/>
                </a:lnTo>
                <a:lnTo>
                  <a:pt x="108267" y="43751"/>
                </a:lnTo>
                <a:lnTo>
                  <a:pt x="108800" y="39268"/>
                </a:lnTo>
                <a:lnTo>
                  <a:pt x="108791" y="36487"/>
                </a:lnTo>
                <a:lnTo>
                  <a:pt x="84385" y="3094"/>
                </a:lnTo>
                <a:lnTo>
                  <a:pt x="66890" y="266"/>
                </a:lnTo>
                <a:lnTo>
                  <a:pt x="666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434617" y="2276551"/>
            <a:ext cx="168910" cy="163195"/>
          </a:xfrm>
          <a:custGeom>
            <a:avLst/>
            <a:gdLst/>
            <a:ahLst/>
            <a:cxnLst/>
            <a:rect l="l" t="t" r="r" b="b"/>
            <a:pathLst>
              <a:path w="168909" h="163194">
                <a:moveTo>
                  <a:pt x="59905" y="82296"/>
                </a:moveTo>
                <a:lnTo>
                  <a:pt x="31965" y="82296"/>
                </a:lnTo>
                <a:lnTo>
                  <a:pt x="0" y="162712"/>
                </a:lnTo>
                <a:lnTo>
                  <a:pt x="28740" y="162712"/>
                </a:lnTo>
                <a:lnTo>
                  <a:pt x="59905" y="82296"/>
                </a:lnTo>
                <a:close/>
              </a:path>
              <a:path w="168909" h="163194">
                <a:moveTo>
                  <a:pt x="113175" y="23126"/>
                </a:moveTo>
                <a:lnTo>
                  <a:pt x="83820" y="23126"/>
                </a:lnTo>
                <a:lnTo>
                  <a:pt x="98056" y="59702"/>
                </a:lnTo>
                <a:lnTo>
                  <a:pt x="14236" y="59702"/>
                </a:lnTo>
                <a:lnTo>
                  <a:pt x="14236" y="82296"/>
                </a:lnTo>
                <a:lnTo>
                  <a:pt x="106121" y="82296"/>
                </a:lnTo>
                <a:lnTo>
                  <a:pt x="136740" y="162712"/>
                </a:lnTo>
                <a:lnTo>
                  <a:pt x="168706" y="162712"/>
                </a:lnTo>
                <a:lnTo>
                  <a:pt x="113175" y="23126"/>
                </a:lnTo>
                <a:close/>
              </a:path>
              <a:path w="168909" h="163194">
                <a:moveTo>
                  <a:pt x="103974" y="0"/>
                </a:moveTo>
                <a:lnTo>
                  <a:pt x="65544" y="0"/>
                </a:lnTo>
                <a:lnTo>
                  <a:pt x="41643" y="59702"/>
                </a:lnTo>
                <a:lnTo>
                  <a:pt x="69316" y="59702"/>
                </a:lnTo>
                <a:lnTo>
                  <a:pt x="83820" y="23126"/>
                </a:lnTo>
                <a:lnTo>
                  <a:pt x="113175" y="23126"/>
                </a:lnTo>
                <a:lnTo>
                  <a:pt x="1039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637442" y="2358847"/>
            <a:ext cx="0" cy="80645"/>
          </a:xfrm>
          <a:custGeom>
            <a:avLst/>
            <a:gdLst/>
            <a:ahLst/>
            <a:cxnLst/>
            <a:rect l="l" t="t" r="r" b="b"/>
            <a:pathLst>
              <a:path w="0" h="80644">
                <a:moveTo>
                  <a:pt x="0" y="0"/>
                </a:moveTo>
                <a:lnTo>
                  <a:pt x="0" y="80416"/>
                </a:lnTo>
              </a:path>
            </a:pathLst>
          </a:custGeom>
          <a:ln w="290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740738" y="2359253"/>
            <a:ext cx="0" cy="80010"/>
          </a:xfrm>
          <a:custGeom>
            <a:avLst/>
            <a:gdLst/>
            <a:ahLst/>
            <a:cxnLst/>
            <a:rect l="l" t="t" r="r" b="b"/>
            <a:pathLst>
              <a:path w="0" h="80010">
                <a:moveTo>
                  <a:pt x="0" y="0"/>
                </a:moveTo>
                <a:lnTo>
                  <a:pt x="0" y="80010"/>
                </a:lnTo>
              </a:path>
            </a:pathLst>
          </a:custGeom>
          <a:ln w="2875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610042" y="2347823"/>
            <a:ext cx="145415" cy="0"/>
          </a:xfrm>
          <a:custGeom>
            <a:avLst/>
            <a:gdLst/>
            <a:ahLst/>
            <a:cxnLst/>
            <a:rect l="l" t="t" r="r" b="b"/>
            <a:pathLst>
              <a:path w="145414" h="0">
                <a:moveTo>
                  <a:pt x="0" y="0"/>
                </a:moveTo>
                <a:lnTo>
                  <a:pt x="145072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740738" y="2276703"/>
            <a:ext cx="0" cy="59690"/>
          </a:xfrm>
          <a:custGeom>
            <a:avLst/>
            <a:gdLst/>
            <a:ahLst/>
            <a:cxnLst/>
            <a:rect l="l" t="t" r="r" b="b"/>
            <a:pathLst>
              <a:path w="0" h="59689">
                <a:moveTo>
                  <a:pt x="0" y="0"/>
                </a:moveTo>
                <a:lnTo>
                  <a:pt x="0" y="59689"/>
                </a:lnTo>
              </a:path>
            </a:pathLst>
          </a:custGeom>
          <a:ln w="2875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637442" y="2276551"/>
            <a:ext cx="0" cy="60325"/>
          </a:xfrm>
          <a:custGeom>
            <a:avLst/>
            <a:gdLst/>
            <a:ahLst/>
            <a:cxnLst/>
            <a:rect l="l" t="t" r="r" b="b"/>
            <a:pathLst>
              <a:path w="0" h="60325">
                <a:moveTo>
                  <a:pt x="0" y="0"/>
                </a:moveTo>
                <a:lnTo>
                  <a:pt x="0" y="59702"/>
                </a:lnTo>
              </a:path>
            </a:pathLst>
          </a:custGeom>
          <a:ln w="290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1799990" y="2358847"/>
            <a:ext cx="0" cy="80645"/>
          </a:xfrm>
          <a:custGeom>
            <a:avLst/>
            <a:gdLst/>
            <a:ahLst/>
            <a:cxnLst/>
            <a:rect l="l" t="t" r="r" b="b"/>
            <a:pathLst>
              <a:path w="0" h="80644">
                <a:moveTo>
                  <a:pt x="0" y="0"/>
                </a:moveTo>
                <a:lnTo>
                  <a:pt x="0" y="80416"/>
                </a:lnTo>
              </a:path>
            </a:pathLst>
          </a:custGeom>
          <a:ln w="290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1903285" y="2359253"/>
            <a:ext cx="0" cy="80010"/>
          </a:xfrm>
          <a:custGeom>
            <a:avLst/>
            <a:gdLst/>
            <a:ahLst/>
            <a:cxnLst/>
            <a:rect l="l" t="t" r="r" b="b"/>
            <a:pathLst>
              <a:path w="0" h="80010">
                <a:moveTo>
                  <a:pt x="0" y="0"/>
                </a:moveTo>
                <a:lnTo>
                  <a:pt x="0" y="80010"/>
                </a:lnTo>
              </a:path>
            </a:pathLst>
          </a:custGeom>
          <a:ln w="2875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1772589" y="2347823"/>
            <a:ext cx="145415" cy="0"/>
          </a:xfrm>
          <a:custGeom>
            <a:avLst/>
            <a:gdLst/>
            <a:ahLst/>
            <a:cxnLst/>
            <a:rect l="l" t="t" r="r" b="b"/>
            <a:pathLst>
              <a:path w="145414" h="0">
                <a:moveTo>
                  <a:pt x="0" y="0"/>
                </a:moveTo>
                <a:lnTo>
                  <a:pt x="145072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1903285" y="2276703"/>
            <a:ext cx="0" cy="59690"/>
          </a:xfrm>
          <a:custGeom>
            <a:avLst/>
            <a:gdLst/>
            <a:ahLst/>
            <a:cxnLst/>
            <a:rect l="l" t="t" r="r" b="b"/>
            <a:pathLst>
              <a:path w="0" h="59689">
                <a:moveTo>
                  <a:pt x="0" y="0"/>
                </a:moveTo>
                <a:lnTo>
                  <a:pt x="0" y="59689"/>
                </a:lnTo>
              </a:path>
            </a:pathLst>
          </a:custGeom>
          <a:ln w="2875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1799990" y="2276551"/>
            <a:ext cx="0" cy="60325"/>
          </a:xfrm>
          <a:custGeom>
            <a:avLst/>
            <a:gdLst/>
            <a:ahLst/>
            <a:cxnLst/>
            <a:rect l="l" t="t" r="r" b="b"/>
            <a:pathLst>
              <a:path w="0" h="60325">
                <a:moveTo>
                  <a:pt x="0" y="0"/>
                </a:moveTo>
                <a:lnTo>
                  <a:pt x="0" y="59702"/>
                </a:lnTo>
              </a:path>
            </a:pathLst>
          </a:custGeom>
          <a:ln w="290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1935680" y="2274138"/>
            <a:ext cx="173355" cy="167640"/>
          </a:xfrm>
          <a:custGeom>
            <a:avLst/>
            <a:gdLst/>
            <a:ahLst/>
            <a:cxnLst/>
            <a:rect l="l" t="t" r="r" b="b"/>
            <a:pathLst>
              <a:path w="173355" h="167639">
                <a:moveTo>
                  <a:pt x="86476" y="0"/>
                </a:moveTo>
                <a:lnTo>
                  <a:pt x="39236" y="12403"/>
                </a:lnTo>
                <a:lnTo>
                  <a:pt x="6425" y="48544"/>
                </a:lnTo>
                <a:lnTo>
                  <a:pt x="0" y="83642"/>
                </a:lnTo>
                <a:lnTo>
                  <a:pt x="0" y="84175"/>
                </a:lnTo>
                <a:lnTo>
                  <a:pt x="14555" y="133477"/>
                </a:lnTo>
                <a:lnTo>
                  <a:pt x="54074" y="161836"/>
                </a:lnTo>
                <a:lnTo>
                  <a:pt x="86756" y="167284"/>
                </a:lnTo>
                <a:lnTo>
                  <a:pt x="103744" y="165914"/>
                </a:lnTo>
                <a:lnTo>
                  <a:pt x="119523" y="161805"/>
                </a:lnTo>
                <a:lnTo>
                  <a:pt x="134096" y="154956"/>
                </a:lnTo>
                <a:lnTo>
                  <a:pt x="147462" y="145364"/>
                </a:lnTo>
                <a:lnTo>
                  <a:pt x="149082" y="143611"/>
                </a:lnTo>
                <a:lnTo>
                  <a:pt x="86756" y="143611"/>
                </a:lnTo>
                <a:lnTo>
                  <a:pt x="75679" y="142646"/>
                </a:lnTo>
                <a:lnTo>
                  <a:pt x="38985" y="119606"/>
                </a:lnTo>
                <a:lnTo>
                  <a:pt x="28983" y="84175"/>
                </a:lnTo>
                <a:lnTo>
                  <a:pt x="28717" y="83642"/>
                </a:lnTo>
                <a:lnTo>
                  <a:pt x="46179" y="39928"/>
                </a:lnTo>
                <a:lnTo>
                  <a:pt x="86210" y="24206"/>
                </a:lnTo>
                <a:lnTo>
                  <a:pt x="149459" y="24206"/>
                </a:lnTo>
                <a:lnTo>
                  <a:pt x="147335" y="21920"/>
                </a:lnTo>
                <a:lnTo>
                  <a:pt x="133909" y="12328"/>
                </a:lnTo>
                <a:lnTo>
                  <a:pt x="119292" y="5478"/>
                </a:lnTo>
                <a:lnTo>
                  <a:pt x="103481" y="1369"/>
                </a:lnTo>
                <a:lnTo>
                  <a:pt x="86476" y="0"/>
                </a:lnTo>
                <a:close/>
              </a:path>
              <a:path w="173355" h="167639">
                <a:moveTo>
                  <a:pt x="149459" y="24206"/>
                </a:moveTo>
                <a:lnTo>
                  <a:pt x="86210" y="24206"/>
                </a:lnTo>
                <a:lnTo>
                  <a:pt x="97402" y="25196"/>
                </a:lnTo>
                <a:lnTo>
                  <a:pt x="107871" y="28170"/>
                </a:lnTo>
                <a:lnTo>
                  <a:pt x="139637" y="59031"/>
                </a:lnTo>
                <a:lnTo>
                  <a:pt x="143969" y="84175"/>
                </a:lnTo>
                <a:lnTo>
                  <a:pt x="142895" y="97617"/>
                </a:lnTo>
                <a:lnTo>
                  <a:pt x="117827" y="134921"/>
                </a:lnTo>
                <a:lnTo>
                  <a:pt x="86756" y="143611"/>
                </a:lnTo>
                <a:lnTo>
                  <a:pt x="149082" y="143611"/>
                </a:lnTo>
                <a:lnTo>
                  <a:pt x="158630" y="133284"/>
                </a:lnTo>
                <a:lnTo>
                  <a:pt x="166607" y="118970"/>
                </a:lnTo>
                <a:lnTo>
                  <a:pt x="171393" y="102423"/>
                </a:lnTo>
                <a:lnTo>
                  <a:pt x="172989" y="83642"/>
                </a:lnTo>
                <a:lnTo>
                  <a:pt x="171384" y="64854"/>
                </a:lnTo>
                <a:lnTo>
                  <a:pt x="166572" y="48304"/>
                </a:lnTo>
                <a:lnTo>
                  <a:pt x="158555" y="33993"/>
                </a:lnTo>
                <a:lnTo>
                  <a:pt x="149459" y="242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2115921" y="2274938"/>
            <a:ext cx="153670" cy="167005"/>
          </a:xfrm>
          <a:custGeom>
            <a:avLst/>
            <a:gdLst/>
            <a:ahLst/>
            <a:cxnLst/>
            <a:rect l="l" t="t" r="r" b="b"/>
            <a:pathLst>
              <a:path w="153669" h="167005">
                <a:moveTo>
                  <a:pt x="87591" y="0"/>
                </a:moveTo>
                <a:lnTo>
                  <a:pt x="40566" y="11878"/>
                </a:lnTo>
                <a:lnTo>
                  <a:pt x="6686" y="47104"/>
                </a:lnTo>
                <a:lnTo>
                  <a:pt x="0" y="82842"/>
                </a:lnTo>
                <a:lnTo>
                  <a:pt x="1664" y="102606"/>
                </a:lnTo>
                <a:lnTo>
                  <a:pt x="26606" y="145770"/>
                </a:lnTo>
                <a:lnTo>
                  <a:pt x="70124" y="165189"/>
                </a:lnTo>
                <a:lnTo>
                  <a:pt x="86245" y="166484"/>
                </a:lnTo>
                <a:lnTo>
                  <a:pt x="89115" y="166433"/>
                </a:lnTo>
                <a:lnTo>
                  <a:pt x="133481" y="156107"/>
                </a:lnTo>
                <a:lnTo>
                  <a:pt x="152259" y="144424"/>
                </a:lnTo>
                <a:lnTo>
                  <a:pt x="86245" y="144424"/>
                </a:lnTo>
                <a:lnTo>
                  <a:pt x="73894" y="143264"/>
                </a:lnTo>
                <a:lnTo>
                  <a:pt x="38367" y="116206"/>
                </a:lnTo>
                <a:lnTo>
                  <a:pt x="29832" y="82562"/>
                </a:lnTo>
                <a:lnTo>
                  <a:pt x="30856" y="70642"/>
                </a:lnTo>
                <a:lnTo>
                  <a:pt x="55011" y="32505"/>
                </a:lnTo>
                <a:lnTo>
                  <a:pt x="88658" y="22593"/>
                </a:lnTo>
                <a:lnTo>
                  <a:pt x="151979" y="22593"/>
                </a:lnTo>
                <a:lnTo>
                  <a:pt x="153136" y="20980"/>
                </a:lnTo>
                <a:lnTo>
                  <a:pt x="117106" y="4003"/>
                </a:lnTo>
                <a:lnTo>
                  <a:pt x="93268" y="88"/>
                </a:lnTo>
                <a:lnTo>
                  <a:pt x="87591" y="0"/>
                </a:lnTo>
                <a:close/>
              </a:path>
              <a:path w="153669" h="167005">
                <a:moveTo>
                  <a:pt x="139979" y="125336"/>
                </a:moveTo>
                <a:lnTo>
                  <a:pt x="104708" y="141852"/>
                </a:lnTo>
                <a:lnTo>
                  <a:pt x="86245" y="144424"/>
                </a:lnTo>
                <a:lnTo>
                  <a:pt x="152259" y="144424"/>
                </a:lnTo>
                <a:lnTo>
                  <a:pt x="153682" y="143344"/>
                </a:lnTo>
                <a:lnTo>
                  <a:pt x="139979" y="125336"/>
                </a:lnTo>
                <a:close/>
              </a:path>
              <a:path w="153669" h="167005">
                <a:moveTo>
                  <a:pt x="151979" y="22593"/>
                </a:moveTo>
                <a:lnTo>
                  <a:pt x="96189" y="22593"/>
                </a:lnTo>
                <a:lnTo>
                  <a:pt x="104292" y="23990"/>
                </a:lnTo>
                <a:lnTo>
                  <a:pt x="112979" y="26758"/>
                </a:lnTo>
                <a:lnTo>
                  <a:pt x="119518" y="29156"/>
                </a:lnTo>
                <a:lnTo>
                  <a:pt x="126106" y="32177"/>
                </a:lnTo>
                <a:lnTo>
                  <a:pt x="132744" y="35818"/>
                </a:lnTo>
                <a:lnTo>
                  <a:pt x="139433" y="40081"/>
                </a:lnTo>
                <a:lnTo>
                  <a:pt x="151979" y="225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2340654" y="2299411"/>
            <a:ext cx="0" cy="140335"/>
          </a:xfrm>
          <a:custGeom>
            <a:avLst/>
            <a:gdLst/>
            <a:ahLst/>
            <a:cxnLst/>
            <a:rect l="l" t="t" r="r" b="b"/>
            <a:pathLst>
              <a:path w="0" h="140335">
                <a:moveTo>
                  <a:pt x="0" y="0"/>
                </a:moveTo>
                <a:lnTo>
                  <a:pt x="0" y="139852"/>
                </a:lnTo>
              </a:path>
            </a:pathLst>
          </a:custGeom>
          <a:ln w="2874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2273896" y="2287981"/>
            <a:ext cx="133985" cy="0"/>
          </a:xfrm>
          <a:custGeom>
            <a:avLst/>
            <a:gdLst/>
            <a:ahLst/>
            <a:cxnLst/>
            <a:rect l="l" t="t" r="r" b="b"/>
            <a:pathLst>
              <a:path w="133985" h="0">
                <a:moveTo>
                  <a:pt x="0" y="0"/>
                </a:moveTo>
                <a:lnTo>
                  <a:pt x="133515" y="0"/>
                </a:lnTo>
              </a:path>
            </a:pathLst>
          </a:custGeom>
          <a:ln w="2286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2419235" y="2276551"/>
            <a:ext cx="134620" cy="163195"/>
          </a:xfrm>
          <a:custGeom>
            <a:avLst/>
            <a:gdLst/>
            <a:ahLst/>
            <a:cxnLst/>
            <a:rect l="l" t="t" r="r" b="b"/>
            <a:pathLst>
              <a:path w="134619" h="163194">
                <a:moveTo>
                  <a:pt x="28740" y="0"/>
                </a:moveTo>
                <a:lnTo>
                  <a:pt x="0" y="0"/>
                </a:lnTo>
                <a:lnTo>
                  <a:pt x="0" y="162712"/>
                </a:lnTo>
                <a:lnTo>
                  <a:pt x="28740" y="162712"/>
                </a:lnTo>
                <a:lnTo>
                  <a:pt x="28740" y="117792"/>
                </a:lnTo>
                <a:lnTo>
                  <a:pt x="62894" y="81216"/>
                </a:lnTo>
                <a:lnTo>
                  <a:pt x="28740" y="81216"/>
                </a:lnTo>
                <a:lnTo>
                  <a:pt x="28740" y="0"/>
                </a:lnTo>
                <a:close/>
              </a:path>
              <a:path w="134619" h="163194">
                <a:moveTo>
                  <a:pt x="134594" y="35496"/>
                </a:moveTo>
                <a:lnTo>
                  <a:pt x="105587" y="35496"/>
                </a:lnTo>
                <a:lnTo>
                  <a:pt x="105587" y="162712"/>
                </a:lnTo>
                <a:lnTo>
                  <a:pt x="134594" y="162712"/>
                </a:lnTo>
                <a:lnTo>
                  <a:pt x="134594" y="35496"/>
                </a:lnTo>
                <a:close/>
              </a:path>
              <a:path w="134619" h="163194">
                <a:moveTo>
                  <a:pt x="134594" y="0"/>
                </a:moveTo>
                <a:lnTo>
                  <a:pt x="105587" y="0"/>
                </a:lnTo>
                <a:lnTo>
                  <a:pt x="28740" y="81216"/>
                </a:lnTo>
                <a:lnTo>
                  <a:pt x="62894" y="81216"/>
                </a:lnTo>
                <a:lnTo>
                  <a:pt x="105587" y="35496"/>
                </a:lnTo>
                <a:lnTo>
                  <a:pt x="134594" y="35496"/>
                </a:lnTo>
                <a:lnTo>
                  <a:pt x="1345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2578544" y="2354008"/>
            <a:ext cx="26670" cy="85725"/>
          </a:xfrm>
          <a:custGeom>
            <a:avLst/>
            <a:gdLst/>
            <a:ahLst/>
            <a:cxnLst/>
            <a:rect l="l" t="t" r="r" b="b"/>
            <a:pathLst>
              <a:path w="26669" h="85725">
                <a:moveTo>
                  <a:pt x="26060" y="61861"/>
                </a:moveTo>
                <a:lnTo>
                  <a:pt x="0" y="61861"/>
                </a:lnTo>
                <a:lnTo>
                  <a:pt x="0" y="85255"/>
                </a:lnTo>
                <a:lnTo>
                  <a:pt x="26060" y="85255"/>
                </a:lnTo>
                <a:lnTo>
                  <a:pt x="26060" y="61861"/>
                </a:lnTo>
                <a:close/>
              </a:path>
              <a:path w="26669" h="85725">
                <a:moveTo>
                  <a:pt x="26060" y="0"/>
                </a:moveTo>
                <a:lnTo>
                  <a:pt x="0" y="0"/>
                </a:lnTo>
                <a:lnTo>
                  <a:pt x="0" y="23672"/>
                </a:lnTo>
                <a:lnTo>
                  <a:pt x="26060" y="23672"/>
                </a:lnTo>
                <a:lnTo>
                  <a:pt x="260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5044757" y="3731221"/>
            <a:ext cx="64135" cy="64135"/>
          </a:xfrm>
          <a:custGeom>
            <a:avLst/>
            <a:gdLst/>
            <a:ahLst/>
            <a:cxnLst/>
            <a:rect l="l" t="t" r="r" b="b"/>
            <a:pathLst>
              <a:path w="64135" h="64135">
                <a:moveTo>
                  <a:pt x="31775" y="0"/>
                </a:moveTo>
                <a:lnTo>
                  <a:pt x="19405" y="2499"/>
                </a:lnTo>
                <a:lnTo>
                  <a:pt x="9305" y="9315"/>
                </a:lnTo>
                <a:lnTo>
                  <a:pt x="2496" y="19427"/>
                </a:lnTo>
                <a:lnTo>
                  <a:pt x="0" y="31813"/>
                </a:lnTo>
                <a:lnTo>
                  <a:pt x="2496" y="44199"/>
                </a:lnTo>
                <a:lnTo>
                  <a:pt x="9305" y="54311"/>
                </a:lnTo>
                <a:lnTo>
                  <a:pt x="19405" y="61127"/>
                </a:lnTo>
                <a:lnTo>
                  <a:pt x="31775" y="63626"/>
                </a:lnTo>
                <a:lnTo>
                  <a:pt x="44152" y="61127"/>
                </a:lnTo>
                <a:lnTo>
                  <a:pt x="54255" y="54311"/>
                </a:lnTo>
                <a:lnTo>
                  <a:pt x="61066" y="44199"/>
                </a:lnTo>
                <a:lnTo>
                  <a:pt x="63563" y="31813"/>
                </a:lnTo>
                <a:lnTo>
                  <a:pt x="61066" y="19427"/>
                </a:lnTo>
                <a:lnTo>
                  <a:pt x="54255" y="9315"/>
                </a:lnTo>
                <a:lnTo>
                  <a:pt x="44152" y="2499"/>
                </a:lnTo>
                <a:lnTo>
                  <a:pt x="31775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5044757" y="5047957"/>
            <a:ext cx="64135" cy="64135"/>
          </a:xfrm>
          <a:custGeom>
            <a:avLst/>
            <a:gdLst/>
            <a:ahLst/>
            <a:cxnLst/>
            <a:rect l="l" t="t" r="r" b="b"/>
            <a:pathLst>
              <a:path w="64135" h="64135">
                <a:moveTo>
                  <a:pt x="31775" y="0"/>
                </a:moveTo>
                <a:lnTo>
                  <a:pt x="19405" y="2499"/>
                </a:lnTo>
                <a:lnTo>
                  <a:pt x="9305" y="9315"/>
                </a:lnTo>
                <a:lnTo>
                  <a:pt x="2496" y="19427"/>
                </a:lnTo>
                <a:lnTo>
                  <a:pt x="0" y="31813"/>
                </a:lnTo>
                <a:lnTo>
                  <a:pt x="2496" y="44199"/>
                </a:lnTo>
                <a:lnTo>
                  <a:pt x="9305" y="54311"/>
                </a:lnTo>
                <a:lnTo>
                  <a:pt x="19405" y="61127"/>
                </a:lnTo>
                <a:lnTo>
                  <a:pt x="31775" y="63626"/>
                </a:lnTo>
                <a:lnTo>
                  <a:pt x="44152" y="61127"/>
                </a:lnTo>
                <a:lnTo>
                  <a:pt x="54255" y="54311"/>
                </a:lnTo>
                <a:lnTo>
                  <a:pt x="61066" y="44199"/>
                </a:lnTo>
                <a:lnTo>
                  <a:pt x="63563" y="31813"/>
                </a:lnTo>
                <a:lnTo>
                  <a:pt x="61066" y="19427"/>
                </a:lnTo>
                <a:lnTo>
                  <a:pt x="54255" y="9315"/>
                </a:lnTo>
                <a:lnTo>
                  <a:pt x="44152" y="2499"/>
                </a:lnTo>
                <a:lnTo>
                  <a:pt x="31775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5044757" y="4196511"/>
            <a:ext cx="64135" cy="64135"/>
          </a:xfrm>
          <a:custGeom>
            <a:avLst/>
            <a:gdLst/>
            <a:ahLst/>
            <a:cxnLst/>
            <a:rect l="l" t="t" r="r" b="b"/>
            <a:pathLst>
              <a:path w="64135" h="64135">
                <a:moveTo>
                  <a:pt x="31775" y="0"/>
                </a:moveTo>
                <a:lnTo>
                  <a:pt x="19405" y="2499"/>
                </a:lnTo>
                <a:lnTo>
                  <a:pt x="9305" y="9315"/>
                </a:lnTo>
                <a:lnTo>
                  <a:pt x="2496" y="19427"/>
                </a:lnTo>
                <a:lnTo>
                  <a:pt x="0" y="31813"/>
                </a:lnTo>
                <a:lnTo>
                  <a:pt x="2496" y="44199"/>
                </a:lnTo>
                <a:lnTo>
                  <a:pt x="9305" y="54311"/>
                </a:lnTo>
                <a:lnTo>
                  <a:pt x="19405" y="61127"/>
                </a:lnTo>
                <a:lnTo>
                  <a:pt x="31775" y="63626"/>
                </a:lnTo>
                <a:lnTo>
                  <a:pt x="44152" y="61127"/>
                </a:lnTo>
                <a:lnTo>
                  <a:pt x="54255" y="54311"/>
                </a:lnTo>
                <a:lnTo>
                  <a:pt x="61066" y="44199"/>
                </a:lnTo>
                <a:lnTo>
                  <a:pt x="63563" y="31813"/>
                </a:lnTo>
                <a:lnTo>
                  <a:pt x="61066" y="19427"/>
                </a:lnTo>
                <a:lnTo>
                  <a:pt x="54255" y="9315"/>
                </a:lnTo>
                <a:lnTo>
                  <a:pt x="44152" y="2499"/>
                </a:lnTo>
                <a:lnTo>
                  <a:pt x="31775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7939938" y="4750752"/>
            <a:ext cx="64135" cy="64135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31775" y="0"/>
                </a:moveTo>
                <a:lnTo>
                  <a:pt x="19405" y="2499"/>
                </a:lnTo>
                <a:lnTo>
                  <a:pt x="9305" y="9315"/>
                </a:lnTo>
                <a:lnTo>
                  <a:pt x="2496" y="19427"/>
                </a:lnTo>
                <a:lnTo>
                  <a:pt x="0" y="31813"/>
                </a:lnTo>
                <a:lnTo>
                  <a:pt x="2496" y="44199"/>
                </a:lnTo>
                <a:lnTo>
                  <a:pt x="9305" y="54311"/>
                </a:lnTo>
                <a:lnTo>
                  <a:pt x="19405" y="61127"/>
                </a:lnTo>
                <a:lnTo>
                  <a:pt x="31775" y="63627"/>
                </a:lnTo>
                <a:lnTo>
                  <a:pt x="44152" y="61127"/>
                </a:lnTo>
                <a:lnTo>
                  <a:pt x="54255" y="54311"/>
                </a:lnTo>
                <a:lnTo>
                  <a:pt x="61066" y="44199"/>
                </a:lnTo>
                <a:lnTo>
                  <a:pt x="63563" y="31813"/>
                </a:lnTo>
                <a:lnTo>
                  <a:pt x="61066" y="19427"/>
                </a:lnTo>
                <a:lnTo>
                  <a:pt x="54255" y="9315"/>
                </a:lnTo>
                <a:lnTo>
                  <a:pt x="44152" y="2499"/>
                </a:lnTo>
                <a:lnTo>
                  <a:pt x="31775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7939938" y="5604903"/>
            <a:ext cx="64135" cy="64135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31775" y="0"/>
                </a:moveTo>
                <a:lnTo>
                  <a:pt x="19405" y="2499"/>
                </a:lnTo>
                <a:lnTo>
                  <a:pt x="9305" y="9315"/>
                </a:lnTo>
                <a:lnTo>
                  <a:pt x="2496" y="19427"/>
                </a:lnTo>
                <a:lnTo>
                  <a:pt x="0" y="31813"/>
                </a:lnTo>
                <a:lnTo>
                  <a:pt x="2496" y="44199"/>
                </a:lnTo>
                <a:lnTo>
                  <a:pt x="9305" y="54311"/>
                </a:lnTo>
                <a:lnTo>
                  <a:pt x="19405" y="61127"/>
                </a:lnTo>
                <a:lnTo>
                  <a:pt x="31775" y="63626"/>
                </a:lnTo>
                <a:lnTo>
                  <a:pt x="44152" y="61127"/>
                </a:lnTo>
                <a:lnTo>
                  <a:pt x="54255" y="54311"/>
                </a:lnTo>
                <a:lnTo>
                  <a:pt x="61066" y="44199"/>
                </a:lnTo>
                <a:lnTo>
                  <a:pt x="63563" y="31813"/>
                </a:lnTo>
                <a:lnTo>
                  <a:pt x="61066" y="19427"/>
                </a:lnTo>
                <a:lnTo>
                  <a:pt x="54255" y="9315"/>
                </a:lnTo>
                <a:lnTo>
                  <a:pt x="44152" y="2499"/>
                </a:lnTo>
                <a:lnTo>
                  <a:pt x="31775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044757" y="6483563"/>
            <a:ext cx="64135" cy="64135"/>
          </a:xfrm>
          <a:custGeom>
            <a:avLst/>
            <a:gdLst/>
            <a:ahLst/>
            <a:cxnLst/>
            <a:rect l="l" t="t" r="r" b="b"/>
            <a:pathLst>
              <a:path w="64135" h="64134">
                <a:moveTo>
                  <a:pt x="31775" y="0"/>
                </a:moveTo>
                <a:lnTo>
                  <a:pt x="19405" y="2499"/>
                </a:lnTo>
                <a:lnTo>
                  <a:pt x="9305" y="9315"/>
                </a:lnTo>
                <a:lnTo>
                  <a:pt x="2496" y="19427"/>
                </a:lnTo>
                <a:lnTo>
                  <a:pt x="0" y="31813"/>
                </a:lnTo>
                <a:lnTo>
                  <a:pt x="2496" y="44199"/>
                </a:lnTo>
                <a:lnTo>
                  <a:pt x="9305" y="54311"/>
                </a:lnTo>
                <a:lnTo>
                  <a:pt x="19405" y="61127"/>
                </a:lnTo>
                <a:lnTo>
                  <a:pt x="31775" y="63626"/>
                </a:lnTo>
                <a:lnTo>
                  <a:pt x="44152" y="61127"/>
                </a:lnTo>
                <a:lnTo>
                  <a:pt x="54255" y="54311"/>
                </a:lnTo>
                <a:lnTo>
                  <a:pt x="61066" y="44199"/>
                </a:lnTo>
                <a:lnTo>
                  <a:pt x="63563" y="31813"/>
                </a:lnTo>
                <a:lnTo>
                  <a:pt x="61066" y="19427"/>
                </a:lnTo>
                <a:lnTo>
                  <a:pt x="54255" y="9315"/>
                </a:lnTo>
                <a:lnTo>
                  <a:pt x="44152" y="2499"/>
                </a:lnTo>
                <a:lnTo>
                  <a:pt x="31775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44038" y="250736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14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14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808617" y="249516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19" y="274993"/>
                </a:lnTo>
                <a:lnTo>
                  <a:pt x="76923" y="219671"/>
                </a:lnTo>
                <a:lnTo>
                  <a:pt x="249996" y="219671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59" y="11925"/>
                </a:lnTo>
                <a:lnTo>
                  <a:pt x="174358" y="9156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6" y="219671"/>
                </a:moveTo>
                <a:lnTo>
                  <a:pt x="186537" y="219671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81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4" y="278739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6" y="219671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114929" y="250723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42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1"/>
                </a:lnTo>
                <a:lnTo>
                  <a:pt x="111727" y="44831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1"/>
                </a:moveTo>
                <a:lnTo>
                  <a:pt x="56616" y="44831"/>
                </a:lnTo>
                <a:lnTo>
                  <a:pt x="138264" y="274878"/>
                </a:lnTo>
                <a:lnTo>
                  <a:pt x="138722" y="276479"/>
                </a:lnTo>
                <a:lnTo>
                  <a:pt x="139623" y="277863"/>
                </a:lnTo>
                <a:lnTo>
                  <a:pt x="142328" y="280200"/>
                </a:lnTo>
                <a:lnTo>
                  <a:pt x="144170" y="281190"/>
                </a:lnTo>
                <a:lnTo>
                  <a:pt x="146507" y="281978"/>
                </a:lnTo>
                <a:lnTo>
                  <a:pt x="148831" y="282790"/>
                </a:lnTo>
                <a:lnTo>
                  <a:pt x="151803" y="283362"/>
                </a:lnTo>
                <a:lnTo>
                  <a:pt x="159016" y="284099"/>
                </a:lnTo>
                <a:lnTo>
                  <a:pt x="163385" y="284276"/>
                </a:lnTo>
                <a:lnTo>
                  <a:pt x="177965" y="284175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1"/>
                </a:lnTo>
                <a:close/>
              </a:path>
              <a:path w="340360" h="284480">
                <a:moveTo>
                  <a:pt x="340144" y="44831"/>
                </a:moveTo>
                <a:lnTo>
                  <a:pt x="283984" y="44831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1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20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1"/>
                </a:lnTo>
                <a:lnTo>
                  <a:pt x="340144" y="44831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8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01326" y="250736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16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36"/>
                </a:lnTo>
                <a:lnTo>
                  <a:pt x="65176" y="155689"/>
                </a:lnTo>
                <a:lnTo>
                  <a:pt x="31724" y="191706"/>
                </a:lnTo>
                <a:lnTo>
                  <a:pt x="4051" y="260870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53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54844" y="250736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02"/>
                </a:moveTo>
                <a:lnTo>
                  <a:pt x="81876" y="47002"/>
                </a:lnTo>
                <a:lnTo>
                  <a:pt x="81876" y="276542"/>
                </a:lnTo>
                <a:lnTo>
                  <a:pt x="105930" y="284276"/>
                </a:lnTo>
                <a:lnTo>
                  <a:pt x="117360" y="284276"/>
                </a:lnTo>
                <a:lnTo>
                  <a:pt x="141427" y="276542"/>
                </a:lnTo>
                <a:lnTo>
                  <a:pt x="141427" y="47002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393"/>
                </a:lnTo>
                <a:lnTo>
                  <a:pt x="0" y="19227"/>
                </a:lnTo>
                <a:lnTo>
                  <a:pt x="0" y="27838"/>
                </a:lnTo>
                <a:lnTo>
                  <a:pt x="7289" y="47002"/>
                </a:lnTo>
                <a:lnTo>
                  <a:pt x="215861" y="47002"/>
                </a:lnTo>
                <a:lnTo>
                  <a:pt x="223304" y="27838"/>
                </a:lnTo>
                <a:lnTo>
                  <a:pt x="223304" y="19227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12733" y="249415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44"/>
                </a:lnTo>
                <a:lnTo>
                  <a:pt x="168393" y="163144"/>
                </a:lnTo>
                <a:lnTo>
                  <a:pt x="138795" y="138722"/>
                </a:lnTo>
                <a:lnTo>
                  <a:pt x="132775" y="136232"/>
                </a:lnTo>
                <a:lnTo>
                  <a:pt x="132775" y="136029"/>
                </a:lnTo>
                <a:lnTo>
                  <a:pt x="162173" y="115252"/>
                </a:lnTo>
                <a:lnTo>
                  <a:pt x="59242" y="115252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5" h="285750">
                <a:moveTo>
                  <a:pt x="168393" y="163144"/>
                </a:moveTo>
                <a:lnTo>
                  <a:pt x="79473" y="163144"/>
                </a:lnTo>
                <a:lnTo>
                  <a:pt x="85709" y="163944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3" y="163144"/>
                </a:lnTo>
                <a:close/>
              </a:path>
              <a:path w="216535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52"/>
                </a:lnTo>
                <a:lnTo>
                  <a:pt x="162173" y="115252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2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246346" y="249516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44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71"/>
                </a:lnTo>
                <a:lnTo>
                  <a:pt x="249983" y="219671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44"/>
                </a:lnTo>
                <a:lnTo>
                  <a:pt x="148107" y="0"/>
                </a:lnTo>
                <a:close/>
              </a:path>
              <a:path w="269239" h="285750">
                <a:moveTo>
                  <a:pt x="249983" y="219671"/>
                </a:moveTo>
                <a:lnTo>
                  <a:pt x="186524" y="219671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81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2" y="277037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83" y="219671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27689" y="250723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98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304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22"/>
                </a:lnTo>
                <a:lnTo>
                  <a:pt x="125427" y="117091"/>
                </a:lnTo>
                <a:lnTo>
                  <a:pt x="131379" y="77603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98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938367" y="250736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8" y="0"/>
                </a:moveTo>
                <a:lnTo>
                  <a:pt x="90806" y="0"/>
                </a:lnTo>
                <a:lnTo>
                  <a:pt x="86831" y="1485"/>
                </a:lnTo>
                <a:lnTo>
                  <a:pt x="81421" y="7467"/>
                </a:lnTo>
                <a:lnTo>
                  <a:pt x="79618" y="12674"/>
                </a:lnTo>
                <a:lnTo>
                  <a:pt x="78716" y="20104"/>
                </a:lnTo>
                <a:lnTo>
                  <a:pt x="76011" y="43024"/>
                </a:lnTo>
                <a:lnTo>
                  <a:pt x="73323" y="64312"/>
                </a:lnTo>
                <a:lnTo>
                  <a:pt x="65347" y="118570"/>
                </a:lnTo>
                <a:lnTo>
                  <a:pt x="57393" y="160388"/>
                </a:lnTo>
                <a:lnTo>
                  <a:pt x="46572" y="198983"/>
                </a:lnTo>
                <a:lnTo>
                  <a:pt x="18378" y="234378"/>
                </a:lnTo>
                <a:lnTo>
                  <a:pt x="13895" y="235292"/>
                </a:lnTo>
                <a:lnTo>
                  <a:pt x="7583" y="235292"/>
                </a:lnTo>
                <a:lnTo>
                  <a:pt x="6148" y="235648"/>
                </a:lnTo>
                <a:lnTo>
                  <a:pt x="0" y="269506"/>
                </a:lnTo>
                <a:lnTo>
                  <a:pt x="217" y="273050"/>
                </a:lnTo>
                <a:lnTo>
                  <a:pt x="10364" y="286893"/>
                </a:lnTo>
                <a:lnTo>
                  <a:pt x="12625" y="286893"/>
                </a:lnTo>
                <a:lnTo>
                  <a:pt x="52193" y="280925"/>
                </a:lnTo>
                <a:lnTo>
                  <a:pt x="86620" y="250588"/>
                </a:lnTo>
                <a:lnTo>
                  <a:pt x="103768" y="211509"/>
                </a:lnTo>
                <a:lnTo>
                  <a:pt x="114803" y="169413"/>
                </a:lnTo>
                <a:lnTo>
                  <a:pt x="124820" y="115205"/>
                </a:lnTo>
                <a:lnTo>
                  <a:pt x="131249" y="71472"/>
                </a:lnTo>
                <a:lnTo>
                  <a:pt x="134418" y="47231"/>
                </a:lnTo>
                <a:lnTo>
                  <a:pt x="256224" y="47231"/>
                </a:lnTo>
                <a:lnTo>
                  <a:pt x="256224" y="12014"/>
                </a:lnTo>
                <a:lnTo>
                  <a:pt x="254763" y="7467"/>
                </a:lnTo>
                <a:lnTo>
                  <a:pt x="248896" y="1485"/>
                </a:lnTo>
                <a:lnTo>
                  <a:pt x="244718" y="0"/>
                </a:lnTo>
                <a:close/>
              </a:path>
              <a:path w="256539" h="287020">
                <a:moveTo>
                  <a:pt x="256224" y="47231"/>
                </a:moveTo>
                <a:lnTo>
                  <a:pt x="197131" y="47231"/>
                </a:lnTo>
                <a:lnTo>
                  <a:pt x="197131" y="276987"/>
                </a:lnTo>
                <a:lnTo>
                  <a:pt x="220816" y="284276"/>
                </a:lnTo>
                <a:lnTo>
                  <a:pt x="232399" y="284276"/>
                </a:lnTo>
                <a:lnTo>
                  <a:pt x="256224" y="276987"/>
                </a:lnTo>
                <a:lnTo>
                  <a:pt x="256224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241061" y="250736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16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36"/>
                </a:lnTo>
                <a:lnTo>
                  <a:pt x="65176" y="155689"/>
                </a:lnTo>
                <a:lnTo>
                  <a:pt x="31724" y="191706"/>
                </a:lnTo>
                <a:lnTo>
                  <a:pt x="4051" y="260870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53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628106" y="245694"/>
            <a:ext cx="1833575" cy="363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525524" y="250736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55" y="0"/>
                </a:moveTo>
                <a:lnTo>
                  <a:pt x="12623" y="0"/>
                </a:lnTo>
                <a:lnTo>
                  <a:pt x="8458" y="1422"/>
                </a:lnTo>
                <a:lnTo>
                  <a:pt x="1689" y="7099"/>
                </a:lnTo>
                <a:lnTo>
                  <a:pt x="0" y="11734"/>
                </a:lnTo>
                <a:lnTo>
                  <a:pt x="0" y="271233"/>
                </a:lnTo>
                <a:lnTo>
                  <a:pt x="1689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165557" y="282968"/>
                </a:lnTo>
                <a:lnTo>
                  <a:pt x="172999" y="264667"/>
                </a:lnTo>
                <a:lnTo>
                  <a:pt x="172999" y="256209"/>
                </a:lnTo>
                <a:lnTo>
                  <a:pt x="59093" y="237921"/>
                </a:lnTo>
                <a:lnTo>
                  <a:pt x="59093" y="158102"/>
                </a:lnTo>
                <a:lnTo>
                  <a:pt x="148640" y="158102"/>
                </a:lnTo>
                <a:lnTo>
                  <a:pt x="149885" y="157733"/>
                </a:lnTo>
                <a:lnTo>
                  <a:pt x="156082" y="140461"/>
                </a:lnTo>
                <a:lnTo>
                  <a:pt x="156082" y="132156"/>
                </a:lnTo>
                <a:lnTo>
                  <a:pt x="148640" y="114147"/>
                </a:lnTo>
                <a:lnTo>
                  <a:pt x="59093" y="114147"/>
                </a:lnTo>
                <a:lnTo>
                  <a:pt x="59093" y="45046"/>
                </a:lnTo>
                <a:lnTo>
                  <a:pt x="164655" y="45046"/>
                </a:lnTo>
                <a:lnTo>
                  <a:pt x="165861" y="44640"/>
                </a:lnTo>
                <a:lnTo>
                  <a:pt x="171869" y="26822"/>
                </a:lnTo>
                <a:lnTo>
                  <a:pt x="171869" y="18364"/>
                </a:lnTo>
                <a:lnTo>
                  <a:pt x="165861" y="368"/>
                </a:lnTo>
                <a:lnTo>
                  <a:pt x="164655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750938" y="163703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40" y="0"/>
                </a:moveTo>
                <a:lnTo>
                  <a:pt x="60209" y="0"/>
                </a:lnTo>
                <a:lnTo>
                  <a:pt x="55967" y="177"/>
                </a:lnTo>
                <a:lnTo>
                  <a:pt x="39165" y="20040"/>
                </a:lnTo>
                <a:lnTo>
                  <a:pt x="40663" y="28244"/>
                </a:lnTo>
                <a:lnTo>
                  <a:pt x="69248" y="62125"/>
                </a:lnTo>
                <a:lnTo>
                  <a:pt x="110400" y="71873"/>
                </a:lnTo>
                <a:lnTo>
                  <a:pt x="121042" y="72161"/>
                </a:lnTo>
                <a:lnTo>
                  <a:pt x="131989" y="71847"/>
                </a:lnTo>
                <a:lnTo>
                  <a:pt x="173653" y="61255"/>
                </a:lnTo>
                <a:lnTo>
                  <a:pt x="197749" y="36512"/>
                </a:lnTo>
                <a:lnTo>
                  <a:pt x="116305" y="36512"/>
                </a:lnTo>
                <a:lnTo>
                  <a:pt x="111796" y="35788"/>
                </a:lnTo>
                <a:lnTo>
                  <a:pt x="88949" y="8737"/>
                </a:lnTo>
                <a:lnTo>
                  <a:pt x="88669" y="7391"/>
                </a:lnTo>
                <a:lnTo>
                  <a:pt x="74128" y="215"/>
                </a:lnTo>
                <a:lnTo>
                  <a:pt x="70140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889" y="0"/>
                </a:lnTo>
                <a:lnTo>
                  <a:pt x="167168" y="215"/>
                </a:lnTo>
                <a:lnTo>
                  <a:pt x="152814" y="14427"/>
                </a:lnTo>
                <a:lnTo>
                  <a:pt x="152131" y="17741"/>
                </a:lnTo>
                <a:lnTo>
                  <a:pt x="126084" y="36512"/>
                </a:lnTo>
                <a:lnTo>
                  <a:pt x="197749" y="36512"/>
                </a:lnTo>
                <a:lnTo>
                  <a:pt x="201496" y="26860"/>
                </a:lnTo>
                <a:lnTo>
                  <a:pt x="202919" y="19164"/>
                </a:lnTo>
                <a:lnTo>
                  <a:pt x="202867" y="8737"/>
                </a:lnTo>
                <a:lnTo>
                  <a:pt x="185291" y="177"/>
                </a:lnTo>
                <a:lnTo>
                  <a:pt x="180821" y="0"/>
                </a:lnTo>
                <a:close/>
              </a:path>
              <a:path w="237490" h="371475">
                <a:moveTo>
                  <a:pt x="35558" y="85712"/>
                </a:moveTo>
                <a:lnTo>
                  <a:pt x="23976" y="85712"/>
                </a:lnTo>
                <a:lnTo>
                  <a:pt x="19238" y="85902"/>
                </a:lnTo>
                <a:lnTo>
                  <a:pt x="0" y="364020"/>
                </a:lnTo>
                <a:lnTo>
                  <a:pt x="290" y="365112"/>
                </a:lnTo>
                <a:lnTo>
                  <a:pt x="22020" y="371309"/>
                </a:lnTo>
                <a:lnTo>
                  <a:pt x="36345" y="371195"/>
                </a:lnTo>
                <a:lnTo>
                  <a:pt x="116374" y="274650"/>
                </a:lnTo>
                <a:lnTo>
                  <a:pt x="58342" y="274650"/>
                </a:lnTo>
                <a:lnTo>
                  <a:pt x="58634" y="269697"/>
                </a:lnTo>
                <a:lnTo>
                  <a:pt x="58862" y="264591"/>
                </a:lnTo>
                <a:lnTo>
                  <a:pt x="59167" y="254101"/>
                </a:lnTo>
                <a:lnTo>
                  <a:pt x="59166" y="92786"/>
                </a:lnTo>
                <a:lnTo>
                  <a:pt x="40359" y="85902"/>
                </a:lnTo>
                <a:lnTo>
                  <a:pt x="35558" y="85712"/>
                </a:lnTo>
                <a:close/>
              </a:path>
              <a:path w="237490" h="371475">
                <a:moveTo>
                  <a:pt x="237437" y="182156"/>
                </a:moveTo>
                <a:lnTo>
                  <a:pt x="179246" y="182156"/>
                </a:lnTo>
                <a:lnTo>
                  <a:pt x="178920" y="186563"/>
                </a:lnTo>
                <a:lnTo>
                  <a:pt x="178712" y="191223"/>
                </a:lnTo>
                <a:lnTo>
                  <a:pt x="178446" y="200774"/>
                </a:lnTo>
                <a:lnTo>
                  <a:pt x="178344" y="364020"/>
                </a:lnTo>
                <a:lnTo>
                  <a:pt x="178789" y="365290"/>
                </a:lnTo>
                <a:lnTo>
                  <a:pt x="201941" y="371309"/>
                </a:lnTo>
                <a:lnTo>
                  <a:pt x="213371" y="371309"/>
                </a:lnTo>
                <a:lnTo>
                  <a:pt x="237437" y="364020"/>
                </a:lnTo>
                <a:lnTo>
                  <a:pt x="237437" y="182156"/>
                </a:lnTo>
                <a:close/>
              </a:path>
              <a:path w="237490" h="371475">
                <a:moveTo>
                  <a:pt x="215174" y="85712"/>
                </a:moveTo>
                <a:lnTo>
                  <a:pt x="204798" y="85712"/>
                </a:lnTo>
                <a:lnTo>
                  <a:pt x="200963" y="85864"/>
                </a:lnTo>
                <a:lnTo>
                  <a:pt x="80668" y="240982"/>
                </a:lnTo>
                <a:lnTo>
                  <a:pt x="76452" y="246811"/>
                </a:lnTo>
                <a:lnTo>
                  <a:pt x="72401" y="252793"/>
                </a:lnTo>
                <a:lnTo>
                  <a:pt x="64577" y="265036"/>
                </a:lnTo>
                <a:lnTo>
                  <a:pt x="61339" y="270281"/>
                </a:lnTo>
                <a:lnTo>
                  <a:pt x="58786" y="274650"/>
                </a:lnTo>
                <a:lnTo>
                  <a:pt x="116374" y="274650"/>
                </a:lnTo>
                <a:lnTo>
                  <a:pt x="156906" y="216052"/>
                </a:lnTo>
                <a:lnTo>
                  <a:pt x="159015" y="213131"/>
                </a:lnTo>
                <a:lnTo>
                  <a:pt x="178789" y="182156"/>
                </a:lnTo>
                <a:lnTo>
                  <a:pt x="237437" y="182156"/>
                </a:lnTo>
                <a:lnTo>
                  <a:pt x="237346" y="92786"/>
                </a:lnTo>
                <a:lnTo>
                  <a:pt x="219797" y="85902"/>
                </a:lnTo>
                <a:lnTo>
                  <a:pt x="215174" y="85712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326053" y="708698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14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14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617036" y="703656"/>
            <a:ext cx="2572956" cy="2930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253674" y="707377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73" y="0"/>
                </a:lnTo>
                <a:lnTo>
                  <a:pt x="19236" y="177"/>
                </a:lnTo>
                <a:lnTo>
                  <a:pt x="0" y="278307"/>
                </a:lnTo>
                <a:lnTo>
                  <a:pt x="300" y="279399"/>
                </a:lnTo>
                <a:lnTo>
                  <a:pt x="22017" y="285597"/>
                </a:lnTo>
                <a:lnTo>
                  <a:pt x="36343" y="285483"/>
                </a:lnTo>
                <a:lnTo>
                  <a:pt x="116368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73" y="178879"/>
                </a:lnTo>
                <a:lnTo>
                  <a:pt x="59165" y="168389"/>
                </a:lnTo>
                <a:lnTo>
                  <a:pt x="59163" y="7073"/>
                </a:lnTo>
                <a:lnTo>
                  <a:pt x="40369" y="177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31"/>
                </a:moveTo>
                <a:lnTo>
                  <a:pt x="179243" y="96431"/>
                </a:lnTo>
                <a:lnTo>
                  <a:pt x="178938" y="100672"/>
                </a:lnTo>
                <a:lnTo>
                  <a:pt x="178689" y="106248"/>
                </a:lnTo>
                <a:lnTo>
                  <a:pt x="178443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68" y="285597"/>
                </a:lnTo>
                <a:lnTo>
                  <a:pt x="237435" y="278307"/>
                </a:lnTo>
                <a:lnTo>
                  <a:pt x="237435" y="96431"/>
                </a:lnTo>
                <a:close/>
              </a:path>
              <a:path w="237489" h="285750">
                <a:moveTo>
                  <a:pt x="215171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66" y="155257"/>
                </a:lnTo>
                <a:lnTo>
                  <a:pt x="76462" y="161086"/>
                </a:lnTo>
                <a:lnTo>
                  <a:pt x="72398" y="167068"/>
                </a:lnTo>
                <a:lnTo>
                  <a:pt x="64575" y="179311"/>
                </a:lnTo>
                <a:lnTo>
                  <a:pt x="61349" y="184569"/>
                </a:lnTo>
                <a:lnTo>
                  <a:pt x="58784" y="188937"/>
                </a:lnTo>
                <a:lnTo>
                  <a:pt x="116368" y="188937"/>
                </a:lnTo>
                <a:lnTo>
                  <a:pt x="156904" y="130340"/>
                </a:lnTo>
                <a:lnTo>
                  <a:pt x="159012" y="127419"/>
                </a:lnTo>
                <a:lnTo>
                  <a:pt x="178786" y="96431"/>
                </a:lnTo>
                <a:lnTo>
                  <a:pt x="237435" y="96431"/>
                </a:lnTo>
                <a:lnTo>
                  <a:pt x="237344" y="7073"/>
                </a:lnTo>
                <a:lnTo>
                  <a:pt x="219807" y="177"/>
                </a:lnTo>
                <a:lnTo>
                  <a:pt x="21517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554790" y="707377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44"/>
                </a:lnTo>
                <a:lnTo>
                  <a:pt x="168393" y="163144"/>
                </a:lnTo>
                <a:lnTo>
                  <a:pt x="138795" y="138722"/>
                </a:lnTo>
                <a:lnTo>
                  <a:pt x="132787" y="136232"/>
                </a:lnTo>
                <a:lnTo>
                  <a:pt x="132787" y="136029"/>
                </a:lnTo>
                <a:lnTo>
                  <a:pt x="162173" y="115252"/>
                </a:lnTo>
                <a:lnTo>
                  <a:pt x="59242" y="115252"/>
                </a:lnTo>
                <a:lnTo>
                  <a:pt x="59170" y="7150"/>
                </a:lnTo>
                <a:lnTo>
                  <a:pt x="40382" y="190"/>
                </a:lnTo>
                <a:lnTo>
                  <a:pt x="35569" y="0"/>
                </a:lnTo>
                <a:close/>
              </a:path>
              <a:path w="216534" h="285750">
                <a:moveTo>
                  <a:pt x="168393" y="163144"/>
                </a:moveTo>
                <a:lnTo>
                  <a:pt x="79473" y="163144"/>
                </a:lnTo>
                <a:lnTo>
                  <a:pt x="85721" y="163944"/>
                </a:lnTo>
                <a:lnTo>
                  <a:pt x="96846" y="167144"/>
                </a:lnTo>
                <a:lnTo>
                  <a:pt x="125193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7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3" y="163144"/>
                </a:lnTo>
                <a:close/>
              </a:path>
              <a:path w="216534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52"/>
                </a:lnTo>
                <a:lnTo>
                  <a:pt x="162173" y="115252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4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789293" y="703656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70" y="0"/>
                </a:moveTo>
                <a:lnTo>
                  <a:pt x="93624" y="5786"/>
                </a:lnTo>
                <a:lnTo>
                  <a:pt x="55797" y="22806"/>
                </a:lnTo>
                <a:lnTo>
                  <a:pt x="27507" y="49941"/>
                </a:lnTo>
                <a:lnTo>
                  <a:pt x="9029" y="86486"/>
                </a:lnTo>
                <a:lnTo>
                  <a:pt x="564" y="131537"/>
                </a:lnTo>
                <a:lnTo>
                  <a:pt x="0" y="148272"/>
                </a:lnTo>
                <a:lnTo>
                  <a:pt x="520" y="166069"/>
                </a:lnTo>
                <a:lnTo>
                  <a:pt x="8458" y="213004"/>
                </a:lnTo>
                <a:lnTo>
                  <a:pt x="25903" y="248592"/>
                </a:lnTo>
                <a:lnTo>
                  <a:pt x="63966" y="279507"/>
                </a:lnTo>
                <a:lnTo>
                  <a:pt x="103670" y="290871"/>
                </a:lnTo>
                <a:lnTo>
                  <a:pt x="135559" y="293027"/>
                </a:lnTo>
                <a:lnTo>
                  <a:pt x="152299" y="292393"/>
                </a:lnTo>
                <a:lnTo>
                  <a:pt x="196354" y="282867"/>
                </a:lnTo>
                <a:lnTo>
                  <a:pt x="231007" y="262443"/>
                </a:lnTo>
                <a:lnTo>
                  <a:pt x="246809" y="245579"/>
                </a:lnTo>
                <a:lnTo>
                  <a:pt x="137363" y="245579"/>
                </a:lnTo>
                <a:lnTo>
                  <a:pt x="126892" y="245149"/>
                </a:lnTo>
                <a:lnTo>
                  <a:pt x="88080" y="230246"/>
                </a:lnTo>
                <a:lnTo>
                  <a:pt x="67984" y="195989"/>
                </a:lnTo>
                <a:lnTo>
                  <a:pt x="62481" y="156724"/>
                </a:lnTo>
                <a:lnTo>
                  <a:pt x="62307" y="143243"/>
                </a:lnTo>
                <a:lnTo>
                  <a:pt x="62503" y="135404"/>
                </a:lnTo>
                <a:lnTo>
                  <a:pt x="71026" y="91006"/>
                </a:lnTo>
                <a:lnTo>
                  <a:pt x="95425" y="59551"/>
                </a:lnTo>
                <a:lnTo>
                  <a:pt x="138938" y="47243"/>
                </a:lnTo>
                <a:lnTo>
                  <a:pt x="251891" y="47243"/>
                </a:lnTo>
                <a:lnTo>
                  <a:pt x="249903" y="44211"/>
                </a:lnTo>
                <a:lnTo>
                  <a:pt x="211670" y="13375"/>
                </a:lnTo>
                <a:lnTo>
                  <a:pt x="172185" y="2133"/>
                </a:lnTo>
                <a:lnTo>
                  <a:pt x="157065" y="533"/>
                </a:lnTo>
                <a:lnTo>
                  <a:pt x="140970" y="0"/>
                </a:lnTo>
                <a:close/>
              </a:path>
              <a:path w="276859" h="293369">
                <a:moveTo>
                  <a:pt x="251891" y="47243"/>
                </a:moveTo>
                <a:lnTo>
                  <a:pt x="138938" y="47243"/>
                </a:lnTo>
                <a:lnTo>
                  <a:pt x="149315" y="47688"/>
                </a:lnTo>
                <a:lnTo>
                  <a:pt x="158789" y="49021"/>
                </a:lnTo>
                <a:lnTo>
                  <a:pt x="193449" y="68330"/>
                </a:lnTo>
                <a:lnTo>
                  <a:pt x="210451" y="105740"/>
                </a:lnTo>
                <a:lnTo>
                  <a:pt x="214012" y="148272"/>
                </a:lnTo>
                <a:lnTo>
                  <a:pt x="213825" y="156331"/>
                </a:lnTo>
                <a:lnTo>
                  <a:pt x="205290" y="201601"/>
                </a:lnTo>
                <a:lnTo>
                  <a:pt x="180880" y="233417"/>
                </a:lnTo>
                <a:lnTo>
                  <a:pt x="137363" y="245579"/>
                </a:lnTo>
                <a:lnTo>
                  <a:pt x="246809" y="245579"/>
                </a:lnTo>
                <a:lnTo>
                  <a:pt x="267296" y="206222"/>
                </a:lnTo>
                <a:lnTo>
                  <a:pt x="275749" y="160381"/>
                </a:lnTo>
                <a:lnTo>
                  <a:pt x="276313" y="143243"/>
                </a:lnTo>
                <a:lnTo>
                  <a:pt x="275788" y="126049"/>
                </a:lnTo>
                <a:lnTo>
                  <a:pt x="267627" y="79489"/>
                </a:lnTo>
                <a:lnTo>
                  <a:pt x="256854" y="54811"/>
                </a:lnTo>
                <a:lnTo>
                  <a:pt x="251891" y="47243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115454" y="708698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893" y="0"/>
                </a:moveTo>
                <a:lnTo>
                  <a:pt x="12623" y="0"/>
                </a:lnTo>
                <a:lnTo>
                  <a:pt x="8458" y="1422"/>
                </a:lnTo>
                <a:lnTo>
                  <a:pt x="1701" y="7099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30"/>
                </a:lnTo>
                <a:lnTo>
                  <a:pt x="201247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74"/>
                </a:lnTo>
                <a:lnTo>
                  <a:pt x="165595" y="124713"/>
                </a:lnTo>
                <a:lnTo>
                  <a:pt x="175679" y="117132"/>
                </a:lnTo>
                <a:lnTo>
                  <a:pt x="17624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90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2" y="1089"/>
                </a:lnTo>
                <a:lnTo>
                  <a:pt x="103802" y="271"/>
                </a:lnTo>
                <a:lnTo>
                  <a:pt x="90893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04"/>
                </a:lnTo>
                <a:lnTo>
                  <a:pt x="149771" y="193522"/>
                </a:lnTo>
                <a:lnTo>
                  <a:pt x="149771" y="206362"/>
                </a:lnTo>
                <a:lnTo>
                  <a:pt x="116268" y="238175"/>
                </a:lnTo>
                <a:lnTo>
                  <a:pt x="109321" y="239013"/>
                </a:lnTo>
                <a:lnTo>
                  <a:pt x="201247" y="239013"/>
                </a:lnTo>
                <a:lnTo>
                  <a:pt x="211353" y="198119"/>
                </a:lnTo>
                <a:lnTo>
                  <a:pt x="211070" y="191078"/>
                </a:lnTo>
                <a:lnTo>
                  <a:pt x="210223" y="184394"/>
                </a:lnTo>
                <a:lnTo>
                  <a:pt x="208813" y="178067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0" y="43078"/>
                </a:moveTo>
                <a:lnTo>
                  <a:pt x="97358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56" y="115569"/>
                </a:lnTo>
                <a:lnTo>
                  <a:pt x="99923" y="116547"/>
                </a:lnTo>
                <a:lnTo>
                  <a:pt x="176246" y="116547"/>
                </a:lnTo>
                <a:lnTo>
                  <a:pt x="193958" y="78943"/>
                </a:lnTo>
                <a:lnTo>
                  <a:pt x="193979" y="71945"/>
                </a:lnTo>
                <a:lnTo>
                  <a:pt x="193556" y="63058"/>
                </a:lnTo>
                <a:lnTo>
                  <a:pt x="192285" y="54776"/>
                </a:lnTo>
                <a:lnTo>
                  <a:pt x="190167" y="47091"/>
                </a:lnTo>
                <a:lnTo>
                  <a:pt x="188490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42472" y="134918"/>
            <a:ext cx="800657" cy="11293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10416" y="1299095"/>
            <a:ext cx="1486951" cy="2021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19059" y="6475191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5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23"/>
                </a:lnTo>
                <a:lnTo>
                  <a:pt x="17249" y="371610"/>
                </a:lnTo>
                <a:lnTo>
                  <a:pt x="37635" y="414530"/>
                </a:lnTo>
                <a:lnTo>
                  <a:pt x="64818" y="452998"/>
                </a:lnTo>
                <a:lnTo>
                  <a:pt x="98013" y="486229"/>
                </a:lnTo>
                <a:lnTo>
                  <a:pt x="136439" y="513441"/>
                </a:lnTo>
                <a:lnTo>
                  <a:pt x="179311" y="533849"/>
                </a:lnTo>
                <a:lnTo>
                  <a:pt x="225845" y="546669"/>
                </a:lnTo>
                <a:lnTo>
                  <a:pt x="275259" y="551116"/>
                </a:lnTo>
                <a:lnTo>
                  <a:pt x="324673" y="546669"/>
                </a:lnTo>
                <a:lnTo>
                  <a:pt x="371208" y="533849"/>
                </a:lnTo>
                <a:lnTo>
                  <a:pt x="414080" y="513441"/>
                </a:lnTo>
                <a:lnTo>
                  <a:pt x="452505" y="486229"/>
                </a:lnTo>
                <a:lnTo>
                  <a:pt x="485701" y="452998"/>
                </a:lnTo>
                <a:lnTo>
                  <a:pt x="512884" y="414530"/>
                </a:lnTo>
                <a:lnTo>
                  <a:pt x="533270" y="371610"/>
                </a:lnTo>
                <a:lnTo>
                  <a:pt x="546076" y="325023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234210" y="6490348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64520" y="6520699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F888C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46918" y="6565468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10" y="274827"/>
                </a:moveTo>
                <a:lnTo>
                  <a:pt x="29237" y="278524"/>
                </a:lnTo>
                <a:lnTo>
                  <a:pt x="13711" y="288829"/>
                </a:lnTo>
                <a:lnTo>
                  <a:pt x="3606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8"/>
                </a:lnTo>
                <a:lnTo>
                  <a:pt x="49110" y="374268"/>
                </a:lnTo>
                <a:lnTo>
                  <a:pt x="69136" y="370495"/>
                </a:lnTo>
                <a:lnTo>
                  <a:pt x="84453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36" y="304563"/>
                </a:lnTo>
                <a:lnTo>
                  <a:pt x="84043" y="288829"/>
                </a:lnTo>
                <a:lnTo>
                  <a:pt x="68829" y="278524"/>
                </a:lnTo>
                <a:lnTo>
                  <a:pt x="49110" y="2748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826169" y="253022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8857081" y="283972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9007817" y="381076"/>
            <a:ext cx="191770" cy="291465"/>
          </a:xfrm>
          <a:custGeom>
            <a:avLst/>
            <a:gdLst/>
            <a:ahLst/>
            <a:cxnLst/>
            <a:rect l="l" t="t" r="r" b="b"/>
            <a:pathLst>
              <a:path w="191770" h="291465">
                <a:moveTo>
                  <a:pt x="177154" y="52387"/>
                </a:moveTo>
                <a:lnTo>
                  <a:pt x="80581" y="52387"/>
                </a:lnTo>
                <a:lnTo>
                  <a:pt x="85953" y="53301"/>
                </a:lnTo>
                <a:lnTo>
                  <a:pt x="95084" y="56984"/>
                </a:lnTo>
                <a:lnTo>
                  <a:pt x="111048" y="83108"/>
                </a:lnTo>
                <a:lnTo>
                  <a:pt x="111048" y="93268"/>
                </a:lnTo>
                <a:lnTo>
                  <a:pt x="96150" y="135153"/>
                </a:lnTo>
                <a:lnTo>
                  <a:pt x="71288" y="167927"/>
                </a:lnTo>
                <a:lnTo>
                  <a:pt x="14795" y="228536"/>
                </a:lnTo>
                <a:lnTo>
                  <a:pt x="11849" y="231635"/>
                </a:lnTo>
                <a:lnTo>
                  <a:pt x="9461" y="234467"/>
                </a:lnTo>
                <a:lnTo>
                  <a:pt x="0" y="271932"/>
                </a:lnTo>
                <a:lnTo>
                  <a:pt x="342" y="276136"/>
                </a:lnTo>
                <a:lnTo>
                  <a:pt x="15087" y="291083"/>
                </a:lnTo>
                <a:lnTo>
                  <a:pt x="184061" y="291083"/>
                </a:lnTo>
                <a:lnTo>
                  <a:pt x="191631" y="271932"/>
                </a:lnTo>
                <a:lnTo>
                  <a:pt x="191553" y="261912"/>
                </a:lnTo>
                <a:lnTo>
                  <a:pt x="69113" y="244005"/>
                </a:lnTo>
                <a:lnTo>
                  <a:pt x="102438" y="209753"/>
                </a:lnTo>
                <a:lnTo>
                  <a:pt x="134610" y="175704"/>
                </a:lnTo>
                <a:lnTo>
                  <a:pt x="161851" y="139392"/>
                </a:lnTo>
                <a:lnTo>
                  <a:pt x="177507" y="102336"/>
                </a:lnTo>
                <a:lnTo>
                  <a:pt x="180076" y="78498"/>
                </a:lnTo>
                <a:lnTo>
                  <a:pt x="179964" y="70357"/>
                </a:lnTo>
                <a:lnTo>
                  <a:pt x="179824" y="67100"/>
                </a:lnTo>
                <a:lnTo>
                  <a:pt x="178807" y="59524"/>
                </a:lnTo>
                <a:lnTo>
                  <a:pt x="177154" y="52387"/>
                </a:lnTo>
                <a:close/>
              </a:path>
              <a:path w="191770" h="291465">
                <a:moveTo>
                  <a:pt x="91617" y="0"/>
                </a:moveTo>
                <a:lnTo>
                  <a:pt x="47828" y="6591"/>
                </a:lnTo>
                <a:lnTo>
                  <a:pt x="10414" y="25641"/>
                </a:lnTo>
                <a:lnTo>
                  <a:pt x="5347" y="53301"/>
                </a:lnTo>
                <a:lnTo>
                  <a:pt x="5473" y="56553"/>
                </a:lnTo>
                <a:lnTo>
                  <a:pt x="11709" y="74040"/>
                </a:lnTo>
                <a:lnTo>
                  <a:pt x="14935" y="74040"/>
                </a:lnTo>
                <a:lnTo>
                  <a:pt x="17589" y="72897"/>
                </a:lnTo>
                <a:lnTo>
                  <a:pt x="24358" y="68338"/>
                </a:lnTo>
                <a:lnTo>
                  <a:pt x="28600" y="65824"/>
                </a:lnTo>
                <a:lnTo>
                  <a:pt x="38747" y="60375"/>
                </a:lnTo>
                <a:lnTo>
                  <a:pt x="44640" y="57911"/>
                </a:lnTo>
                <a:lnTo>
                  <a:pt x="58026" y="53492"/>
                </a:lnTo>
                <a:lnTo>
                  <a:pt x="65722" y="52387"/>
                </a:lnTo>
                <a:lnTo>
                  <a:pt x="177154" y="52387"/>
                </a:lnTo>
                <a:lnTo>
                  <a:pt x="177118" y="52236"/>
                </a:lnTo>
                <a:lnTo>
                  <a:pt x="152430" y="16577"/>
                </a:lnTo>
                <a:lnTo>
                  <a:pt x="112515" y="1409"/>
                </a:lnTo>
                <a:lnTo>
                  <a:pt x="102419" y="352"/>
                </a:lnTo>
                <a:lnTo>
                  <a:pt x="916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701850" y="1389900"/>
            <a:ext cx="8331824" cy="38417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226464" y="6869502"/>
            <a:ext cx="111125" cy="135890"/>
          </a:xfrm>
          <a:custGeom>
            <a:avLst/>
            <a:gdLst/>
            <a:ahLst/>
            <a:cxnLst/>
            <a:rect l="l" t="t" r="r" b="b"/>
            <a:pathLst>
              <a:path w="111125" h="135890">
                <a:moveTo>
                  <a:pt x="108661" y="0"/>
                </a:moveTo>
                <a:lnTo>
                  <a:pt x="0" y="1879"/>
                </a:lnTo>
                <a:lnTo>
                  <a:pt x="2311" y="135382"/>
                </a:lnTo>
                <a:lnTo>
                  <a:pt x="26111" y="134962"/>
                </a:lnTo>
                <a:lnTo>
                  <a:pt x="24129" y="20231"/>
                </a:lnTo>
                <a:lnTo>
                  <a:pt x="85394" y="19164"/>
                </a:lnTo>
                <a:lnTo>
                  <a:pt x="108993" y="19164"/>
                </a:lnTo>
                <a:lnTo>
                  <a:pt x="108661" y="0"/>
                </a:lnTo>
                <a:close/>
              </a:path>
              <a:path w="111125" h="135890">
                <a:moveTo>
                  <a:pt x="108993" y="19164"/>
                </a:moveTo>
                <a:lnTo>
                  <a:pt x="85394" y="19164"/>
                </a:lnTo>
                <a:lnTo>
                  <a:pt x="87388" y="133896"/>
                </a:lnTo>
                <a:lnTo>
                  <a:pt x="110972" y="133489"/>
                </a:lnTo>
                <a:lnTo>
                  <a:pt x="108993" y="1916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350003" y="6896768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66"/>
                </a:lnTo>
                <a:lnTo>
                  <a:pt x="0" y="55079"/>
                </a:lnTo>
                <a:lnTo>
                  <a:pt x="1112" y="65825"/>
                </a:lnTo>
                <a:lnTo>
                  <a:pt x="25704" y="99905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25"/>
                </a:lnTo>
                <a:lnTo>
                  <a:pt x="77455" y="103336"/>
                </a:lnTo>
                <a:lnTo>
                  <a:pt x="86686" y="98485"/>
                </a:lnTo>
                <a:lnTo>
                  <a:pt x="95116" y="91770"/>
                </a:lnTo>
                <a:lnTo>
                  <a:pt x="95472" y="91351"/>
                </a:lnTo>
                <a:lnTo>
                  <a:pt x="55860" y="91351"/>
                </a:lnTo>
                <a:lnTo>
                  <a:pt x="49147" y="90822"/>
                </a:lnTo>
                <a:lnTo>
                  <a:pt x="22040" y="62859"/>
                </a:lnTo>
                <a:lnTo>
                  <a:pt x="21278" y="55079"/>
                </a:lnTo>
                <a:lnTo>
                  <a:pt x="21728" y="47188"/>
                </a:lnTo>
                <a:lnTo>
                  <a:pt x="47222" y="17859"/>
                </a:lnTo>
                <a:lnTo>
                  <a:pt x="54349" y="16992"/>
                </a:lnTo>
                <a:lnTo>
                  <a:pt x="96659" y="16992"/>
                </a:lnTo>
                <a:lnTo>
                  <a:pt x="92982" y="13347"/>
                </a:lnTo>
                <a:lnTo>
                  <a:pt x="84167" y="7449"/>
                </a:lnTo>
                <a:lnTo>
                  <a:pt x="74813" y="3259"/>
                </a:lnTo>
                <a:lnTo>
                  <a:pt x="64923" y="776"/>
                </a:lnTo>
                <a:lnTo>
                  <a:pt x="54501" y="0"/>
                </a:lnTo>
                <a:close/>
              </a:path>
              <a:path w="111125" h="107950">
                <a:moveTo>
                  <a:pt x="96659" y="16992"/>
                </a:moveTo>
                <a:lnTo>
                  <a:pt x="54577" y="16992"/>
                </a:lnTo>
                <a:lnTo>
                  <a:pt x="61740" y="17528"/>
                </a:lnTo>
                <a:lnTo>
                  <a:pt x="68254" y="19400"/>
                </a:lnTo>
                <a:lnTo>
                  <a:pt x="89187" y="51765"/>
                </a:lnTo>
                <a:lnTo>
                  <a:pt x="89313" y="55079"/>
                </a:lnTo>
                <a:lnTo>
                  <a:pt x="88890" y="61700"/>
                </a:lnTo>
                <a:lnTo>
                  <a:pt x="62559" y="90591"/>
                </a:lnTo>
                <a:lnTo>
                  <a:pt x="55860" y="91351"/>
                </a:lnTo>
                <a:lnTo>
                  <a:pt x="95472" y="91351"/>
                </a:lnTo>
                <a:lnTo>
                  <a:pt x="102109" y="83547"/>
                </a:lnTo>
                <a:lnTo>
                  <a:pt x="107046" y="74175"/>
                </a:lnTo>
                <a:lnTo>
                  <a:pt x="109923" y="63654"/>
                </a:lnTo>
                <a:lnTo>
                  <a:pt x="110737" y="51765"/>
                </a:lnTo>
                <a:lnTo>
                  <a:pt x="109384" y="40018"/>
                </a:lnTo>
                <a:lnTo>
                  <a:pt x="105974" y="29698"/>
                </a:lnTo>
                <a:lnTo>
                  <a:pt x="100507" y="20807"/>
                </a:lnTo>
                <a:lnTo>
                  <a:pt x="96659" y="169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471383" y="6896221"/>
            <a:ext cx="118745" cy="104775"/>
          </a:xfrm>
          <a:custGeom>
            <a:avLst/>
            <a:gdLst/>
            <a:ahLst/>
            <a:cxnLst/>
            <a:rect l="l" t="t" r="r" b="b"/>
            <a:pathLst>
              <a:path w="118744" h="104775">
                <a:moveTo>
                  <a:pt x="19177" y="1701"/>
                </a:moveTo>
                <a:lnTo>
                  <a:pt x="0" y="2031"/>
                </a:lnTo>
                <a:lnTo>
                  <a:pt x="1778" y="104406"/>
                </a:lnTo>
                <a:lnTo>
                  <a:pt x="20955" y="104076"/>
                </a:lnTo>
                <a:lnTo>
                  <a:pt x="19672" y="30378"/>
                </a:lnTo>
                <a:lnTo>
                  <a:pt x="42661" y="30378"/>
                </a:lnTo>
                <a:lnTo>
                  <a:pt x="19177" y="1701"/>
                </a:lnTo>
                <a:close/>
              </a:path>
              <a:path w="118744" h="104775">
                <a:moveTo>
                  <a:pt x="117318" y="29019"/>
                </a:moveTo>
                <a:lnTo>
                  <a:pt x="97917" y="29019"/>
                </a:lnTo>
                <a:lnTo>
                  <a:pt x="99199" y="102717"/>
                </a:lnTo>
                <a:lnTo>
                  <a:pt x="118592" y="102387"/>
                </a:lnTo>
                <a:lnTo>
                  <a:pt x="117318" y="29019"/>
                </a:lnTo>
                <a:close/>
              </a:path>
              <a:path w="118744" h="104775">
                <a:moveTo>
                  <a:pt x="42661" y="30378"/>
                </a:moveTo>
                <a:lnTo>
                  <a:pt x="19672" y="30378"/>
                </a:lnTo>
                <a:lnTo>
                  <a:pt x="50990" y="69341"/>
                </a:lnTo>
                <a:lnTo>
                  <a:pt x="67957" y="69049"/>
                </a:lnTo>
                <a:lnTo>
                  <a:pt x="81720" y="50660"/>
                </a:lnTo>
                <a:lnTo>
                  <a:pt x="59270" y="50660"/>
                </a:lnTo>
                <a:lnTo>
                  <a:pt x="42661" y="30378"/>
                </a:lnTo>
                <a:close/>
              </a:path>
              <a:path w="118744" h="104775">
                <a:moveTo>
                  <a:pt x="116814" y="0"/>
                </a:moveTo>
                <a:lnTo>
                  <a:pt x="97421" y="342"/>
                </a:lnTo>
                <a:lnTo>
                  <a:pt x="59270" y="50660"/>
                </a:lnTo>
                <a:lnTo>
                  <a:pt x="81720" y="50660"/>
                </a:lnTo>
                <a:lnTo>
                  <a:pt x="97917" y="29019"/>
                </a:lnTo>
                <a:lnTo>
                  <a:pt x="117318" y="29019"/>
                </a:lnTo>
                <a:lnTo>
                  <a:pt x="11681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598802" y="6894201"/>
            <a:ext cx="107950" cy="104139"/>
          </a:xfrm>
          <a:custGeom>
            <a:avLst/>
            <a:gdLst/>
            <a:ahLst/>
            <a:cxnLst/>
            <a:rect l="l" t="t" r="r" b="b"/>
            <a:pathLst>
              <a:path w="107950" h="104140">
                <a:moveTo>
                  <a:pt x="32682" y="48831"/>
                </a:moveTo>
                <a:lnTo>
                  <a:pt x="13500" y="48831"/>
                </a:lnTo>
                <a:lnTo>
                  <a:pt x="14465" y="104000"/>
                </a:lnTo>
                <a:lnTo>
                  <a:pt x="33642" y="103657"/>
                </a:lnTo>
                <a:lnTo>
                  <a:pt x="32682" y="48831"/>
                </a:lnTo>
                <a:close/>
              </a:path>
              <a:path w="107950" h="104140">
                <a:moveTo>
                  <a:pt x="106743" y="47548"/>
                </a:moveTo>
                <a:lnTo>
                  <a:pt x="87566" y="47548"/>
                </a:lnTo>
                <a:lnTo>
                  <a:pt x="88518" y="102704"/>
                </a:lnTo>
                <a:lnTo>
                  <a:pt x="107695" y="102374"/>
                </a:lnTo>
                <a:lnTo>
                  <a:pt x="106743" y="47548"/>
                </a:lnTo>
                <a:close/>
              </a:path>
              <a:path w="107950" h="104140">
                <a:moveTo>
                  <a:pt x="31864" y="1282"/>
                </a:moveTo>
                <a:lnTo>
                  <a:pt x="12687" y="1612"/>
                </a:lnTo>
                <a:lnTo>
                  <a:pt x="13220" y="32499"/>
                </a:lnTo>
                <a:lnTo>
                  <a:pt x="0" y="32740"/>
                </a:lnTo>
                <a:lnTo>
                  <a:pt x="279" y="49060"/>
                </a:lnTo>
                <a:lnTo>
                  <a:pt x="13500" y="48831"/>
                </a:lnTo>
                <a:lnTo>
                  <a:pt x="32682" y="48831"/>
                </a:lnTo>
                <a:lnTo>
                  <a:pt x="32677" y="48501"/>
                </a:lnTo>
                <a:lnTo>
                  <a:pt x="87566" y="47548"/>
                </a:lnTo>
                <a:lnTo>
                  <a:pt x="106743" y="47548"/>
                </a:lnTo>
                <a:lnTo>
                  <a:pt x="106476" y="32169"/>
                </a:lnTo>
                <a:lnTo>
                  <a:pt x="32397" y="32169"/>
                </a:lnTo>
                <a:lnTo>
                  <a:pt x="31864" y="1282"/>
                </a:lnTo>
                <a:close/>
              </a:path>
              <a:path w="107950" h="104140">
                <a:moveTo>
                  <a:pt x="105917" y="0"/>
                </a:moveTo>
                <a:lnTo>
                  <a:pt x="86740" y="330"/>
                </a:lnTo>
                <a:lnTo>
                  <a:pt x="87287" y="31216"/>
                </a:lnTo>
                <a:lnTo>
                  <a:pt x="32397" y="32169"/>
                </a:lnTo>
                <a:lnTo>
                  <a:pt x="106476" y="32169"/>
                </a:lnTo>
                <a:lnTo>
                  <a:pt x="10591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722627" y="6892236"/>
            <a:ext cx="96520" cy="104139"/>
          </a:xfrm>
          <a:custGeom>
            <a:avLst/>
            <a:gdLst/>
            <a:ahLst/>
            <a:cxnLst/>
            <a:rect l="l" t="t" r="r" b="b"/>
            <a:pathLst>
              <a:path w="96519" h="104140">
                <a:moveTo>
                  <a:pt x="19164" y="1320"/>
                </a:moveTo>
                <a:lnTo>
                  <a:pt x="0" y="1650"/>
                </a:lnTo>
                <a:lnTo>
                  <a:pt x="1765" y="104025"/>
                </a:lnTo>
                <a:lnTo>
                  <a:pt x="20942" y="103695"/>
                </a:lnTo>
                <a:lnTo>
                  <a:pt x="20586" y="83172"/>
                </a:lnTo>
                <a:lnTo>
                  <a:pt x="42010" y="60007"/>
                </a:lnTo>
                <a:lnTo>
                  <a:pt x="20180" y="60007"/>
                </a:lnTo>
                <a:lnTo>
                  <a:pt x="19164" y="1320"/>
                </a:lnTo>
                <a:close/>
              </a:path>
              <a:path w="96519" h="104140">
                <a:moveTo>
                  <a:pt x="94959" y="23507"/>
                </a:moveTo>
                <a:lnTo>
                  <a:pt x="75768" y="23507"/>
                </a:lnTo>
                <a:lnTo>
                  <a:pt x="77152" y="102717"/>
                </a:lnTo>
                <a:lnTo>
                  <a:pt x="96329" y="102387"/>
                </a:lnTo>
                <a:lnTo>
                  <a:pt x="94959" y="23507"/>
                </a:lnTo>
                <a:close/>
              </a:path>
              <a:path w="96519" h="104140">
                <a:moveTo>
                  <a:pt x="94551" y="0"/>
                </a:moveTo>
                <a:lnTo>
                  <a:pt x="75374" y="342"/>
                </a:lnTo>
                <a:lnTo>
                  <a:pt x="20180" y="60007"/>
                </a:lnTo>
                <a:lnTo>
                  <a:pt x="42010" y="60007"/>
                </a:lnTo>
                <a:lnTo>
                  <a:pt x="75768" y="23507"/>
                </a:lnTo>
                <a:lnTo>
                  <a:pt x="94959" y="23507"/>
                </a:lnTo>
                <a:lnTo>
                  <a:pt x="9455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824634" y="6890496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80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80" h="103504">
                <a:moveTo>
                  <a:pt x="93230" y="0"/>
                </a:moveTo>
                <a:lnTo>
                  <a:pt x="0" y="1612"/>
                </a:lnTo>
                <a:lnTo>
                  <a:pt x="279" y="17729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51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918102" y="6886883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5" h="107950">
                <a:moveTo>
                  <a:pt x="54766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68" y="63009"/>
                </a:lnTo>
                <a:lnTo>
                  <a:pt x="22839" y="97941"/>
                </a:lnTo>
                <a:lnTo>
                  <a:pt x="56633" y="107683"/>
                </a:lnTo>
                <a:lnTo>
                  <a:pt x="58843" y="107429"/>
                </a:lnTo>
                <a:lnTo>
                  <a:pt x="66188" y="106967"/>
                </a:lnTo>
                <a:lnTo>
                  <a:pt x="102173" y="91122"/>
                </a:lnTo>
                <a:lnTo>
                  <a:pt x="57014" y="91122"/>
                </a:lnTo>
                <a:lnTo>
                  <a:pt x="49446" y="90229"/>
                </a:lnTo>
                <a:lnTo>
                  <a:pt x="21812" y="60459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1" y="50469"/>
                </a:lnTo>
                <a:lnTo>
                  <a:pt x="107433" y="48971"/>
                </a:lnTo>
                <a:lnTo>
                  <a:pt x="106376" y="38958"/>
                </a:lnTo>
                <a:lnTo>
                  <a:pt x="104953" y="34074"/>
                </a:lnTo>
                <a:lnTo>
                  <a:pt x="24718" y="34074"/>
                </a:lnTo>
                <a:lnTo>
                  <a:pt x="26699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9" y="19748"/>
                </a:lnTo>
                <a:lnTo>
                  <a:pt x="44288" y="18503"/>
                </a:lnTo>
                <a:lnTo>
                  <a:pt x="46181" y="17741"/>
                </a:lnTo>
                <a:lnTo>
                  <a:pt x="48086" y="17183"/>
                </a:lnTo>
                <a:lnTo>
                  <a:pt x="51896" y="16535"/>
                </a:lnTo>
                <a:lnTo>
                  <a:pt x="53724" y="16357"/>
                </a:lnTo>
                <a:lnTo>
                  <a:pt x="94488" y="16357"/>
                </a:lnTo>
                <a:lnTo>
                  <a:pt x="94072" y="15875"/>
                </a:lnTo>
                <a:lnTo>
                  <a:pt x="58373" y="50"/>
                </a:lnTo>
                <a:lnTo>
                  <a:pt x="54766" y="0"/>
                </a:lnTo>
                <a:close/>
              </a:path>
              <a:path w="109855" h="107950">
                <a:moveTo>
                  <a:pt x="95901" y="70358"/>
                </a:moveTo>
                <a:lnTo>
                  <a:pt x="94199" y="72377"/>
                </a:lnTo>
                <a:lnTo>
                  <a:pt x="92612" y="74168"/>
                </a:lnTo>
                <a:lnTo>
                  <a:pt x="91139" y="75958"/>
                </a:lnTo>
                <a:lnTo>
                  <a:pt x="57014" y="91122"/>
                </a:lnTo>
                <a:lnTo>
                  <a:pt x="102173" y="91122"/>
                </a:lnTo>
                <a:lnTo>
                  <a:pt x="104363" y="89161"/>
                </a:lnTo>
                <a:lnTo>
                  <a:pt x="109782" y="83134"/>
                </a:lnTo>
                <a:lnTo>
                  <a:pt x="95901" y="70358"/>
                </a:lnTo>
                <a:close/>
              </a:path>
              <a:path w="109855" h="107950">
                <a:moveTo>
                  <a:pt x="94488" y="16357"/>
                </a:moveTo>
                <a:lnTo>
                  <a:pt x="58030" y="16357"/>
                </a:lnTo>
                <a:lnTo>
                  <a:pt x="60240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20" y="18186"/>
                </a:lnTo>
                <a:lnTo>
                  <a:pt x="71250" y="20129"/>
                </a:lnTo>
                <a:lnTo>
                  <a:pt x="79429" y="25730"/>
                </a:lnTo>
                <a:lnTo>
                  <a:pt x="82465" y="29095"/>
                </a:lnTo>
                <a:lnTo>
                  <a:pt x="84446" y="33032"/>
                </a:lnTo>
                <a:lnTo>
                  <a:pt x="24718" y="34074"/>
                </a:lnTo>
                <a:lnTo>
                  <a:pt x="104953" y="34074"/>
                </a:lnTo>
                <a:lnTo>
                  <a:pt x="103796" y="30103"/>
                </a:lnTo>
                <a:lnTo>
                  <a:pt x="99694" y="22408"/>
                </a:lnTo>
                <a:lnTo>
                  <a:pt x="94488" y="1635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030209" y="6971440"/>
            <a:ext cx="30480" cy="29845"/>
          </a:xfrm>
          <a:custGeom>
            <a:avLst/>
            <a:gdLst/>
            <a:ahLst/>
            <a:cxnLst/>
            <a:rect l="l" t="t" r="r" b="b"/>
            <a:pathLst>
              <a:path w="30480" h="29845">
                <a:moveTo>
                  <a:pt x="30352" y="0"/>
                </a:moveTo>
                <a:lnTo>
                  <a:pt x="9194" y="368"/>
                </a:lnTo>
                <a:lnTo>
                  <a:pt x="0" y="29438"/>
                </a:lnTo>
                <a:lnTo>
                  <a:pt x="13881" y="29197"/>
                </a:lnTo>
                <a:lnTo>
                  <a:pt x="3035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152776" y="6884822"/>
            <a:ext cx="93345" cy="102870"/>
          </a:xfrm>
          <a:custGeom>
            <a:avLst/>
            <a:gdLst/>
            <a:ahLst/>
            <a:cxnLst/>
            <a:rect l="l" t="t" r="r" b="b"/>
            <a:pathLst>
              <a:path w="93344" h="102870">
                <a:moveTo>
                  <a:pt x="92097" y="61239"/>
                </a:moveTo>
                <a:lnTo>
                  <a:pt x="72910" y="61239"/>
                </a:lnTo>
                <a:lnTo>
                  <a:pt x="73634" y="102717"/>
                </a:lnTo>
                <a:lnTo>
                  <a:pt x="92811" y="102387"/>
                </a:lnTo>
                <a:lnTo>
                  <a:pt x="92097" y="61239"/>
                </a:lnTo>
                <a:close/>
              </a:path>
              <a:path w="93344" h="102870">
                <a:moveTo>
                  <a:pt x="20281" y="1231"/>
                </a:moveTo>
                <a:lnTo>
                  <a:pt x="0" y="1587"/>
                </a:lnTo>
                <a:lnTo>
                  <a:pt x="14795" y="40614"/>
                </a:lnTo>
                <a:lnTo>
                  <a:pt x="16941" y="46024"/>
                </a:lnTo>
                <a:lnTo>
                  <a:pt x="49555" y="61633"/>
                </a:lnTo>
                <a:lnTo>
                  <a:pt x="72910" y="61239"/>
                </a:lnTo>
                <a:lnTo>
                  <a:pt x="92097" y="61239"/>
                </a:lnTo>
                <a:lnTo>
                  <a:pt x="91821" y="45351"/>
                </a:lnTo>
                <a:lnTo>
                  <a:pt x="46913" y="45351"/>
                </a:lnTo>
                <a:lnTo>
                  <a:pt x="42862" y="44361"/>
                </a:lnTo>
                <a:lnTo>
                  <a:pt x="35725" y="40220"/>
                </a:lnTo>
                <a:lnTo>
                  <a:pt x="33324" y="37350"/>
                </a:lnTo>
                <a:lnTo>
                  <a:pt x="32092" y="33693"/>
                </a:lnTo>
                <a:lnTo>
                  <a:pt x="20281" y="1231"/>
                </a:lnTo>
                <a:close/>
              </a:path>
              <a:path w="93344" h="102870">
                <a:moveTo>
                  <a:pt x="91033" y="0"/>
                </a:moveTo>
                <a:lnTo>
                  <a:pt x="71856" y="342"/>
                </a:lnTo>
                <a:lnTo>
                  <a:pt x="72631" y="44907"/>
                </a:lnTo>
                <a:lnTo>
                  <a:pt x="46913" y="45351"/>
                </a:lnTo>
                <a:lnTo>
                  <a:pt x="91821" y="45351"/>
                </a:lnTo>
                <a:lnTo>
                  <a:pt x="9103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250528" y="6883095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80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80" h="103504">
                <a:moveTo>
                  <a:pt x="93230" y="0"/>
                </a:moveTo>
                <a:lnTo>
                  <a:pt x="0" y="1612"/>
                </a:lnTo>
                <a:lnTo>
                  <a:pt x="279" y="17716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38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2344477" y="6879484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66"/>
                </a:lnTo>
                <a:lnTo>
                  <a:pt x="0" y="55079"/>
                </a:lnTo>
                <a:lnTo>
                  <a:pt x="1112" y="65825"/>
                </a:lnTo>
                <a:lnTo>
                  <a:pt x="25704" y="99905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25"/>
                </a:lnTo>
                <a:lnTo>
                  <a:pt x="77455" y="103336"/>
                </a:lnTo>
                <a:lnTo>
                  <a:pt x="86686" y="98485"/>
                </a:lnTo>
                <a:lnTo>
                  <a:pt x="95116" y="91770"/>
                </a:lnTo>
                <a:lnTo>
                  <a:pt x="95472" y="91351"/>
                </a:lnTo>
                <a:lnTo>
                  <a:pt x="55860" y="91351"/>
                </a:lnTo>
                <a:lnTo>
                  <a:pt x="49147" y="90822"/>
                </a:lnTo>
                <a:lnTo>
                  <a:pt x="22040" y="62859"/>
                </a:lnTo>
                <a:lnTo>
                  <a:pt x="21278" y="55079"/>
                </a:lnTo>
                <a:lnTo>
                  <a:pt x="21728" y="47188"/>
                </a:lnTo>
                <a:lnTo>
                  <a:pt x="47222" y="17859"/>
                </a:lnTo>
                <a:lnTo>
                  <a:pt x="54349" y="16992"/>
                </a:lnTo>
                <a:lnTo>
                  <a:pt x="96659" y="16992"/>
                </a:lnTo>
                <a:lnTo>
                  <a:pt x="92982" y="13347"/>
                </a:lnTo>
                <a:lnTo>
                  <a:pt x="84162" y="7449"/>
                </a:lnTo>
                <a:lnTo>
                  <a:pt x="74809" y="3259"/>
                </a:lnTo>
                <a:lnTo>
                  <a:pt x="64922" y="776"/>
                </a:lnTo>
                <a:lnTo>
                  <a:pt x="54501" y="0"/>
                </a:lnTo>
                <a:close/>
              </a:path>
              <a:path w="111125" h="107950">
                <a:moveTo>
                  <a:pt x="96659" y="16992"/>
                </a:moveTo>
                <a:lnTo>
                  <a:pt x="54577" y="16992"/>
                </a:lnTo>
                <a:lnTo>
                  <a:pt x="61740" y="17528"/>
                </a:lnTo>
                <a:lnTo>
                  <a:pt x="68254" y="19400"/>
                </a:lnTo>
                <a:lnTo>
                  <a:pt x="89187" y="51765"/>
                </a:lnTo>
                <a:lnTo>
                  <a:pt x="89313" y="55079"/>
                </a:lnTo>
                <a:lnTo>
                  <a:pt x="88890" y="61700"/>
                </a:lnTo>
                <a:lnTo>
                  <a:pt x="62559" y="90591"/>
                </a:lnTo>
                <a:lnTo>
                  <a:pt x="55860" y="91351"/>
                </a:lnTo>
                <a:lnTo>
                  <a:pt x="95472" y="91351"/>
                </a:lnTo>
                <a:lnTo>
                  <a:pt x="102109" y="83547"/>
                </a:lnTo>
                <a:lnTo>
                  <a:pt x="107046" y="74175"/>
                </a:lnTo>
                <a:lnTo>
                  <a:pt x="109923" y="63654"/>
                </a:lnTo>
                <a:lnTo>
                  <a:pt x="110737" y="51765"/>
                </a:lnTo>
                <a:lnTo>
                  <a:pt x="109384" y="40018"/>
                </a:lnTo>
                <a:lnTo>
                  <a:pt x="105974" y="29698"/>
                </a:lnTo>
                <a:lnTo>
                  <a:pt x="100507" y="20807"/>
                </a:lnTo>
                <a:lnTo>
                  <a:pt x="96659" y="169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2558808" y="6878318"/>
            <a:ext cx="96520" cy="103505"/>
          </a:xfrm>
          <a:custGeom>
            <a:avLst/>
            <a:gdLst/>
            <a:ahLst/>
            <a:cxnLst/>
            <a:rect l="l" t="t" r="r" b="b"/>
            <a:pathLst>
              <a:path w="96519" h="103504">
                <a:moveTo>
                  <a:pt x="59220" y="0"/>
                </a:moveTo>
                <a:lnTo>
                  <a:pt x="0" y="1028"/>
                </a:lnTo>
                <a:lnTo>
                  <a:pt x="1778" y="103416"/>
                </a:lnTo>
                <a:lnTo>
                  <a:pt x="58648" y="102425"/>
                </a:lnTo>
                <a:lnTo>
                  <a:pt x="90932" y="86969"/>
                </a:lnTo>
                <a:lnTo>
                  <a:pt x="20675" y="86969"/>
                </a:lnTo>
                <a:lnTo>
                  <a:pt x="20002" y="47917"/>
                </a:lnTo>
                <a:lnTo>
                  <a:pt x="58648" y="47244"/>
                </a:lnTo>
                <a:lnTo>
                  <a:pt x="88676" y="47244"/>
                </a:lnTo>
                <a:lnTo>
                  <a:pt x="85204" y="42557"/>
                </a:lnTo>
                <a:lnTo>
                  <a:pt x="79451" y="39154"/>
                </a:lnTo>
                <a:lnTo>
                  <a:pt x="72072" y="37960"/>
                </a:lnTo>
                <a:lnTo>
                  <a:pt x="74396" y="36156"/>
                </a:lnTo>
                <a:lnTo>
                  <a:pt x="76276" y="34099"/>
                </a:lnTo>
                <a:lnTo>
                  <a:pt x="77834" y="31584"/>
                </a:lnTo>
                <a:lnTo>
                  <a:pt x="19710" y="31584"/>
                </a:lnTo>
                <a:lnTo>
                  <a:pt x="19456" y="16802"/>
                </a:lnTo>
                <a:lnTo>
                  <a:pt x="53911" y="16205"/>
                </a:lnTo>
                <a:lnTo>
                  <a:pt x="80517" y="16205"/>
                </a:lnTo>
                <a:lnTo>
                  <a:pt x="77825" y="11074"/>
                </a:lnTo>
                <a:lnTo>
                  <a:pt x="67233" y="2146"/>
                </a:lnTo>
                <a:lnTo>
                  <a:pt x="59220" y="0"/>
                </a:lnTo>
                <a:close/>
              </a:path>
              <a:path w="96519" h="103504">
                <a:moveTo>
                  <a:pt x="88676" y="47244"/>
                </a:moveTo>
                <a:lnTo>
                  <a:pt x="58648" y="47244"/>
                </a:lnTo>
                <a:lnTo>
                  <a:pt x="64554" y="49098"/>
                </a:lnTo>
                <a:lnTo>
                  <a:pt x="72631" y="56756"/>
                </a:lnTo>
                <a:lnTo>
                  <a:pt x="74904" y="61010"/>
                </a:lnTo>
                <a:lnTo>
                  <a:pt x="75425" y="65709"/>
                </a:lnTo>
                <a:lnTo>
                  <a:pt x="75539" y="72186"/>
                </a:lnTo>
                <a:lnTo>
                  <a:pt x="73914" y="76479"/>
                </a:lnTo>
                <a:lnTo>
                  <a:pt x="67297" y="84251"/>
                </a:lnTo>
                <a:lnTo>
                  <a:pt x="62331" y="86245"/>
                </a:lnTo>
                <a:lnTo>
                  <a:pt x="20675" y="86969"/>
                </a:lnTo>
                <a:lnTo>
                  <a:pt x="90932" y="86969"/>
                </a:lnTo>
                <a:lnTo>
                  <a:pt x="92913" y="84721"/>
                </a:lnTo>
                <a:lnTo>
                  <a:pt x="96050" y="77203"/>
                </a:lnTo>
                <a:lnTo>
                  <a:pt x="96152" y="72186"/>
                </a:lnTo>
                <a:lnTo>
                  <a:pt x="96129" y="65709"/>
                </a:lnTo>
                <a:lnTo>
                  <a:pt x="95745" y="59766"/>
                </a:lnTo>
                <a:lnTo>
                  <a:pt x="93484" y="53733"/>
                </a:lnTo>
                <a:lnTo>
                  <a:pt x="88676" y="47244"/>
                </a:lnTo>
                <a:close/>
              </a:path>
              <a:path w="96519" h="103504">
                <a:moveTo>
                  <a:pt x="80517" y="16205"/>
                </a:moveTo>
                <a:lnTo>
                  <a:pt x="53911" y="16205"/>
                </a:lnTo>
                <a:lnTo>
                  <a:pt x="56527" y="16827"/>
                </a:lnTo>
                <a:lnTo>
                  <a:pt x="60248" y="19405"/>
                </a:lnTo>
                <a:lnTo>
                  <a:pt x="61417" y="20777"/>
                </a:lnTo>
                <a:lnTo>
                  <a:pt x="61887" y="22237"/>
                </a:lnTo>
                <a:lnTo>
                  <a:pt x="62039" y="22542"/>
                </a:lnTo>
                <a:lnTo>
                  <a:pt x="19710" y="31584"/>
                </a:lnTo>
                <a:lnTo>
                  <a:pt x="77834" y="31584"/>
                </a:lnTo>
                <a:lnTo>
                  <a:pt x="79133" y="29489"/>
                </a:lnTo>
                <a:lnTo>
                  <a:pt x="80048" y="27152"/>
                </a:lnTo>
                <a:lnTo>
                  <a:pt x="80454" y="24790"/>
                </a:lnTo>
                <a:lnTo>
                  <a:pt x="80517" y="162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2756725" y="6874286"/>
            <a:ext cx="95250" cy="104139"/>
          </a:xfrm>
          <a:custGeom>
            <a:avLst/>
            <a:gdLst/>
            <a:ahLst/>
            <a:cxnLst/>
            <a:rect l="l" t="t" r="r" b="b"/>
            <a:pathLst>
              <a:path w="95250" h="104140">
                <a:moveTo>
                  <a:pt x="93230" y="0"/>
                </a:moveTo>
                <a:lnTo>
                  <a:pt x="0" y="1625"/>
                </a:lnTo>
                <a:lnTo>
                  <a:pt x="1778" y="104000"/>
                </a:lnTo>
                <a:lnTo>
                  <a:pt x="20955" y="103670"/>
                </a:lnTo>
                <a:lnTo>
                  <a:pt x="19456" y="17399"/>
                </a:lnTo>
                <a:lnTo>
                  <a:pt x="74345" y="16446"/>
                </a:lnTo>
                <a:lnTo>
                  <a:pt x="93516" y="16446"/>
                </a:lnTo>
                <a:lnTo>
                  <a:pt x="93230" y="0"/>
                </a:lnTo>
                <a:close/>
              </a:path>
              <a:path w="95250" h="104140">
                <a:moveTo>
                  <a:pt x="93516" y="16446"/>
                </a:moveTo>
                <a:lnTo>
                  <a:pt x="74345" y="16446"/>
                </a:lnTo>
                <a:lnTo>
                  <a:pt x="75844" y="102717"/>
                </a:lnTo>
                <a:lnTo>
                  <a:pt x="95008" y="102387"/>
                </a:lnTo>
                <a:lnTo>
                  <a:pt x="93516" y="1644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2861953" y="6870480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5" h="107950">
                <a:moveTo>
                  <a:pt x="54766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68" y="63004"/>
                </a:lnTo>
                <a:lnTo>
                  <a:pt x="22839" y="97941"/>
                </a:lnTo>
                <a:lnTo>
                  <a:pt x="56633" y="107683"/>
                </a:lnTo>
                <a:lnTo>
                  <a:pt x="58843" y="107416"/>
                </a:lnTo>
                <a:lnTo>
                  <a:pt x="66188" y="106961"/>
                </a:lnTo>
                <a:lnTo>
                  <a:pt x="102187" y="91109"/>
                </a:lnTo>
                <a:lnTo>
                  <a:pt x="57014" y="91109"/>
                </a:lnTo>
                <a:lnTo>
                  <a:pt x="49444" y="90223"/>
                </a:lnTo>
                <a:lnTo>
                  <a:pt x="21812" y="60453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1" y="50457"/>
                </a:lnTo>
                <a:lnTo>
                  <a:pt x="107433" y="48971"/>
                </a:lnTo>
                <a:lnTo>
                  <a:pt x="106376" y="38958"/>
                </a:lnTo>
                <a:lnTo>
                  <a:pt x="104953" y="34074"/>
                </a:lnTo>
                <a:lnTo>
                  <a:pt x="24718" y="34074"/>
                </a:lnTo>
                <a:lnTo>
                  <a:pt x="26699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9" y="19748"/>
                </a:lnTo>
                <a:lnTo>
                  <a:pt x="44288" y="18503"/>
                </a:lnTo>
                <a:lnTo>
                  <a:pt x="46181" y="17729"/>
                </a:lnTo>
                <a:lnTo>
                  <a:pt x="48086" y="17183"/>
                </a:lnTo>
                <a:lnTo>
                  <a:pt x="51896" y="16535"/>
                </a:lnTo>
                <a:lnTo>
                  <a:pt x="53724" y="16344"/>
                </a:lnTo>
                <a:lnTo>
                  <a:pt x="94487" y="16344"/>
                </a:lnTo>
                <a:lnTo>
                  <a:pt x="94072" y="15862"/>
                </a:lnTo>
                <a:lnTo>
                  <a:pt x="58373" y="50"/>
                </a:lnTo>
                <a:lnTo>
                  <a:pt x="54766" y="0"/>
                </a:lnTo>
                <a:close/>
              </a:path>
              <a:path w="109855" h="107950">
                <a:moveTo>
                  <a:pt x="95901" y="70358"/>
                </a:moveTo>
                <a:lnTo>
                  <a:pt x="94199" y="72377"/>
                </a:lnTo>
                <a:lnTo>
                  <a:pt x="92612" y="74168"/>
                </a:lnTo>
                <a:lnTo>
                  <a:pt x="91863" y="75057"/>
                </a:lnTo>
                <a:lnTo>
                  <a:pt x="57014" y="91109"/>
                </a:lnTo>
                <a:lnTo>
                  <a:pt x="102187" y="91109"/>
                </a:lnTo>
                <a:lnTo>
                  <a:pt x="104363" y="89161"/>
                </a:lnTo>
                <a:lnTo>
                  <a:pt x="109782" y="83134"/>
                </a:lnTo>
                <a:lnTo>
                  <a:pt x="95901" y="70358"/>
                </a:lnTo>
                <a:close/>
              </a:path>
              <a:path w="109855" h="107950">
                <a:moveTo>
                  <a:pt x="94487" y="16344"/>
                </a:moveTo>
                <a:lnTo>
                  <a:pt x="58030" y="16344"/>
                </a:lnTo>
                <a:lnTo>
                  <a:pt x="60240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20" y="18186"/>
                </a:lnTo>
                <a:lnTo>
                  <a:pt x="71250" y="20129"/>
                </a:lnTo>
                <a:lnTo>
                  <a:pt x="79429" y="25717"/>
                </a:lnTo>
                <a:lnTo>
                  <a:pt x="82465" y="29095"/>
                </a:lnTo>
                <a:lnTo>
                  <a:pt x="84446" y="33032"/>
                </a:lnTo>
                <a:lnTo>
                  <a:pt x="24718" y="34074"/>
                </a:lnTo>
                <a:lnTo>
                  <a:pt x="104953" y="34074"/>
                </a:lnTo>
                <a:lnTo>
                  <a:pt x="103796" y="30102"/>
                </a:lnTo>
                <a:lnTo>
                  <a:pt x="99694" y="22403"/>
                </a:lnTo>
                <a:lnTo>
                  <a:pt x="94487" y="163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2979547" y="6869454"/>
            <a:ext cx="99695" cy="155575"/>
          </a:xfrm>
          <a:custGeom>
            <a:avLst/>
            <a:gdLst/>
            <a:ahLst/>
            <a:cxnLst/>
            <a:rect l="l" t="t" r="r" b="b"/>
            <a:pathLst>
              <a:path w="99694" h="155575">
                <a:moveTo>
                  <a:pt x="19177" y="2247"/>
                </a:moveTo>
                <a:lnTo>
                  <a:pt x="0" y="2578"/>
                </a:lnTo>
                <a:lnTo>
                  <a:pt x="2654" y="155498"/>
                </a:lnTo>
                <a:lnTo>
                  <a:pt x="21831" y="155155"/>
                </a:lnTo>
                <a:lnTo>
                  <a:pt x="20929" y="103301"/>
                </a:lnTo>
                <a:lnTo>
                  <a:pt x="61566" y="103301"/>
                </a:lnTo>
                <a:lnTo>
                  <a:pt x="66597" y="101961"/>
                </a:lnTo>
                <a:lnTo>
                  <a:pt x="75903" y="97523"/>
                </a:lnTo>
                <a:lnTo>
                  <a:pt x="84213" y="91389"/>
                </a:lnTo>
                <a:lnTo>
                  <a:pt x="86625" y="88633"/>
                </a:lnTo>
                <a:lnTo>
                  <a:pt x="39852" y="88633"/>
                </a:lnTo>
                <a:lnTo>
                  <a:pt x="36461" y="88404"/>
                </a:lnTo>
                <a:lnTo>
                  <a:pt x="19570" y="25196"/>
                </a:lnTo>
                <a:lnTo>
                  <a:pt x="22326" y="23380"/>
                </a:lnTo>
                <a:lnTo>
                  <a:pt x="52285" y="17348"/>
                </a:lnTo>
                <a:lnTo>
                  <a:pt x="87727" y="17348"/>
                </a:lnTo>
                <a:lnTo>
                  <a:pt x="82854" y="12407"/>
                </a:lnTo>
                <a:lnTo>
                  <a:pt x="74938" y="7099"/>
                </a:lnTo>
                <a:lnTo>
                  <a:pt x="19253" y="7099"/>
                </a:lnTo>
                <a:lnTo>
                  <a:pt x="19177" y="2247"/>
                </a:lnTo>
                <a:close/>
              </a:path>
              <a:path w="99694" h="155575">
                <a:moveTo>
                  <a:pt x="61566" y="103301"/>
                </a:moveTo>
                <a:lnTo>
                  <a:pt x="20929" y="103301"/>
                </a:lnTo>
                <a:lnTo>
                  <a:pt x="25209" y="104267"/>
                </a:lnTo>
                <a:lnTo>
                  <a:pt x="29362" y="104927"/>
                </a:lnTo>
                <a:lnTo>
                  <a:pt x="37465" y="105664"/>
                </a:lnTo>
                <a:lnTo>
                  <a:pt x="41325" y="105829"/>
                </a:lnTo>
                <a:lnTo>
                  <a:pt x="45008" y="105752"/>
                </a:lnTo>
                <a:lnTo>
                  <a:pt x="56297" y="104705"/>
                </a:lnTo>
                <a:lnTo>
                  <a:pt x="61566" y="103301"/>
                </a:lnTo>
                <a:close/>
              </a:path>
              <a:path w="99694" h="155575">
                <a:moveTo>
                  <a:pt x="87727" y="17348"/>
                </a:moveTo>
                <a:lnTo>
                  <a:pt x="52285" y="17348"/>
                </a:lnTo>
                <a:lnTo>
                  <a:pt x="60198" y="20078"/>
                </a:lnTo>
                <a:lnTo>
                  <a:pt x="67208" y="25692"/>
                </a:lnTo>
                <a:lnTo>
                  <a:pt x="71820" y="30506"/>
                </a:lnTo>
                <a:lnTo>
                  <a:pt x="75161" y="36531"/>
                </a:lnTo>
                <a:lnTo>
                  <a:pt x="77231" y="43765"/>
                </a:lnTo>
                <a:lnTo>
                  <a:pt x="78028" y="52209"/>
                </a:lnTo>
                <a:lnTo>
                  <a:pt x="77495" y="60855"/>
                </a:lnTo>
                <a:lnTo>
                  <a:pt x="50183" y="87730"/>
                </a:lnTo>
                <a:lnTo>
                  <a:pt x="39852" y="88633"/>
                </a:lnTo>
                <a:lnTo>
                  <a:pt x="86625" y="88633"/>
                </a:lnTo>
                <a:lnTo>
                  <a:pt x="91026" y="83605"/>
                </a:lnTo>
                <a:lnTo>
                  <a:pt x="95824" y="74198"/>
                </a:lnTo>
                <a:lnTo>
                  <a:pt x="98608" y="63169"/>
                </a:lnTo>
                <a:lnTo>
                  <a:pt x="99377" y="50520"/>
                </a:lnTo>
                <a:lnTo>
                  <a:pt x="98179" y="38623"/>
                </a:lnTo>
                <a:lnTo>
                  <a:pt x="95026" y="28306"/>
                </a:lnTo>
                <a:lnTo>
                  <a:pt x="89917" y="19568"/>
                </a:lnTo>
                <a:lnTo>
                  <a:pt x="87727" y="17348"/>
                </a:lnTo>
                <a:close/>
              </a:path>
              <a:path w="99694" h="155575">
                <a:moveTo>
                  <a:pt x="46913" y="0"/>
                </a:moveTo>
                <a:lnTo>
                  <a:pt x="19253" y="7099"/>
                </a:lnTo>
                <a:lnTo>
                  <a:pt x="74938" y="7099"/>
                </a:lnTo>
                <a:lnTo>
                  <a:pt x="74570" y="6852"/>
                </a:lnTo>
                <a:lnTo>
                  <a:pt x="65817" y="2932"/>
                </a:lnTo>
                <a:lnTo>
                  <a:pt x="56597" y="647"/>
                </a:lnTo>
                <a:lnTo>
                  <a:pt x="469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089871" y="6869090"/>
            <a:ext cx="96520" cy="103505"/>
          </a:xfrm>
          <a:custGeom>
            <a:avLst/>
            <a:gdLst/>
            <a:ahLst/>
            <a:cxnLst/>
            <a:rect l="l" t="t" r="r" b="b"/>
            <a:pathLst>
              <a:path w="96519" h="103504">
                <a:moveTo>
                  <a:pt x="59220" y="0"/>
                </a:moveTo>
                <a:lnTo>
                  <a:pt x="0" y="1028"/>
                </a:lnTo>
                <a:lnTo>
                  <a:pt x="1777" y="103416"/>
                </a:lnTo>
                <a:lnTo>
                  <a:pt x="58648" y="102425"/>
                </a:lnTo>
                <a:lnTo>
                  <a:pt x="90932" y="86969"/>
                </a:lnTo>
                <a:lnTo>
                  <a:pt x="20675" y="86969"/>
                </a:lnTo>
                <a:lnTo>
                  <a:pt x="20002" y="47917"/>
                </a:lnTo>
                <a:lnTo>
                  <a:pt x="58648" y="47243"/>
                </a:lnTo>
                <a:lnTo>
                  <a:pt x="88676" y="47243"/>
                </a:lnTo>
                <a:lnTo>
                  <a:pt x="85204" y="42557"/>
                </a:lnTo>
                <a:lnTo>
                  <a:pt x="79451" y="39154"/>
                </a:lnTo>
                <a:lnTo>
                  <a:pt x="72072" y="37960"/>
                </a:lnTo>
                <a:lnTo>
                  <a:pt x="74396" y="36156"/>
                </a:lnTo>
                <a:lnTo>
                  <a:pt x="76276" y="34099"/>
                </a:lnTo>
                <a:lnTo>
                  <a:pt x="77834" y="31584"/>
                </a:lnTo>
                <a:lnTo>
                  <a:pt x="19710" y="31584"/>
                </a:lnTo>
                <a:lnTo>
                  <a:pt x="19456" y="16802"/>
                </a:lnTo>
                <a:lnTo>
                  <a:pt x="53911" y="16205"/>
                </a:lnTo>
                <a:lnTo>
                  <a:pt x="80517" y="16205"/>
                </a:lnTo>
                <a:lnTo>
                  <a:pt x="77825" y="11074"/>
                </a:lnTo>
                <a:lnTo>
                  <a:pt x="67233" y="2146"/>
                </a:lnTo>
                <a:lnTo>
                  <a:pt x="59220" y="0"/>
                </a:lnTo>
                <a:close/>
              </a:path>
              <a:path w="96519" h="103504">
                <a:moveTo>
                  <a:pt x="88676" y="47243"/>
                </a:moveTo>
                <a:lnTo>
                  <a:pt x="58648" y="47243"/>
                </a:lnTo>
                <a:lnTo>
                  <a:pt x="64554" y="49098"/>
                </a:lnTo>
                <a:lnTo>
                  <a:pt x="72631" y="56756"/>
                </a:lnTo>
                <a:lnTo>
                  <a:pt x="74904" y="61010"/>
                </a:lnTo>
                <a:lnTo>
                  <a:pt x="75425" y="65709"/>
                </a:lnTo>
                <a:lnTo>
                  <a:pt x="75539" y="72186"/>
                </a:lnTo>
                <a:lnTo>
                  <a:pt x="73913" y="76479"/>
                </a:lnTo>
                <a:lnTo>
                  <a:pt x="67297" y="84251"/>
                </a:lnTo>
                <a:lnTo>
                  <a:pt x="62331" y="86245"/>
                </a:lnTo>
                <a:lnTo>
                  <a:pt x="20675" y="86969"/>
                </a:lnTo>
                <a:lnTo>
                  <a:pt x="90932" y="86969"/>
                </a:lnTo>
                <a:lnTo>
                  <a:pt x="92913" y="84721"/>
                </a:lnTo>
                <a:lnTo>
                  <a:pt x="96050" y="77203"/>
                </a:lnTo>
                <a:lnTo>
                  <a:pt x="96152" y="72186"/>
                </a:lnTo>
                <a:lnTo>
                  <a:pt x="96130" y="65709"/>
                </a:lnTo>
                <a:lnTo>
                  <a:pt x="95745" y="59766"/>
                </a:lnTo>
                <a:lnTo>
                  <a:pt x="93484" y="53733"/>
                </a:lnTo>
                <a:lnTo>
                  <a:pt x="88676" y="47243"/>
                </a:lnTo>
                <a:close/>
              </a:path>
              <a:path w="96519" h="103504">
                <a:moveTo>
                  <a:pt x="80517" y="16205"/>
                </a:moveTo>
                <a:lnTo>
                  <a:pt x="53911" y="16205"/>
                </a:lnTo>
                <a:lnTo>
                  <a:pt x="56527" y="16827"/>
                </a:lnTo>
                <a:lnTo>
                  <a:pt x="60248" y="19405"/>
                </a:lnTo>
                <a:lnTo>
                  <a:pt x="61417" y="20777"/>
                </a:lnTo>
                <a:lnTo>
                  <a:pt x="61887" y="22237"/>
                </a:lnTo>
                <a:lnTo>
                  <a:pt x="62039" y="22542"/>
                </a:lnTo>
                <a:lnTo>
                  <a:pt x="19710" y="31584"/>
                </a:lnTo>
                <a:lnTo>
                  <a:pt x="77834" y="31584"/>
                </a:lnTo>
                <a:lnTo>
                  <a:pt x="79133" y="29489"/>
                </a:lnTo>
                <a:lnTo>
                  <a:pt x="80048" y="27152"/>
                </a:lnTo>
                <a:lnTo>
                  <a:pt x="80441" y="24790"/>
                </a:lnTo>
                <a:lnTo>
                  <a:pt x="80517" y="162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190894" y="6864760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79"/>
                </a:lnTo>
                <a:lnTo>
                  <a:pt x="0" y="55092"/>
                </a:lnTo>
                <a:lnTo>
                  <a:pt x="1112" y="65837"/>
                </a:lnTo>
                <a:lnTo>
                  <a:pt x="25704" y="99910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32"/>
                </a:lnTo>
                <a:lnTo>
                  <a:pt x="77455" y="103347"/>
                </a:lnTo>
                <a:lnTo>
                  <a:pt x="86686" y="98498"/>
                </a:lnTo>
                <a:lnTo>
                  <a:pt x="95116" y="91782"/>
                </a:lnTo>
                <a:lnTo>
                  <a:pt x="95472" y="91363"/>
                </a:lnTo>
                <a:lnTo>
                  <a:pt x="55860" y="91363"/>
                </a:lnTo>
                <a:lnTo>
                  <a:pt x="49147" y="90834"/>
                </a:lnTo>
                <a:lnTo>
                  <a:pt x="22040" y="62872"/>
                </a:lnTo>
                <a:lnTo>
                  <a:pt x="21278" y="55092"/>
                </a:lnTo>
                <a:lnTo>
                  <a:pt x="21728" y="47198"/>
                </a:lnTo>
                <a:lnTo>
                  <a:pt x="47222" y="17877"/>
                </a:lnTo>
                <a:lnTo>
                  <a:pt x="54349" y="17005"/>
                </a:lnTo>
                <a:lnTo>
                  <a:pt x="96660" y="17005"/>
                </a:lnTo>
                <a:lnTo>
                  <a:pt x="92982" y="13360"/>
                </a:lnTo>
                <a:lnTo>
                  <a:pt x="84162" y="7461"/>
                </a:lnTo>
                <a:lnTo>
                  <a:pt x="74809" y="3270"/>
                </a:lnTo>
                <a:lnTo>
                  <a:pt x="64922" y="783"/>
                </a:lnTo>
                <a:lnTo>
                  <a:pt x="54501" y="0"/>
                </a:lnTo>
                <a:close/>
              </a:path>
              <a:path w="111125" h="107950">
                <a:moveTo>
                  <a:pt x="96660" y="17005"/>
                </a:moveTo>
                <a:lnTo>
                  <a:pt x="54577" y="17005"/>
                </a:lnTo>
                <a:lnTo>
                  <a:pt x="61740" y="17540"/>
                </a:lnTo>
                <a:lnTo>
                  <a:pt x="68254" y="19413"/>
                </a:lnTo>
                <a:lnTo>
                  <a:pt x="89187" y="51777"/>
                </a:lnTo>
                <a:lnTo>
                  <a:pt x="89313" y="55092"/>
                </a:lnTo>
                <a:lnTo>
                  <a:pt x="88890" y="61712"/>
                </a:lnTo>
                <a:lnTo>
                  <a:pt x="62559" y="90603"/>
                </a:lnTo>
                <a:lnTo>
                  <a:pt x="55860" y="91363"/>
                </a:lnTo>
                <a:lnTo>
                  <a:pt x="95472" y="91363"/>
                </a:lnTo>
                <a:lnTo>
                  <a:pt x="102109" y="83560"/>
                </a:lnTo>
                <a:lnTo>
                  <a:pt x="107046" y="74188"/>
                </a:lnTo>
                <a:lnTo>
                  <a:pt x="109923" y="63666"/>
                </a:lnTo>
                <a:lnTo>
                  <a:pt x="110737" y="51777"/>
                </a:lnTo>
                <a:lnTo>
                  <a:pt x="109384" y="40026"/>
                </a:lnTo>
                <a:lnTo>
                  <a:pt x="105974" y="29706"/>
                </a:lnTo>
                <a:lnTo>
                  <a:pt x="100507" y="20818"/>
                </a:lnTo>
                <a:lnTo>
                  <a:pt x="96660" y="170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3312261" y="6864222"/>
            <a:ext cx="118745" cy="104775"/>
          </a:xfrm>
          <a:custGeom>
            <a:avLst/>
            <a:gdLst/>
            <a:ahLst/>
            <a:cxnLst/>
            <a:rect l="l" t="t" r="r" b="b"/>
            <a:pathLst>
              <a:path w="118745" h="104775">
                <a:moveTo>
                  <a:pt x="19176" y="1701"/>
                </a:moveTo>
                <a:lnTo>
                  <a:pt x="0" y="2032"/>
                </a:lnTo>
                <a:lnTo>
                  <a:pt x="1777" y="104406"/>
                </a:lnTo>
                <a:lnTo>
                  <a:pt x="20954" y="104076"/>
                </a:lnTo>
                <a:lnTo>
                  <a:pt x="19672" y="30378"/>
                </a:lnTo>
                <a:lnTo>
                  <a:pt x="42661" y="30378"/>
                </a:lnTo>
                <a:lnTo>
                  <a:pt x="19176" y="1701"/>
                </a:lnTo>
                <a:close/>
              </a:path>
              <a:path w="118745" h="104775">
                <a:moveTo>
                  <a:pt x="117318" y="29019"/>
                </a:moveTo>
                <a:lnTo>
                  <a:pt x="97916" y="29019"/>
                </a:lnTo>
                <a:lnTo>
                  <a:pt x="99199" y="102717"/>
                </a:lnTo>
                <a:lnTo>
                  <a:pt x="118592" y="102387"/>
                </a:lnTo>
                <a:lnTo>
                  <a:pt x="117318" y="29019"/>
                </a:lnTo>
                <a:close/>
              </a:path>
              <a:path w="118745" h="104775">
                <a:moveTo>
                  <a:pt x="42661" y="30378"/>
                </a:moveTo>
                <a:lnTo>
                  <a:pt x="19672" y="30378"/>
                </a:lnTo>
                <a:lnTo>
                  <a:pt x="50990" y="69342"/>
                </a:lnTo>
                <a:lnTo>
                  <a:pt x="67957" y="69049"/>
                </a:lnTo>
                <a:lnTo>
                  <a:pt x="81720" y="50660"/>
                </a:lnTo>
                <a:lnTo>
                  <a:pt x="59270" y="50660"/>
                </a:lnTo>
                <a:lnTo>
                  <a:pt x="42661" y="30378"/>
                </a:lnTo>
                <a:close/>
              </a:path>
              <a:path w="118745" h="104775">
                <a:moveTo>
                  <a:pt x="116814" y="0"/>
                </a:moveTo>
                <a:lnTo>
                  <a:pt x="97421" y="342"/>
                </a:lnTo>
                <a:lnTo>
                  <a:pt x="59270" y="50660"/>
                </a:lnTo>
                <a:lnTo>
                  <a:pt x="81720" y="50660"/>
                </a:lnTo>
                <a:lnTo>
                  <a:pt x="97916" y="29019"/>
                </a:lnTo>
                <a:lnTo>
                  <a:pt x="117318" y="29019"/>
                </a:lnTo>
                <a:lnTo>
                  <a:pt x="11681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3540823" y="6860829"/>
            <a:ext cx="99060" cy="104139"/>
          </a:xfrm>
          <a:custGeom>
            <a:avLst/>
            <a:gdLst/>
            <a:ahLst/>
            <a:cxnLst/>
            <a:rect l="l" t="t" r="r" b="b"/>
            <a:pathLst>
              <a:path w="99060" h="104140">
                <a:moveTo>
                  <a:pt x="19176" y="1117"/>
                </a:moveTo>
                <a:lnTo>
                  <a:pt x="0" y="1447"/>
                </a:lnTo>
                <a:lnTo>
                  <a:pt x="1777" y="103835"/>
                </a:lnTo>
                <a:lnTo>
                  <a:pt x="20954" y="103505"/>
                </a:lnTo>
                <a:lnTo>
                  <a:pt x="19989" y="48336"/>
                </a:lnTo>
                <a:lnTo>
                  <a:pt x="37261" y="48031"/>
                </a:lnTo>
                <a:lnTo>
                  <a:pt x="67422" y="48031"/>
                </a:lnTo>
                <a:lnTo>
                  <a:pt x="63893" y="43789"/>
                </a:lnTo>
                <a:lnTo>
                  <a:pt x="55384" y="35839"/>
                </a:lnTo>
                <a:lnTo>
                  <a:pt x="50241" y="33832"/>
                </a:lnTo>
                <a:lnTo>
                  <a:pt x="44208" y="33782"/>
                </a:lnTo>
                <a:lnTo>
                  <a:pt x="44473" y="33553"/>
                </a:lnTo>
                <a:lnTo>
                  <a:pt x="19735" y="33553"/>
                </a:lnTo>
                <a:lnTo>
                  <a:pt x="19176" y="1117"/>
                </a:lnTo>
                <a:close/>
              </a:path>
              <a:path w="99060" h="104140">
                <a:moveTo>
                  <a:pt x="67422" y="48031"/>
                </a:moveTo>
                <a:lnTo>
                  <a:pt x="37261" y="48031"/>
                </a:lnTo>
                <a:lnTo>
                  <a:pt x="40538" y="49047"/>
                </a:lnTo>
                <a:lnTo>
                  <a:pt x="46939" y="53200"/>
                </a:lnTo>
                <a:lnTo>
                  <a:pt x="49453" y="55918"/>
                </a:lnTo>
                <a:lnTo>
                  <a:pt x="51269" y="59270"/>
                </a:lnTo>
                <a:lnTo>
                  <a:pt x="78054" y="103619"/>
                </a:lnTo>
                <a:lnTo>
                  <a:pt x="98729" y="101041"/>
                </a:lnTo>
                <a:lnTo>
                  <a:pt x="72834" y="56680"/>
                </a:lnTo>
                <a:lnTo>
                  <a:pt x="72186" y="55486"/>
                </a:lnTo>
                <a:lnTo>
                  <a:pt x="71424" y="54165"/>
                </a:lnTo>
                <a:lnTo>
                  <a:pt x="71005" y="53555"/>
                </a:lnTo>
                <a:lnTo>
                  <a:pt x="70561" y="52971"/>
                </a:lnTo>
                <a:lnTo>
                  <a:pt x="67538" y="48171"/>
                </a:lnTo>
                <a:lnTo>
                  <a:pt x="67422" y="48031"/>
                </a:lnTo>
                <a:close/>
              </a:path>
              <a:path w="99060" h="104140">
                <a:moveTo>
                  <a:pt x="83311" y="0"/>
                </a:moveTo>
                <a:lnTo>
                  <a:pt x="58191" y="444"/>
                </a:lnTo>
                <a:lnTo>
                  <a:pt x="19735" y="33553"/>
                </a:lnTo>
                <a:lnTo>
                  <a:pt x="44473" y="33553"/>
                </a:lnTo>
                <a:lnTo>
                  <a:pt x="8331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3641648" y="6858929"/>
            <a:ext cx="93980" cy="104775"/>
          </a:xfrm>
          <a:custGeom>
            <a:avLst/>
            <a:gdLst/>
            <a:ahLst/>
            <a:cxnLst/>
            <a:rect l="l" t="t" r="r" b="b"/>
            <a:pathLst>
              <a:path w="93979" h="104775">
                <a:moveTo>
                  <a:pt x="48839" y="17221"/>
                </a:moveTo>
                <a:lnTo>
                  <a:pt x="28257" y="17221"/>
                </a:lnTo>
                <a:lnTo>
                  <a:pt x="0" y="104013"/>
                </a:lnTo>
                <a:lnTo>
                  <a:pt x="19862" y="104775"/>
                </a:lnTo>
                <a:lnTo>
                  <a:pt x="45529" y="21551"/>
                </a:lnTo>
                <a:lnTo>
                  <a:pt x="45631" y="21107"/>
                </a:lnTo>
                <a:lnTo>
                  <a:pt x="45808" y="20815"/>
                </a:lnTo>
                <a:lnTo>
                  <a:pt x="45961" y="20662"/>
                </a:lnTo>
                <a:lnTo>
                  <a:pt x="46520" y="19621"/>
                </a:lnTo>
                <a:lnTo>
                  <a:pt x="47205" y="18732"/>
                </a:lnTo>
                <a:lnTo>
                  <a:pt x="48793" y="17233"/>
                </a:lnTo>
                <a:close/>
              </a:path>
              <a:path w="93979" h="104775">
                <a:moveTo>
                  <a:pt x="92182" y="16446"/>
                </a:moveTo>
                <a:lnTo>
                  <a:pt x="72999" y="16446"/>
                </a:lnTo>
                <a:lnTo>
                  <a:pt x="74498" y="102717"/>
                </a:lnTo>
                <a:lnTo>
                  <a:pt x="93675" y="102387"/>
                </a:lnTo>
                <a:lnTo>
                  <a:pt x="92182" y="16446"/>
                </a:lnTo>
                <a:close/>
              </a:path>
              <a:path w="93979" h="104775">
                <a:moveTo>
                  <a:pt x="91897" y="0"/>
                </a:moveTo>
                <a:lnTo>
                  <a:pt x="16078" y="1320"/>
                </a:lnTo>
                <a:lnTo>
                  <a:pt x="16357" y="17424"/>
                </a:lnTo>
                <a:lnTo>
                  <a:pt x="28257" y="17221"/>
                </a:lnTo>
                <a:lnTo>
                  <a:pt x="48839" y="17221"/>
                </a:lnTo>
                <a:lnTo>
                  <a:pt x="50228" y="16840"/>
                </a:lnTo>
                <a:lnTo>
                  <a:pt x="72999" y="16446"/>
                </a:lnTo>
                <a:lnTo>
                  <a:pt x="92182" y="16446"/>
                </a:lnTo>
                <a:lnTo>
                  <a:pt x="9189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3744188" y="6855167"/>
            <a:ext cx="94615" cy="107314"/>
          </a:xfrm>
          <a:custGeom>
            <a:avLst/>
            <a:gdLst/>
            <a:ahLst/>
            <a:cxnLst/>
            <a:rect l="l" t="t" r="r" b="b"/>
            <a:pathLst>
              <a:path w="94614" h="107315">
                <a:moveTo>
                  <a:pt x="47663" y="38506"/>
                </a:moveTo>
                <a:lnTo>
                  <a:pt x="8101" y="51819"/>
                </a:lnTo>
                <a:lnTo>
                  <a:pt x="0" y="74434"/>
                </a:lnTo>
                <a:lnTo>
                  <a:pt x="914" y="82700"/>
                </a:lnTo>
                <a:lnTo>
                  <a:pt x="32784" y="106560"/>
                </a:lnTo>
                <a:lnTo>
                  <a:pt x="40030" y="107289"/>
                </a:lnTo>
                <a:lnTo>
                  <a:pt x="50469" y="107099"/>
                </a:lnTo>
                <a:lnTo>
                  <a:pt x="56591" y="106337"/>
                </a:lnTo>
                <a:lnTo>
                  <a:pt x="68148" y="103479"/>
                </a:lnTo>
                <a:lnTo>
                  <a:pt x="72644" y="101790"/>
                </a:lnTo>
                <a:lnTo>
                  <a:pt x="75844" y="99822"/>
                </a:lnTo>
                <a:lnTo>
                  <a:pt x="93926" y="99822"/>
                </a:lnTo>
                <a:lnTo>
                  <a:pt x="93767" y="90716"/>
                </a:lnTo>
                <a:lnTo>
                  <a:pt x="40919" y="90716"/>
                </a:lnTo>
                <a:lnTo>
                  <a:pt x="34505" y="89496"/>
                </a:lnTo>
                <a:lnTo>
                  <a:pt x="23253" y="84391"/>
                </a:lnTo>
                <a:lnTo>
                  <a:pt x="20383" y="80111"/>
                </a:lnTo>
                <a:lnTo>
                  <a:pt x="20154" y="67170"/>
                </a:lnTo>
                <a:lnTo>
                  <a:pt x="22872" y="62369"/>
                </a:lnTo>
                <a:lnTo>
                  <a:pt x="33947" y="57023"/>
                </a:lnTo>
                <a:lnTo>
                  <a:pt x="40017" y="55486"/>
                </a:lnTo>
                <a:lnTo>
                  <a:pt x="46621" y="55079"/>
                </a:lnTo>
                <a:lnTo>
                  <a:pt x="53022" y="54965"/>
                </a:lnTo>
                <a:lnTo>
                  <a:pt x="93145" y="54965"/>
                </a:lnTo>
                <a:lnTo>
                  <a:pt x="92912" y="41579"/>
                </a:lnTo>
                <a:lnTo>
                  <a:pt x="73736" y="41579"/>
                </a:lnTo>
                <a:lnTo>
                  <a:pt x="70929" y="40906"/>
                </a:lnTo>
                <a:lnTo>
                  <a:pt x="67906" y="40284"/>
                </a:lnTo>
                <a:lnTo>
                  <a:pt x="61417" y="39230"/>
                </a:lnTo>
                <a:lnTo>
                  <a:pt x="58178" y="38836"/>
                </a:lnTo>
                <a:lnTo>
                  <a:pt x="54940" y="38608"/>
                </a:lnTo>
                <a:lnTo>
                  <a:pt x="47663" y="38506"/>
                </a:lnTo>
                <a:close/>
              </a:path>
              <a:path w="94614" h="107315">
                <a:moveTo>
                  <a:pt x="93926" y="99822"/>
                </a:moveTo>
                <a:lnTo>
                  <a:pt x="75844" y="99822"/>
                </a:lnTo>
                <a:lnTo>
                  <a:pt x="75933" y="104673"/>
                </a:lnTo>
                <a:lnTo>
                  <a:pt x="94005" y="104355"/>
                </a:lnTo>
                <a:lnTo>
                  <a:pt x="93926" y="99822"/>
                </a:lnTo>
                <a:close/>
              </a:path>
              <a:path w="94614" h="107315">
                <a:moveTo>
                  <a:pt x="93145" y="54965"/>
                </a:moveTo>
                <a:lnTo>
                  <a:pt x="53022" y="54965"/>
                </a:lnTo>
                <a:lnTo>
                  <a:pt x="56807" y="55118"/>
                </a:lnTo>
                <a:lnTo>
                  <a:pt x="64020" y="55880"/>
                </a:lnTo>
                <a:lnTo>
                  <a:pt x="67081" y="56337"/>
                </a:lnTo>
                <a:lnTo>
                  <a:pt x="69583" y="56883"/>
                </a:lnTo>
                <a:lnTo>
                  <a:pt x="70472" y="57162"/>
                </a:lnTo>
                <a:lnTo>
                  <a:pt x="71323" y="57404"/>
                </a:lnTo>
                <a:lnTo>
                  <a:pt x="72136" y="57607"/>
                </a:lnTo>
                <a:lnTo>
                  <a:pt x="74015" y="58127"/>
                </a:lnTo>
                <a:lnTo>
                  <a:pt x="74472" y="84162"/>
                </a:lnTo>
                <a:lnTo>
                  <a:pt x="71704" y="85686"/>
                </a:lnTo>
                <a:lnTo>
                  <a:pt x="68376" y="86995"/>
                </a:lnTo>
                <a:lnTo>
                  <a:pt x="60629" y="89192"/>
                </a:lnTo>
                <a:lnTo>
                  <a:pt x="56565" y="89928"/>
                </a:lnTo>
                <a:lnTo>
                  <a:pt x="52311" y="90297"/>
                </a:lnTo>
                <a:lnTo>
                  <a:pt x="51574" y="90462"/>
                </a:lnTo>
                <a:lnTo>
                  <a:pt x="48120" y="90589"/>
                </a:lnTo>
                <a:lnTo>
                  <a:pt x="40919" y="90716"/>
                </a:lnTo>
                <a:lnTo>
                  <a:pt x="93767" y="90716"/>
                </a:lnTo>
                <a:lnTo>
                  <a:pt x="93145" y="54965"/>
                </a:lnTo>
                <a:close/>
              </a:path>
              <a:path w="94614" h="107315">
                <a:moveTo>
                  <a:pt x="87864" y="15824"/>
                </a:moveTo>
                <a:lnTo>
                  <a:pt x="51244" y="15824"/>
                </a:lnTo>
                <a:lnTo>
                  <a:pt x="53581" y="15963"/>
                </a:lnTo>
                <a:lnTo>
                  <a:pt x="55943" y="16217"/>
                </a:lnTo>
                <a:lnTo>
                  <a:pt x="73736" y="41579"/>
                </a:lnTo>
                <a:lnTo>
                  <a:pt x="92912" y="41579"/>
                </a:lnTo>
                <a:lnTo>
                  <a:pt x="92671" y="27787"/>
                </a:lnTo>
                <a:lnTo>
                  <a:pt x="91046" y="21348"/>
                </a:lnTo>
                <a:lnTo>
                  <a:pt x="87864" y="15824"/>
                </a:lnTo>
                <a:close/>
              </a:path>
              <a:path w="94614" h="107315">
                <a:moveTo>
                  <a:pt x="53606" y="0"/>
                </a:moveTo>
                <a:lnTo>
                  <a:pt x="15798" y="6172"/>
                </a:lnTo>
                <a:lnTo>
                  <a:pt x="16103" y="24041"/>
                </a:lnTo>
                <a:lnTo>
                  <a:pt x="22085" y="21450"/>
                </a:lnTo>
                <a:lnTo>
                  <a:pt x="27711" y="19431"/>
                </a:lnTo>
                <a:lnTo>
                  <a:pt x="38239" y="16598"/>
                </a:lnTo>
                <a:lnTo>
                  <a:pt x="43154" y="15849"/>
                </a:lnTo>
                <a:lnTo>
                  <a:pt x="87864" y="15824"/>
                </a:lnTo>
                <a:lnTo>
                  <a:pt x="84836" y="10566"/>
                </a:lnTo>
                <a:lnTo>
                  <a:pt x="80327" y="6591"/>
                </a:lnTo>
                <a:lnTo>
                  <a:pt x="71145" y="2641"/>
                </a:lnTo>
                <a:lnTo>
                  <a:pt x="67271" y="1600"/>
                </a:lnTo>
                <a:lnTo>
                  <a:pt x="58280" y="279"/>
                </a:lnTo>
                <a:lnTo>
                  <a:pt x="5360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846601" y="6851697"/>
            <a:ext cx="97790" cy="108585"/>
          </a:xfrm>
          <a:custGeom>
            <a:avLst/>
            <a:gdLst/>
            <a:ahLst/>
            <a:cxnLst/>
            <a:rect l="l" t="t" r="r" b="b"/>
            <a:pathLst>
              <a:path w="97789" h="108584">
                <a:moveTo>
                  <a:pt x="61442" y="0"/>
                </a:moveTo>
                <a:lnTo>
                  <a:pt x="17259" y="14465"/>
                </a:lnTo>
                <a:lnTo>
                  <a:pt x="0" y="55143"/>
                </a:lnTo>
                <a:lnTo>
                  <a:pt x="1338" y="67656"/>
                </a:lnTo>
                <a:lnTo>
                  <a:pt x="28034" y="100885"/>
                </a:lnTo>
                <a:lnTo>
                  <a:pt x="59347" y="107975"/>
                </a:lnTo>
                <a:lnTo>
                  <a:pt x="63309" y="107899"/>
                </a:lnTo>
                <a:lnTo>
                  <a:pt x="97294" y="96939"/>
                </a:lnTo>
                <a:lnTo>
                  <a:pt x="92794" y="88976"/>
                </a:lnTo>
                <a:lnTo>
                  <a:pt x="60553" y="88976"/>
                </a:lnTo>
                <a:lnTo>
                  <a:pt x="52812" y="88526"/>
                </a:lnTo>
                <a:lnTo>
                  <a:pt x="22433" y="62485"/>
                </a:lnTo>
                <a:lnTo>
                  <a:pt x="21602" y="54775"/>
                </a:lnTo>
                <a:lnTo>
                  <a:pt x="22162" y="47047"/>
                </a:lnTo>
                <a:lnTo>
                  <a:pt x="51625" y="20171"/>
                </a:lnTo>
                <a:lnTo>
                  <a:pt x="62433" y="19418"/>
                </a:lnTo>
                <a:lnTo>
                  <a:pt x="90960" y="19418"/>
                </a:lnTo>
                <a:lnTo>
                  <a:pt x="95783" y="10007"/>
                </a:lnTo>
                <a:lnTo>
                  <a:pt x="90589" y="6857"/>
                </a:lnTo>
                <a:lnTo>
                  <a:pt x="85064" y="4483"/>
                </a:lnTo>
                <a:lnTo>
                  <a:pt x="73406" y="1308"/>
                </a:lnTo>
                <a:lnTo>
                  <a:pt x="67475" y="342"/>
                </a:lnTo>
                <a:lnTo>
                  <a:pt x="61442" y="0"/>
                </a:lnTo>
                <a:close/>
              </a:path>
              <a:path w="97789" h="108584">
                <a:moveTo>
                  <a:pt x="88646" y="81635"/>
                </a:moveTo>
                <a:lnTo>
                  <a:pt x="60553" y="88976"/>
                </a:lnTo>
                <a:lnTo>
                  <a:pt x="92794" y="88976"/>
                </a:lnTo>
                <a:lnTo>
                  <a:pt x="88646" y="81635"/>
                </a:lnTo>
                <a:close/>
              </a:path>
              <a:path w="97789" h="108584">
                <a:moveTo>
                  <a:pt x="90960" y="19418"/>
                </a:moveTo>
                <a:lnTo>
                  <a:pt x="62433" y="19418"/>
                </a:lnTo>
                <a:lnTo>
                  <a:pt x="65671" y="19659"/>
                </a:lnTo>
                <a:lnTo>
                  <a:pt x="72453" y="20713"/>
                </a:lnTo>
                <a:lnTo>
                  <a:pt x="87680" y="25819"/>
                </a:lnTo>
                <a:lnTo>
                  <a:pt x="90960" y="1941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3943146" y="6850030"/>
            <a:ext cx="97790" cy="107950"/>
          </a:xfrm>
          <a:custGeom>
            <a:avLst/>
            <a:gdLst/>
            <a:ahLst/>
            <a:cxnLst/>
            <a:rect l="l" t="t" r="r" b="b"/>
            <a:pathLst>
              <a:path w="97789" h="107950">
                <a:moveTo>
                  <a:pt x="61442" y="0"/>
                </a:moveTo>
                <a:lnTo>
                  <a:pt x="17259" y="14452"/>
                </a:lnTo>
                <a:lnTo>
                  <a:pt x="0" y="55130"/>
                </a:lnTo>
                <a:lnTo>
                  <a:pt x="1343" y="67644"/>
                </a:lnTo>
                <a:lnTo>
                  <a:pt x="28034" y="100874"/>
                </a:lnTo>
                <a:lnTo>
                  <a:pt x="59347" y="107962"/>
                </a:lnTo>
                <a:lnTo>
                  <a:pt x="63309" y="107899"/>
                </a:lnTo>
                <a:lnTo>
                  <a:pt x="97294" y="96926"/>
                </a:lnTo>
                <a:lnTo>
                  <a:pt x="92801" y="88963"/>
                </a:lnTo>
                <a:lnTo>
                  <a:pt x="60553" y="88963"/>
                </a:lnTo>
                <a:lnTo>
                  <a:pt x="52812" y="88520"/>
                </a:lnTo>
                <a:lnTo>
                  <a:pt x="22433" y="62472"/>
                </a:lnTo>
                <a:lnTo>
                  <a:pt x="21602" y="54762"/>
                </a:lnTo>
                <a:lnTo>
                  <a:pt x="22164" y="47035"/>
                </a:lnTo>
                <a:lnTo>
                  <a:pt x="51625" y="20165"/>
                </a:lnTo>
                <a:lnTo>
                  <a:pt x="62433" y="19405"/>
                </a:lnTo>
                <a:lnTo>
                  <a:pt x="90960" y="19405"/>
                </a:lnTo>
                <a:lnTo>
                  <a:pt x="95783" y="9994"/>
                </a:lnTo>
                <a:lnTo>
                  <a:pt x="90589" y="6858"/>
                </a:lnTo>
                <a:lnTo>
                  <a:pt x="85064" y="4470"/>
                </a:lnTo>
                <a:lnTo>
                  <a:pt x="73406" y="1295"/>
                </a:lnTo>
                <a:lnTo>
                  <a:pt x="67475" y="330"/>
                </a:lnTo>
                <a:lnTo>
                  <a:pt x="61442" y="0"/>
                </a:lnTo>
                <a:close/>
              </a:path>
              <a:path w="97789" h="107950">
                <a:moveTo>
                  <a:pt x="88658" y="81622"/>
                </a:moveTo>
                <a:lnTo>
                  <a:pt x="60553" y="88963"/>
                </a:lnTo>
                <a:lnTo>
                  <a:pt x="92801" y="88963"/>
                </a:lnTo>
                <a:lnTo>
                  <a:pt x="88658" y="81622"/>
                </a:lnTo>
                <a:close/>
              </a:path>
              <a:path w="97789" h="107950">
                <a:moveTo>
                  <a:pt x="90960" y="19405"/>
                </a:moveTo>
                <a:lnTo>
                  <a:pt x="62433" y="19405"/>
                </a:lnTo>
                <a:lnTo>
                  <a:pt x="65671" y="19646"/>
                </a:lnTo>
                <a:lnTo>
                  <a:pt x="72453" y="20701"/>
                </a:lnTo>
                <a:lnTo>
                  <a:pt x="87680" y="25806"/>
                </a:lnTo>
                <a:lnTo>
                  <a:pt x="90960" y="194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4039256" y="6850016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6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68" y="63004"/>
                </a:lnTo>
                <a:lnTo>
                  <a:pt x="22839" y="97941"/>
                </a:lnTo>
                <a:lnTo>
                  <a:pt x="56633" y="107683"/>
                </a:lnTo>
                <a:lnTo>
                  <a:pt x="58843" y="107416"/>
                </a:lnTo>
                <a:lnTo>
                  <a:pt x="66188" y="106961"/>
                </a:lnTo>
                <a:lnTo>
                  <a:pt x="102187" y="91109"/>
                </a:lnTo>
                <a:lnTo>
                  <a:pt x="57014" y="91109"/>
                </a:lnTo>
                <a:lnTo>
                  <a:pt x="49444" y="90223"/>
                </a:lnTo>
                <a:lnTo>
                  <a:pt x="21812" y="60453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1" y="50457"/>
                </a:lnTo>
                <a:lnTo>
                  <a:pt x="107433" y="48971"/>
                </a:lnTo>
                <a:lnTo>
                  <a:pt x="106376" y="38958"/>
                </a:lnTo>
                <a:lnTo>
                  <a:pt x="104953" y="34074"/>
                </a:lnTo>
                <a:lnTo>
                  <a:pt x="24718" y="34074"/>
                </a:lnTo>
                <a:lnTo>
                  <a:pt x="26699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9" y="19748"/>
                </a:lnTo>
                <a:lnTo>
                  <a:pt x="44288" y="18503"/>
                </a:lnTo>
                <a:lnTo>
                  <a:pt x="46181" y="17729"/>
                </a:lnTo>
                <a:lnTo>
                  <a:pt x="48086" y="17183"/>
                </a:lnTo>
                <a:lnTo>
                  <a:pt x="51896" y="16535"/>
                </a:lnTo>
                <a:lnTo>
                  <a:pt x="53724" y="16344"/>
                </a:lnTo>
                <a:lnTo>
                  <a:pt x="94487" y="16344"/>
                </a:lnTo>
                <a:lnTo>
                  <a:pt x="94072" y="15862"/>
                </a:lnTo>
                <a:lnTo>
                  <a:pt x="58373" y="50"/>
                </a:lnTo>
                <a:lnTo>
                  <a:pt x="54766" y="0"/>
                </a:lnTo>
                <a:close/>
              </a:path>
              <a:path w="109854" h="107950">
                <a:moveTo>
                  <a:pt x="95888" y="70357"/>
                </a:moveTo>
                <a:lnTo>
                  <a:pt x="94199" y="72377"/>
                </a:lnTo>
                <a:lnTo>
                  <a:pt x="92612" y="74167"/>
                </a:lnTo>
                <a:lnTo>
                  <a:pt x="91863" y="75056"/>
                </a:lnTo>
                <a:lnTo>
                  <a:pt x="57014" y="91109"/>
                </a:lnTo>
                <a:lnTo>
                  <a:pt x="102187" y="91109"/>
                </a:lnTo>
                <a:lnTo>
                  <a:pt x="104363" y="89161"/>
                </a:lnTo>
                <a:lnTo>
                  <a:pt x="109782" y="83134"/>
                </a:lnTo>
                <a:lnTo>
                  <a:pt x="95888" y="70357"/>
                </a:lnTo>
                <a:close/>
              </a:path>
              <a:path w="109854" h="107950">
                <a:moveTo>
                  <a:pt x="94487" y="16344"/>
                </a:moveTo>
                <a:lnTo>
                  <a:pt x="58030" y="16344"/>
                </a:lnTo>
                <a:lnTo>
                  <a:pt x="60240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20" y="18186"/>
                </a:lnTo>
                <a:lnTo>
                  <a:pt x="71250" y="20129"/>
                </a:lnTo>
                <a:lnTo>
                  <a:pt x="79429" y="25717"/>
                </a:lnTo>
                <a:lnTo>
                  <a:pt x="82465" y="29095"/>
                </a:lnTo>
                <a:lnTo>
                  <a:pt x="84446" y="33032"/>
                </a:lnTo>
                <a:lnTo>
                  <a:pt x="24718" y="34074"/>
                </a:lnTo>
                <a:lnTo>
                  <a:pt x="104953" y="34074"/>
                </a:lnTo>
                <a:lnTo>
                  <a:pt x="103796" y="30102"/>
                </a:lnTo>
                <a:lnTo>
                  <a:pt x="99694" y="22403"/>
                </a:lnTo>
                <a:lnTo>
                  <a:pt x="94487" y="163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4246264" y="6846427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66"/>
                </a:lnTo>
                <a:lnTo>
                  <a:pt x="0" y="55079"/>
                </a:lnTo>
                <a:lnTo>
                  <a:pt x="1112" y="65825"/>
                </a:lnTo>
                <a:lnTo>
                  <a:pt x="25704" y="99905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25"/>
                </a:lnTo>
                <a:lnTo>
                  <a:pt x="77455" y="103336"/>
                </a:lnTo>
                <a:lnTo>
                  <a:pt x="86686" y="98485"/>
                </a:lnTo>
                <a:lnTo>
                  <a:pt x="95116" y="91770"/>
                </a:lnTo>
                <a:lnTo>
                  <a:pt x="95473" y="91351"/>
                </a:lnTo>
                <a:lnTo>
                  <a:pt x="55860" y="91351"/>
                </a:lnTo>
                <a:lnTo>
                  <a:pt x="49147" y="90822"/>
                </a:lnTo>
                <a:lnTo>
                  <a:pt x="22040" y="62859"/>
                </a:lnTo>
                <a:lnTo>
                  <a:pt x="21278" y="55079"/>
                </a:lnTo>
                <a:lnTo>
                  <a:pt x="21728" y="47188"/>
                </a:lnTo>
                <a:lnTo>
                  <a:pt x="47222" y="17859"/>
                </a:lnTo>
                <a:lnTo>
                  <a:pt x="54349" y="16992"/>
                </a:lnTo>
                <a:lnTo>
                  <a:pt x="96659" y="16992"/>
                </a:lnTo>
                <a:lnTo>
                  <a:pt x="92982" y="13347"/>
                </a:lnTo>
                <a:lnTo>
                  <a:pt x="84167" y="7449"/>
                </a:lnTo>
                <a:lnTo>
                  <a:pt x="74813" y="3259"/>
                </a:lnTo>
                <a:lnTo>
                  <a:pt x="64923" y="776"/>
                </a:lnTo>
                <a:lnTo>
                  <a:pt x="54501" y="0"/>
                </a:lnTo>
                <a:close/>
              </a:path>
              <a:path w="111125" h="107950">
                <a:moveTo>
                  <a:pt x="96659" y="16992"/>
                </a:moveTo>
                <a:lnTo>
                  <a:pt x="54577" y="16992"/>
                </a:lnTo>
                <a:lnTo>
                  <a:pt x="61742" y="17528"/>
                </a:lnTo>
                <a:lnTo>
                  <a:pt x="68259" y="19400"/>
                </a:lnTo>
                <a:lnTo>
                  <a:pt x="89187" y="51765"/>
                </a:lnTo>
                <a:lnTo>
                  <a:pt x="89313" y="55079"/>
                </a:lnTo>
                <a:lnTo>
                  <a:pt x="88890" y="61700"/>
                </a:lnTo>
                <a:lnTo>
                  <a:pt x="62559" y="90591"/>
                </a:lnTo>
                <a:lnTo>
                  <a:pt x="55860" y="91351"/>
                </a:lnTo>
                <a:lnTo>
                  <a:pt x="95473" y="91351"/>
                </a:lnTo>
                <a:lnTo>
                  <a:pt x="102114" y="83547"/>
                </a:lnTo>
                <a:lnTo>
                  <a:pt x="107051" y="74175"/>
                </a:lnTo>
                <a:lnTo>
                  <a:pt x="109925" y="63654"/>
                </a:lnTo>
                <a:lnTo>
                  <a:pt x="110737" y="51765"/>
                </a:lnTo>
                <a:lnTo>
                  <a:pt x="109384" y="40018"/>
                </a:lnTo>
                <a:lnTo>
                  <a:pt x="105974" y="29698"/>
                </a:lnTo>
                <a:lnTo>
                  <a:pt x="100507" y="20807"/>
                </a:lnTo>
                <a:lnTo>
                  <a:pt x="96659" y="169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4367212" y="6846303"/>
            <a:ext cx="106045" cy="134620"/>
          </a:xfrm>
          <a:custGeom>
            <a:avLst/>
            <a:gdLst/>
            <a:ahLst/>
            <a:cxnLst/>
            <a:rect l="l" t="t" r="r" b="b"/>
            <a:pathLst>
              <a:path w="106045" h="134620">
                <a:moveTo>
                  <a:pt x="105707" y="102514"/>
                </a:moveTo>
                <a:lnTo>
                  <a:pt x="86855" y="102514"/>
                </a:lnTo>
                <a:lnTo>
                  <a:pt x="78130" y="132905"/>
                </a:lnTo>
                <a:lnTo>
                  <a:pt x="96888" y="134340"/>
                </a:lnTo>
                <a:lnTo>
                  <a:pt x="105676" y="102704"/>
                </a:lnTo>
                <a:lnTo>
                  <a:pt x="105707" y="102514"/>
                </a:lnTo>
                <a:close/>
              </a:path>
              <a:path w="106045" h="134620">
                <a:moveTo>
                  <a:pt x="19176" y="1282"/>
                </a:moveTo>
                <a:lnTo>
                  <a:pt x="0" y="1612"/>
                </a:lnTo>
                <a:lnTo>
                  <a:pt x="1777" y="104000"/>
                </a:lnTo>
                <a:lnTo>
                  <a:pt x="86855" y="102514"/>
                </a:lnTo>
                <a:lnTo>
                  <a:pt x="105707" y="102514"/>
                </a:lnTo>
                <a:lnTo>
                  <a:pt x="105841" y="101676"/>
                </a:lnTo>
                <a:lnTo>
                  <a:pt x="105905" y="94462"/>
                </a:lnTo>
                <a:lnTo>
                  <a:pt x="104889" y="91605"/>
                </a:lnTo>
                <a:lnTo>
                  <a:pt x="101264" y="87553"/>
                </a:lnTo>
                <a:lnTo>
                  <a:pt x="20675" y="87553"/>
                </a:lnTo>
                <a:lnTo>
                  <a:pt x="19176" y="1282"/>
                </a:lnTo>
                <a:close/>
              </a:path>
              <a:path w="106045" h="134620">
                <a:moveTo>
                  <a:pt x="93243" y="0"/>
                </a:moveTo>
                <a:lnTo>
                  <a:pt x="74066" y="330"/>
                </a:lnTo>
                <a:lnTo>
                  <a:pt x="75552" y="86601"/>
                </a:lnTo>
                <a:lnTo>
                  <a:pt x="20675" y="87553"/>
                </a:lnTo>
                <a:lnTo>
                  <a:pt x="101264" y="87553"/>
                </a:lnTo>
                <a:lnTo>
                  <a:pt x="101003" y="87261"/>
                </a:lnTo>
                <a:lnTo>
                  <a:pt x="98425" y="86271"/>
                </a:lnTo>
                <a:lnTo>
                  <a:pt x="94729" y="86271"/>
                </a:lnTo>
                <a:lnTo>
                  <a:pt x="93243" y="0"/>
                </a:lnTo>
                <a:close/>
              </a:path>
              <a:path w="106045" h="134620">
                <a:moveTo>
                  <a:pt x="98259" y="86207"/>
                </a:moveTo>
                <a:lnTo>
                  <a:pt x="94729" y="86271"/>
                </a:lnTo>
                <a:lnTo>
                  <a:pt x="98425" y="86271"/>
                </a:lnTo>
                <a:lnTo>
                  <a:pt x="98259" y="8620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4473368" y="6842471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6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68" y="63004"/>
                </a:lnTo>
                <a:lnTo>
                  <a:pt x="22839" y="97941"/>
                </a:lnTo>
                <a:lnTo>
                  <a:pt x="56633" y="107683"/>
                </a:lnTo>
                <a:lnTo>
                  <a:pt x="58843" y="107416"/>
                </a:lnTo>
                <a:lnTo>
                  <a:pt x="66188" y="106961"/>
                </a:lnTo>
                <a:lnTo>
                  <a:pt x="102173" y="91122"/>
                </a:lnTo>
                <a:lnTo>
                  <a:pt x="57014" y="91122"/>
                </a:lnTo>
                <a:lnTo>
                  <a:pt x="49444" y="90229"/>
                </a:lnTo>
                <a:lnTo>
                  <a:pt x="21812" y="60453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1" y="50469"/>
                </a:lnTo>
                <a:lnTo>
                  <a:pt x="107433" y="48971"/>
                </a:lnTo>
                <a:lnTo>
                  <a:pt x="106376" y="38958"/>
                </a:lnTo>
                <a:lnTo>
                  <a:pt x="104953" y="34074"/>
                </a:lnTo>
                <a:lnTo>
                  <a:pt x="24718" y="34074"/>
                </a:lnTo>
                <a:lnTo>
                  <a:pt x="26699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9" y="19748"/>
                </a:lnTo>
                <a:lnTo>
                  <a:pt x="44288" y="18503"/>
                </a:lnTo>
                <a:lnTo>
                  <a:pt x="46181" y="17729"/>
                </a:lnTo>
                <a:lnTo>
                  <a:pt x="48086" y="17183"/>
                </a:lnTo>
                <a:lnTo>
                  <a:pt x="51896" y="16535"/>
                </a:lnTo>
                <a:lnTo>
                  <a:pt x="53724" y="16344"/>
                </a:lnTo>
                <a:lnTo>
                  <a:pt x="94477" y="16344"/>
                </a:lnTo>
                <a:lnTo>
                  <a:pt x="94072" y="15874"/>
                </a:lnTo>
                <a:lnTo>
                  <a:pt x="58373" y="50"/>
                </a:lnTo>
                <a:lnTo>
                  <a:pt x="54766" y="0"/>
                </a:lnTo>
                <a:close/>
              </a:path>
              <a:path w="109854" h="107950">
                <a:moveTo>
                  <a:pt x="95901" y="70357"/>
                </a:moveTo>
                <a:lnTo>
                  <a:pt x="94199" y="72377"/>
                </a:lnTo>
                <a:lnTo>
                  <a:pt x="92612" y="74167"/>
                </a:lnTo>
                <a:lnTo>
                  <a:pt x="91863" y="75056"/>
                </a:lnTo>
                <a:lnTo>
                  <a:pt x="57014" y="91122"/>
                </a:lnTo>
                <a:lnTo>
                  <a:pt x="102173" y="91122"/>
                </a:lnTo>
                <a:lnTo>
                  <a:pt x="104363" y="89161"/>
                </a:lnTo>
                <a:lnTo>
                  <a:pt x="109782" y="83134"/>
                </a:lnTo>
                <a:lnTo>
                  <a:pt x="95901" y="70357"/>
                </a:lnTo>
                <a:close/>
              </a:path>
              <a:path w="109854" h="107950">
                <a:moveTo>
                  <a:pt x="94477" y="16344"/>
                </a:moveTo>
                <a:lnTo>
                  <a:pt x="58030" y="16344"/>
                </a:lnTo>
                <a:lnTo>
                  <a:pt x="60240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20" y="18186"/>
                </a:lnTo>
                <a:lnTo>
                  <a:pt x="71250" y="20129"/>
                </a:lnTo>
                <a:lnTo>
                  <a:pt x="79429" y="25717"/>
                </a:lnTo>
                <a:lnTo>
                  <a:pt x="82465" y="29095"/>
                </a:lnTo>
                <a:lnTo>
                  <a:pt x="84446" y="33032"/>
                </a:lnTo>
                <a:lnTo>
                  <a:pt x="24718" y="34074"/>
                </a:lnTo>
                <a:lnTo>
                  <a:pt x="104953" y="34074"/>
                </a:lnTo>
                <a:lnTo>
                  <a:pt x="103796" y="30103"/>
                </a:lnTo>
                <a:lnTo>
                  <a:pt x="99694" y="22408"/>
                </a:lnTo>
                <a:lnTo>
                  <a:pt x="94477" y="163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4584572" y="6842304"/>
            <a:ext cx="107950" cy="104139"/>
          </a:xfrm>
          <a:custGeom>
            <a:avLst/>
            <a:gdLst/>
            <a:ahLst/>
            <a:cxnLst/>
            <a:rect l="l" t="t" r="r" b="b"/>
            <a:pathLst>
              <a:path w="107950" h="104140">
                <a:moveTo>
                  <a:pt x="32682" y="48831"/>
                </a:moveTo>
                <a:lnTo>
                  <a:pt x="13500" y="48831"/>
                </a:lnTo>
                <a:lnTo>
                  <a:pt x="14465" y="104000"/>
                </a:lnTo>
                <a:lnTo>
                  <a:pt x="33642" y="103657"/>
                </a:lnTo>
                <a:lnTo>
                  <a:pt x="32682" y="48831"/>
                </a:lnTo>
                <a:close/>
              </a:path>
              <a:path w="107950" h="104140">
                <a:moveTo>
                  <a:pt x="106743" y="47548"/>
                </a:moveTo>
                <a:lnTo>
                  <a:pt x="87566" y="47548"/>
                </a:lnTo>
                <a:lnTo>
                  <a:pt x="88519" y="102704"/>
                </a:lnTo>
                <a:lnTo>
                  <a:pt x="107696" y="102374"/>
                </a:lnTo>
                <a:lnTo>
                  <a:pt x="106743" y="47548"/>
                </a:lnTo>
                <a:close/>
              </a:path>
              <a:path w="107950" h="104140">
                <a:moveTo>
                  <a:pt x="31864" y="1282"/>
                </a:moveTo>
                <a:lnTo>
                  <a:pt x="12687" y="1612"/>
                </a:lnTo>
                <a:lnTo>
                  <a:pt x="13220" y="32499"/>
                </a:lnTo>
                <a:lnTo>
                  <a:pt x="0" y="32740"/>
                </a:lnTo>
                <a:lnTo>
                  <a:pt x="279" y="49060"/>
                </a:lnTo>
                <a:lnTo>
                  <a:pt x="13500" y="48831"/>
                </a:lnTo>
                <a:lnTo>
                  <a:pt x="32682" y="48831"/>
                </a:lnTo>
                <a:lnTo>
                  <a:pt x="32677" y="48501"/>
                </a:lnTo>
                <a:lnTo>
                  <a:pt x="87566" y="47548"/>
                </a:lnTo>
                <a:lnTo>
                  <a:pt x="106743" y="47548"/>
                </a:lnTo>
                <a:lnTo>
                  <a:pt x="106476" y="32169"/>
                </a:lnTo>
                <a:lnTo>
                  <a:pt x="32397" y="32169"/>
                </a:lnTo>
                <a:lnTo>
                  <a:pt x="31864" y="1282"/>
                </a:lnTo>
                <a:close/>
              </a:path>
              <a:path w="107950" h="104140">
                <a:moveTo>
                  <a:pt x="105918" y="0"/>
                </a:moveTo>
                <a:lnTo>
                  <a:pt x="86741" y="330"/>
                </a:lnTo>
                <a:lnTo>
                  <a:pt x="87287" y="31216"/>
                </a:lnTo>
                <a:lnTo>
                  <a:pt x="32397" y="32169"/>
                </a:lnTo>
                <a:lnTo>
                  <a:pt x="106476" y="32169"/>
                </a:lnTo>
                <a:lnTo>
                  <a:pt x="10591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4704086" y="6838470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66"/>
                </a:lnTo>
                <a:lnTo>
                  <a:pt x="0" y="55079"/>
                </a:lnTo>
                <a:lnTo>
                  <a:pt x="1112" y="65825"/>
                </a:lnTo>
                <a:lnTo>
                  <a:pt x="25704" y="99905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25"/>
                </a:lnTo>
                <a:lnTo>
                  <a:pt x="77455" y="103336"/>
                </a:lnTo>
                <a:lnTo>
                  <a:pt x="86686" y="98485"/>
                </a:lnTo>
                <a:lnTo>
                  <a:pt x="95116" y="91770"/>
                </a:lnTo>
                <a:lnTo>
                  <a:pt x="95472" y="91351"/>
                </a:lnTo>
                <a:lnTo>
                  <a:pt x="55860" y="91351"/>
                </a:lnTo>
                <a:lnTo>
                  <a:pt x="49147" y="90822"/>
                </a:lnTo>
                <a:lnTo>
                  <a:pt x="22040" y="62859"/>
                </a:lnTo>
                <a:lnTo>
                  <a:pt x="21278" y="55079"/>
                </a:lnTo>
                <a:lnTo>
                  <a:pt x="21728" y="47188"/>
                </a:lnTo>
                <a:lnTo>
                  <a:pt x="47222" y="17859"/>
                </a:lnTo>
                <a:lnTo>
                  <a:pt x="54349" y="16992"/>
                </a:lnTo>
                <a:lnTo>
                  <a:pt x="96659" y="16992"/>
                </a:lnTo>
                <a:lnTo>
                  <a:pt x="92982" y="13347"/>
                </a:lnTo>
                <a:lnTo>
                  <a:pt x="84167" y="7449"/>
                </a:lnTo>
                <a:lnTo>
                  <a:pt x="74813" y="3259"/>
                </a:lnTo>
                <a:lnTo>
                  <a:pt x="64923" y="776"/>
                </a:lnTo>
                <a:lnTo>
                  <a:pt x="54501" y="0"/>
                </a:lnTo>
                <a:close/>
              </a:path>
              <a:path w="111125" h="107950">
                <a:moveTo>
                  <a:pt x="96659" y="16992"/>
                </a:moveTo>
                <a:lnTo>
                  <a:pt x="54577" y="16992"/>
                </a:lnTo>
                <a:lnTo>
                  <a:pt x="61740" y="17528"/>
                </a:lnTo>
                <a:lnTo>
                  <a:pt x="68254" y="19400"/>
                </a:lnTo>
                <a:lnTo>
                  <a:pt x="89187" y="51765"/>
                </a:lnTo>
                <a:lnTo>
                  <a:pt x="89313" y="55079"/>
                </a:lnTo>
                <a:lnTo>
                  <a:pt x="88890" y="61700"/>
                </a:lnTo>
                <a:lnTo>
                  <a:pt x="62559" y="90591"/>
                </a:lnTo>
                <a:lnTo>
                  <a:pt x="55860" y="91351"/>
                </a:lnTo>
                <a:lnTo>
                  <a:pt x="95472" y="91351"/>
                </a:lnTo>
                <a:lnTo>
                  <a:pt x="102109" y="83547"/>
                </a:lnTo>
                <a:lnTo>
                  <a:pt x="107046" y="74175"/>
                </a:lnTo>
                <a:lnTo>
                  <a:pt x="109923" y="63654"/>
                </a:lnTo>
                <a:lnTo>
                  <a:pt x="110737" y="51765"/>
                </a:lnTo>
                <a:lnTo>
                  <a:pt x="109384" y="40018"/>
                </a:lnTo>
                <a:lnTo>
                  <a:pt x="105974" y="29698"/>
                </a:lnTo>
                <a:lnTo>
                  <a:pt x="100507" y="20807"/>
                </a:lnTo>
                <a:lnTo>
                  <a:pt x="96659" y="169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4825161" y="6838506"/>
            <a:ext cx="99060" cy="104139"/>
          </a:xfrm>
          <a:custGeom>
            <a:avLst/>
            <a:gdLst/>
            <a:ahLst/>
            <a:cxnLst/>
            <a:rect l="l" t="t" r="r" b="b"/>
            <a:pathLst>
              <a:path w="99060" h="104140">
                <a:moveTo>
                  <a:pt x="19176" y="1117"/>
                </a:moveTo>
                <a:lnTo>
                  <a:pt x="0" y="1447"/>
                </a:lnTo>
                <a:lnTo>
                  <a:pt x="1777" y="103835"/>
                </a:lnTo>
                <a:lnTo>
                  <a:pt x="20954" y="103504"/>
                </a:lnTo>
                <a:lnTo>
                  <a:pt x="19989" y="48336"/>
                </a:lnTo>
                <a:lnTo>
                  <a:pt x="37261" y="48031"/>
                </a:lnTo>
                <a:lnTo>
                  <a:pt x="67422" y="48031"/>
                </a:lnTo>
                <a:lnTo>
                  <a:pt x="63893" y="43789"/>
                </a:lnTo>
                <a:lnTo>
                  <a:pt x="55384" y="35839"/>
                </a:lnTo>
                <a:lnTo>
                  <a:pt x="50241" y="33832"/>
                </a:lnTo>
                <a:lnTo>
                  <a:pt x="44208" y="33781"/>
                </a:lnTo>
                <a:lnTo>
                  <a:pt x="44473" y="33553"/>
                </a:lnTo>
                <a:lnTo>
                  <a:pt x="19735" y="33553"/>
                </a:lnTo>
                <a:lnTo>
                  <a:pt x="19176" y="1117"/>
                </a:lnTo>
                <a:close/>
              </a:path>
              <a:path w="99060" h="104140">
                <a:moveTo>
                  <a:pt x="67422" y="48031"/>
                </a:moveTo>
                <a:lnTo>
                  <a:pt x="37261" y="48031"/>
                </a:lnTo>
                <a:lnTo>
                  <a:pt x="40538" y="49047"/>
                </a:lnTo>
                <a:lnTo>
                  <a:pt x="46939" y="53200"/>
                </a:lnTo>
                <a:lnTo>
                  <a:pt x="49453" y="55918"/>
                </a:lnTo>
                <a:lnTo>
                  <a:pt x="51269" y="59270"/>
                </a:lnTo>
                <a:lnTo>
                  <a:pt x="78054" y="103619"/>
                </a:lnTo>
                <a:lnTo>
                  <a:pt x="98729" y="101041"/>
                </a:lnTo>
                <a:lnTo>
                  <a:pt x="72834" y="56680"/>
                </a:lnTo>
                <a:lnTo>
                  <a:pt x="71424" y="54165"/>
                </a:lnTo>
                <a:lnTo>
                  <a:pt x="71005" y="53555"/>
                </a:lnTo>
                <a:lnTo>
                  <a:pt x="70561" y="52971"/>
                </a:lnTo>
                <a:lnTo>
                  <a:pt x="67538" y="48171"/>
                </a:lnTo>
                <a:lnTo>
                  <a:pt x="67422" y="48031"/>
                </a:lnTo>
                <a:close/>
              </a:path>
              <a:path w="99060" h="104140">
                <a:moveTo>
                  <a:pt x="83311" y="0"/>
                </a:moveTo>
                <a:lnTo>
                  <a:pt x="58191" y="431"/>
                </a:lnTo>
                <a:lnTo>
                  <a:pt x="19735" y="33553"/>
                </a:lnTo>
                <a:lnTo>
                  <a:pt x="44473" y="33553"/>
                </a:lnTo>
                <a:lnTo>
                  <a:pt x="8331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5012601" y="6834854"/>
            <a:ext cx="107950" cy="104139"/>
          </a:xfrm>
          <a:custGeom>
            <a:avLst/>
            <a:gdLst/>
            <a:ahLst/>
            <a:cxnLst/>
            <a:rect l="l" t="t" r="r" b="b"/>
            <a:pathLst>
              <a:path w="107950" h="104140">
                <a:moveTo>
                  <a:pt x="32682" y="48844"/>
                </a:moveTo>
                <a:lnTo>
                  <a:pt x="13500" y="48844"/>
                </a:lnTo>
                <a:lnTo>
                  <a:pt x="14465" y="104013"/>
                </a:lnTo>
                <a:lnTo>
                  <a:pt x="33642" y="103670"/>
                </a:lnTo>
                <a:lnTo>
                  <a:pt x="32682" y="48844"/>
                </a:lnTo>
                <a:close/>
              </a:path>
              <a:path w="107950" h="104140">
                <a:moveTo>
                  <a:pt x="106743" y="47548"/>
                </a:moveTo>
                <a:lnTo>
                  <a:pt x="87566" y="47548"/>
                </a:lnTo>
                <a:lnTo>
                  <a:pt x="88519" y="102717"/>
                </a:lnTo>
                <a:lnTo>
                  <a:pt x="107696" y="102387"/>
                </a:lnTo>
                <a:lnTo>
                  <a:pt x="106743" y="47548"/>
                </a:lnTo>
                <a:close/>
              </a:path>
              <a:path w="107950" h="104140">
                <a:moveTo>
                  <a:pt x="31864" y="1295"/>
                </a:moveTo>
                <a:lnTo>
                  <a:pt x="12687" y="1625"/>
                </a:lnTo>
                <a:lnTo>
                  <a:pt x="13220" y="32512"/>
                </a:lnTo>
                <a:lnTo>
                  <a:pt x="0" y="32740"/>
                </a:lnTo>
                <a:lnTo>
                  <a:pt x="279" y="49072"/>
                </a:lnTo>
                <a:lnTo>
                  <a:pt x="13500" y="48844"/>
                </a:lnTo>
                <a:lnTo>
                  <a:pt x="32682" y="48844"/>
                </a:lnTo>
                <a:lnTo>
                  <a:pt x="32677" y="48514"/>
                </a:lnTo>
                <a:lnTo>
                  <a:pt x="87566" y="47548"/>
                </a:lnTo>
                <a:lnTo>
                  <a:pt x="106743" y="47548"/>
                </a:lnTo>
                <a:lnTo>
                  <a:pt x="106476" y="32181"/>
                </a:lnTo>
                <a:lnTo>
                  <a:pt x="32397" y="32181"/>
                </a:lnTo>
                <a:lnTo>
                  <a:pt x="31864" y="1295"/>
                </a:lnTo>
                <a:close/>
              </a:path>
              <a:path w="107950" h="104140">
                <a:moveTo>
                  <a:pt x="105918" y="0"/>
                </a:moveTo>
                <a:lnTo>
                  <a:pt x="86741" y="330"/>
                </a:lnTo>
                <a:lnTo>
                  <a:pt x="87287" y="31229"/>
                </a:lnTo>
                <a:lnTo>
                  <a:pt x="32397" y="32181"/>
                </a:lnTo>
                <a:lnTo>
                  <a:pt x="106476" y="32181"/>
                </a:lnTo>
                <a:lnTo>
                  <a:pt x="10591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5131761" y="6831028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6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68" y="63004"/>
                </a:lnTo>
                <a:lnTo>
                  <a:pt x="22839" y="97941"/>
                </a:lnTo>
                <a:lnTo>
                  <a:pt x="56633" y="107683"/>
                </a:lnTo>
                <a:lnTo>
                  <a:pt x="58843" y="107416"/>
                </a:lnTo>
                <a:lnTo>
                  <a:pt x="66188" y="106961"/>
                </a:lnTo>
                <a:lnTo>
                  <a:pt x="102173" y="91122"/>
                </a:lnTo>
                <a:lnTo>
                  <a:pt x="57014" y="91122"/>
                </a:lnTo>
                <a:lnTo>
                  <a:pt x="49444" y="90229"/>
                </a:lnTo>
                <a:lnTo>
                  <a:pt x="21812" y="60453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1" y="50469"/>
                </a:lnTo>
                <a:lnTo>
                  <a:pt x="107433" y="48971"/>
                </a:lnTo>
                <a:lnTo>
                  <a:pt x="106376" y="38958"/>
                </a:lnTo>
                <a:lnTo>
                  <a:pt x="104953" y="34074"/>
                </a:lnTo>
                <a:lnTo>
                  <a:pt x="24718" y="34074"/>
                </a:lnTo>
                <a:lnTo>
                  <a:pt x="26699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9" y="19748"/>
                </a:lnTo>
                <a:lnTo>
                  <a:pt x="44288" y="18503"/>
                </a:lnTo>
                <a:lnTo>
                  <a:pt x="46181" y="17729"/>
                </a:lnTo>
                <a:lnTo>
                  <a:pt x="48086" y="17183"/>
                </a:lnTo>
                <a:lnTo>
                  <a:pt x="51896" y="16535"/>
                </a:lnTo>
                <a:lnTo>
                  <a:pt x="53724" y="16344"/>
                </a:lnTo>
                <a:lnTo>
                  <a:pt x="94477" y="16344"/>
                </a:lnTo>
                <a:lnTo>
                  <a:pt x="94072" y="15875"/>
                </a:lnTo>
                <a:lnTo>
                  <a:pt x="58373" y="50"/>
                </a:lnTo>
                <a:lnTo>
                  <a:pt x="54766" y="0"/>
                </a:lnTo>
                <a:close/>
              </a:path>
              <a:path w="109854" h="107950">
                <a:moveTo>
                  <a:pt x="95901" y="70358"/>
                </a:moveTo>
                <a:lnTo>
                  <a:pt x="94199" y="72377"/>
                </a:lnTo>
                <a:lnTo>
                  <a:pt x="92612" y="74168"/>
                </a:lnTo>
                <a:lnTo>
                  <a:pt x="91863" y="75057"/>
                </a:lnTo>
                <a:lnTo>
                  <a:pt x="57014" y="91122"/>
                </a:lnTo>
                <a:lnTo>
                  <a:pt x="102173" y="91122"/>
                </a:lnTo>
                <a:lnTo>
                  <a:pt x="104363" y="89161"/>
                </a:lnTo>
                <a:lnTo>
                  <a:pt x="109782" y="83134"/>
                </a:lnTo>
                <a:lnTo>
                  <a:pt x="95901" y="70358"/>
                </a:lnTo>
                <a:close/>
              </a:path>
              <a:path w="109854" h="107950">
                <a:moveTo>
                  <a:pt x="94477" y="16344"/>
                </a:moveTo>
                <a:lnTo>
                  <a:pt x="58030" y="16344"/>
                </a:lnTo>
                <a:lnTo>
                  <a:pt x="60240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20" y="18186"/>
                </a:lnTo>
                <a:lnTo>
                  <a:pt x="71250" y="20129"/>
                </a:lnTo>
                <a:lnTo>
                  <a:pt x="79429" y="25717"/>
                </a:lnTo>
                <a:lnTo>
                  <a:pt x="82465" y="29095"/>
                </a:lnTo>
                <a:lnTo>
                  <a:pt x="84446" y="33032"/>
                </a:lnTo>
                <a:lnTo>
                  <a:pt x="24718" y="34074"/>
                </a:lnTo>
                <a:lnTo>
                  <a:pt x="104953" y="34074"/>
                </a:lnTo>
                <a:lnTo>
                  <a:pt x="103796" y="30103"/>
                </a:lnTo>
                <a:lnTo>
                  <a:pt x="99694" y="22408"/>
                </a:lnTo>
                <a:lnTo>
                  <a:pt x="94477" y="163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5238661" y="6831155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79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79" h="103504">
                <a:moveTo>
                  <a:pt x="93230" y="0"/>
                </a:moveTo>
                <a:lnTo>
                  <a:pt x="0" y="1612"/>
                </a:lnTo>
                <a:lnTo>
                  <a:pt x="279" y="17729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51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5434457" y="6845801"/>
            <a:ext cx="83185" cy="17145"/>
          </a:xfrm>
          <a:custGeom>
            <a:avLst/>
            <a:gdLst/>
            <a:ahLst/>
            <a:cxnLst/>
            <a:rect l="l" t="t" r="r" b="b"/>
            <a:pathLst>
              <a:path w="83185" h="17145">
                <a:moveTo>
                  <a:pt x="82880" y="0"/>
                </a:moveTo>
                <a:lnTo>
                  <a:pt x="0" y="1447"/>
                </a:lnTo>
                <a:lnTo>
                  <a:pt x="266" y="16662"/>
                </a:lnTo>
                <a:lnTo>
                  <a:pt x="83146" y="15227"/>
                </a:lnTo>
                <a:lnTo>
                  <a:pt x="8288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5621058" y="6824093"/>
            <a:ext cx="117475" cy="154940"/>
          </a:xfrm>
          <a:custGeom>
            <a:avLst/>
            <a:gdLst/>
            <a:ahLst/>
            <a:cxnLst/>
            <a:rect l="l" t="t" r="r" b="b"/>
            <a:pathLst>
              <a:path w="117475" h="154940">
                <a:moveTo>
                  <a:pt x="10248" y="135826"/>
                </a:moveTo>
                <a:lnTo>
                  <a:pt x="23215" y="154584"/>
                </a:lnTo>
                <a:lnTo>
                  <a:pt x="28397" y="154419"/>
                </a:lnTo>
                <a:lnTo>
                  <a:pt x="30886" y="154076"/>
                </a:lnTo>
                <a:lnTo>
                  <a:pt x="33489" y="153746"/>
                </a:lnTo>
                <a:lnTo>
                  <a:pt x="57622" y="137198"/>
                </a:lnTo>
                <a:lnTo>
                  <a:pt x="20637" y="137198"/>
                </a:lnTo>
                <a:lnTo>
                  <a:pt x="17767" y="137020"/>
                </a:lnTo>
                <a:lnTo>
                  <a:pt x="16294" y="136893"/>
                </a:lnTo>
                <a:lnTo>
                  <a:pt x="14820" y="136626"/>
                </a:lnTo>
                <a:lnTo>
                  <a:pt x="13347" y="136220"/>
                </a:lnTo>
                <a:lnTo>
                  <a:pt x="12155" y="136143"/>
                </a:lnTo>
                <a:lnTo>
                  <a:pt x="11175" y="135889"/>
                </a:lnTo>
                <a:lnTo>
                  <a:pt x="10248" y="135826"/>
                </a:lnTo>
                <a:close/>
              </a:path>
              <a:path w="117475" h="154940">
                <a:moveTo>
                  <a:pt x="21589" y="1650"/>
                </a:moveTo>
                <a:lnTo>
                  <a:pt x="0" y="2031"/>
                </a:lnTo>
                <a:lnTo>
                  <a:pt x="51790" y="103098"/>
                </a:lnTo>
                <a:lnTo>
                  <a:pt x="41160" y="125577"/>
                </a:lnTo>
                <a:lnTo>
                  <a:pt x="39319" y="129501"/>
                </a:lnTo>
                <a:lnTo>
                  <a:pt x="36690" y="132499"/>
                </a:lnTo>
                <a:lnTo>
                  <a:pt x="29794" y="136156"/>
                </a:lnTo>
                <a:lnTo>
                  <a:pt x="26073" y="137096"/>
                </a:lnTo>
                <a:lnTo>
                  <a:pt x="20637" y="137198"/>
                </a:lnTo>
                <a:lnTo>
                  <a:pt x="57622" y="137198"/>
                </a:lnTo>
                <a:lnTo>
                  <a:pt x="59703" y="132499"/>
                </a:lnTo>
                <a:lnTo>
                  <a:pt x="82528" y="79743"/>
                </a:lnTo>
                <a:lnTo>
                  <a:pt x="61747" y="79743"/>
                </a:lnTo>
                <a:lnTo>
                  <a:pt x="21589" y="1650"/>
                </a:lnTo>
                <a:close/>
              </a:path>
              <a:path w="117475" h="154940">
                <a:moveTo>
                  <a:pt x="41160" y="125348"/>
                </a:moveTo>
                <a:lnTo>
                  <a:pt x="41059" y="125577"/>
                </a:lnTo>
                <a:lnTo>
                  <a:pt x="41160" y="125348"/>
                </a:lnTo>
                <a:close/>
              </a:path>
              <a:path w="117475" h="154940">
                <a:moveTo>
                  <a:pt x="117030" y="0"/>
                </a:moveTo>
                <a:lnTo>
                  <a:pt x="95656" y="368"/>
                </a:lnTo>
                <a:lnTo>
                  <a:pt x="61747" y="79743"/>
                </a:lnTo>
                <a:lnTo>
                  <a:pt x="82528" y="79743"/>
                </a:lnTo>
                <a:lnTo>
                  <a:pt x="1170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5740996" y="6822454"/>
            <a:ext cx="93345" cy="102870"/>
          </a:xfrm>
          <a:custGeom>
            <a:avLst/>
            <a:gdLst/>
            <a:ahLst/>
            <a:cxnLst/>
            <a:rect l="l" t="t" r="r" b="b"/>
            <a:pathLst>
              <a:path w="93345" h="102870">
                <a:moveTo>
                  <a:pt x="92097" y="61239"/>
                </a:moveTo>
                <a:lnTo>
                  <a:pt x="72910" y="61239"/>
                </a:lnTo>
                <a:lnTo>
                  <a:pt x="73634" y="102717"/>
                </a:lnTo>
                <a:lnTo>
                  <a:pt x="92811" y="102387"/>
                </a:lnTo>
                <a:lnTo>
                  <a:pt x="92097" y="61239"/>
                </a:lnTo>
                <a:close/>
              </a:path>
              <a:path w="93345" h="102870">
                <a:moveTo>
                  <a:pt x="20281" y="1231"/>
                </a:moveTo>
                <a:lnTo>
                  <a:pt x="0" y="1587"/>
                </a:lnTo>
                <a:lnTo>
                  <a:pt x="14795" y="40614"/>
                </a:lnTo>
                <a:lnTo>
                  <a:pt x="16941" y="46024"/>
                </a:lnTo>
                <a:lnTo>
                  <a:pt x="49555" y="61633"/>
                </a:lnTo>
                <a:lnTo>
                  <a:pt x="72910" y="61239"/>
                </a:lnTo>
                <a:lnTo>
                  <a:pt x="92097" y="61239"/>
                </a:lnTo>
                <a:lnTo>
                  <a:pt x="91821" y="45351"/>
                </a:lnTo>
                <a:lnTo>
                  <a:pt x="46913" y="45351"/>
                </a:lnTo>
                <a:lnTo>
                  <a:pt x="42862" y="44361"/>
                </a:lnTo>
                <a:lnTo>
                  <a:pt x="35725" y="40220"/>
                </a:lnTo>
                <a:lnTo>
                  <a:pt x="33324" y="37350"/>
                </a:lnTo>
                <a:lnTo>
                  <a:pt x="32092" y="33693"/>
                </a:lnTo>
                <a:lnTo>
                  <a:pt x="20281" y="1231"/>
                </a:lnTo>
                <a:close/>
              </a:path>
              <a:path w="93345" h="102870">
                <a:moveTo>
                  <a:pt x="91033" y="0"/>
                </a:moveTo>
                <a:lnTo>
                  <a:pt x="71856" y="342"/>
                </a:lnTo>
                <a:lnTo>
                  <a:pt x="72631" y="44907"/>
                </a:lnTo>
                <a:lnTo>
                  <a:pt x="46913" y="45351"/>
                </a:lnTo>
                <a:lnTo>
                  <a:pt x="91821" y="45351"/>
                </a:lnTo>
                <a:lnTo>
                  <a:pt x="9103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5848362" y="6820524"/>
            <a:ext cx="96520" cy="104139"/>
          </a:xfrm>
          <a:custGeom>
            <a:avLst/>
            <a:gdLst/>
            <a:ahLst/>
            <a:cxnLst/>
            <a:rect l="l" t="t" r="r" b="b"/>
            <a:pathLst>
              <a:path w="96520" h="104140">
                <a:moveTo>
                  <a:pt x="19177" y="1320"/>
                </a:moveTo>
                <a:lnTo>
                  <a:pt x="0" y="1651"/>
                </a:lnTo>
                <a:lnTo>
                  <a:pt x="1778" y="104025"/>
                </a:lnTo>
                <a:lnTo>
                  <a:pt x="20955" y="103695"/>
                </a:lnTo>
                <a:lnTo>
                  <a:pt x="20599" y="83172"/>
                </a:lnTo>
                <a:lnTo>
                  <a:pt x="42019" y="60007"/>
                </a:lnTo>
                <a:lnTo>
                  <a:pt x="20193" y="60007"/>
                </a:lnTo>
                <a:lnTo>
                  <a:pt x="19177" y="1320"/>
                </a:lnTo>
                <a:close/>
              </a:path>
              <a:path w="96520" h="104140">
                <a:moveTo>
                  <a:pt x="94972" y="23495"/>
                </a:moveTo>
                <a:lnTo>
                  <a:pt x="75780" y="23495"/>
                </a:lnTo>
                <a:lnTo>
                  <a:pt x="77165" y="102717"/>
                </a:lnTo>
                <a:lnTo>
                  <a:pt x="96342" y="102387"/>
                </a:lnTo>
                <a:lnTo>
                  <a:pt x="94972" y="23495"/>
                </a:lnTo>
                <a:close/>
              </a:path>
              <a:path w="96520" h="104140">
                <a:moveTo>
                  <a:pt x="94564" y="0"/>
                </a:moveTo>
                <a:lnTo>
                  <a:pt x="75387" y="342"/>
                </a:lnTo>
                <a:lnTo>
                  <a:pt x="20193" y="60007"/>
                </a:lnTo>
                <a:lnTo>
                  <a:pt x="42019" y="60007"/>
                </a:lnTo>
                <a:lnTo>
                  <a:pt x="75780" y="23495"/>
                </a:lnTo>
                <a:lnTo>
                  <a:pt x="94972" y="23495"/>
                </a:lnTo>
                <a:lnTo>
                  <a:pt x="9456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5950368" y="6818785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79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79" h="103504">
                <a:moveTo>
                  <a:pt x="93230" y="0"/>
                </a:moveTo>
                <a:lnTo>
                  <a:pt x="0" y="1612"/>
                </a:lnTo>
                <a:lnTo>
                  <a:pt x="279" y="17716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51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6043837" y="6815171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6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68" y="63009"/>
                </a:lnTo>
                <a:lnTo>
                  <a:pt x="22834" y="97941"/>
                </a:lnTo>
                <a:lnTo>
                  <a:pt x="56633" y="107683"/>
                </a:lnTo>
                <a:lnTo>
                  <a:pt x="58843" y="107416"/>
                </a:lnTo>
                <a:lnTo>
                  <a:pt x="66187" y="106961"/>
                </a:lnTo>
                <a:lnTo>
                  <a:pt x="102173" y="91122"/>
                </a:lnTo>
                <a:lnTo>
                  <a:pt x="57014" y="91122"/>
                </a:lnTo>
                <a:lnTo>
                  <a:pt x="49444" y="90229"/>
                </a:lnTo>
                <a:lnTo>
                  <a:pt x="21807" y="60459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1" y="50469"/>
                </a:lnTo>
                <a:lnTo>
                  <a:pt x="107433" y="48971"/>
                </a:lnTo>
                <a:lnTo>
                  <a:pt x="106376" y="38958"/>
                </a:lnTo>
                <a:lnTo>
                  <a:pt x="104952" y="34074"/>
                </a:lnTo>
                <a:lnTo>
                  <a:pt x="24718" y="34074"/>
                </a:lnTo>
                <a:lnTo>
                  <a:pt x="26712" y="30213"/>
                </a:lnTo>
                <a:lnTo>
                  <a:pt x="29467" y="26962"/>
                </a:lnTo>
                <a:lnTo>
                  <a:pt x="36592" y="21691"/>
                </a:lnTo>
                <a:lnTo>
                  <a:pt x="40339" y="19748"/>
                </a:lnTo>
                <a:lnTo>
                  <a:pt x="44288" y="18503"/>
                </a:lnTo>
                <a:lnTo>
                  <a:pt x="46181" y="17741"/>
                </a:lnTo>
                <a:lnTo>
                  <a:pt x="48086" y="17183"/>
                </a:lnTo>
                <a:lnTo>
                  <a:pt x="51896" y="16535"/>
                </a:lnTo>
                <a:lnTo>
                  <a:pt x="53724" y="16357"/>
                </a:lnTo>
                <a:lnTo>
                  <a:pt x="56963" y="16294"/>
                </a:lnTo>
                <a:lnTo>
                  <a:pt x="94421" y="16294"/>
                </a:lnTo>
                <a:lnTo>
                  <a:pt x="94060" y="15874"/>
                </a:lnTo>
                <a:lnTo>
                  <a:pt x="58373" y="50"/>
                </a:lnTo>
                <a:lnTo>
                  <a:pt x="54766" y="0"/>
                </a:lnTo>
                <a:close/>
              </a:path>
              <a:path w="109854" h="107950">
                <a:moveTo>
                  <a:pt x="95888" y="70357"/>
                </a:moveTo>
                <a:lnTo>
                  <a:pt x="94199" y="72377"/>
                </a:lnTo>
                <a:lnTo>
                  <a:pt x="92612" y="74167"/>
                </a:lnTo>
                <a:lnTo>
                  <a:pt x="91139" y="75958"/>
                </a:lnTo>
                <a:lnTo>
                  <a:pt x="57014" y="91122"/>
                </a:lnTo>
                <a:lnTo>
                  <a:pt x="102173" y="91122"/>
                </a:lnTo>
                <a:lnTo>
                  <a:pt x="104363" y="89161"/>
                </a:lnTo>
                <a:lnTo>
                  <a:pt x="109782" y="83134"/>
                </a:lnTo>
                <a:lnTo>
                  <a:pt x="95888" y="70357"/>
                </a:lnTo>
                <a:close/>
              </a:path>
              <a:path w="109854" h="107950">
                <a:moveTo>
                  <a:pt x="94421" y="16294"/>
                </a:moveTo>
                <a:lnTo>
                  <a:pt x="56963" y="16294"/>
                </a:lnTo>
                <a:lnTo>
                  <a:pt x="59135" y="16471"/>
                </a:lnTo>
                <a:lnTo>
                  <a:pt x="60240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07" y="18186"/>
                </a:lnTo>
                <a:lnTo>
                  <a:pt x="71250" y="20129"/>
                </a:lnTo>
                <a:lnTo>
                  <a:pt x="79429" y="25730"/>
                </a:lnTo>
                <a:lnTo>
                  <a:pt x="82465" y="29095"/>
                </a:lnTo>
                <a:lnTo>
                  <a:pt x="84446" y="33032"/>
                </a:lnTo>
                <a:lnTo>
                  <a:pt x="24718" y="34074"/>
                </a:lnTo>
                <a:lnTo>
                  <a:pt x="104952" y="34074"/>
                </a:lnTo>
                <a:lnTo>
                  <a:pt x="103794" y="30103"/>
                </a:lnTo>
                <a:lnTo>
                  <a:pt x="99689" y="22408"/>
                </a:lnTo>
                <a:lnTo>
                  <a:pt x="94421" y="1629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154559" y="6815250"/>
            <a:ext cx="93980" cy="104775"/>
          </a:xfrm>
          <a:custGeom>
            <a:avLst/>
            <a:gdLst/>
            <a:ahLst/>
            <a:cxnLst/>
            <a:rect l="l" t="t" r="r" b="b"/>
            <a:pathLst>
              <a:path w="93979" h="104775">
                <a:moveTo>
                  <a:pt x="48851" y="17221"/>
                </a:moveTo>
                <a:lnTo>
                  <a:pt x="28257" y="17221"/>
                </a:lnTo>
                <a:lnTo>
                  <a:pt x="0" y="104013"/>
                </a:lnTo>
                <a:lnTo>
                  <a:pt x="19862" y="104775"/>
                </a:lnTo>
                <a:lnTo>
                  <a:pt x="45529" y="21551"/>
                </a:lnTo>
                <a:lnTo>
                  <a:pt x="45631" y="21107"/>
                </a:lnTo>
                <a:lnTo>
                  <a:pt x="45808" y="20815"/>
                </a:lnTo>
                <a:lnTo>
                  <a:pt x="45961" y="20662"/>
                </a:lnTo>
                <a:lnTo>
                  <a:pt x="46520" y="19634"/>
                </a:lnTo>
                <a:lnTo>
                  <a:pt x="47205" y="18732"/>
                </a:lnTo>
                <a:lnTo>
                  <a:pt x="48806" y="17233"/>
                </a:lnTo>
                <a:close/>
              </a:path>
              <a:path w="93979" h="104775">
                <a:moveTo>
                  <a:pt x="92182" y="16446"/>
                </a:moveTo>
                <a:lnTo>
                  <a:pt x="72999" y="16446"/>
                </a:lnTo>
                <a:lnTo>
                  <a:pt x="74498" y="102717"/>
                </a:lnTo>
                <a:lnTo>
                  <a:pt x="93675" y="102387"/>
                </a:lnTo>
                <a:lnTo>
                  <a:pt x="92182" y="16446"/>
                </a:lnTo>
                <a:close/>
              </a:path>
              <a:path w="93979" h="104775">
                <a:moveTo>
                  <a:pt x="91897" y="0"/>
                </a:moveTo>
                <a:lnTo>
                  <a:pt x="16078" y="1320"/>
                </a:lnTo>
                <a:lnTo>
                  <a:pt x="16357" y="17424"/>
                </a:lnTo>
                <a:lnTo>
                  <a:pt x="28257" y="17221"/>
                </a:lnTo>
                <a:lnTo>
                  <a:pt x="48851" y="17221"/>
                </a:lnTo>
                <a:lnTo>
                  <a:pt x="50228" y="16840"/>
                </a:lnTo>
                <a:lnTo>
                  <a:pt x="72999" y="16446"/>
                </a:lnTo>
                <a:lnTo>
                  <a:pt x="92182" y="16446"/>
                </a:lnTo>
                <a:lnTo>
                  <a:pt x="9189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6261861" y="6814648"/>
            <a:ext cx="96520" cy="102870"/>
          </a:xfrm>
          <a:custGeom>
            <a:avLst/>
            <a:gdLst/>
            <a:ahLst/>
            <a:cxnLst/>
            <a:rect l="l" t="t" r="r" b="b"/>
            <a:pathLst>
              <a:path w="96520" h="102870">
                <a:moveTo>
                  <a:pt x="19405" y="0"/>
                </a:moveTo>
                <a:lnTo>
                  <a:pt x="0" y="342"/>
                </a:lnTo>
                <a:lnTo>
                  <a:pt x="1777" y="102717"/>
                </a:lnTo>
                <a:lnTo>
                  <a:pt x="55346" y="101790"/>
                </a:lnTo>
                <a:lnTo>
                  <a:pt x="88977" y="86271"/>
                </a:lnTo>
                <a:lnTo>
                  <a:pt x="20891" y="86271"/>
                </a:lnTo>
                <a:lnTo>
                  <a:pt x="20218" y="47218"/>
                </a:lnTo>
                <a:lnTo>
                  <a:pt x="61290" y="46507"/>
                </a:lnTo>
                <a:lnTo>
                  <a:pt x="89655" y="46507"/>
                </a:lnTo>
                <a:lnTo>
                  <a:pt x="89576" y="46369"/>
                </a:lnTo>
                <a:lnTo>
                  <a:pt x="84937" y="40792"/>
                </a:lnTo>
                <a:lnTo>
                  <a:pt x="79051" y="36070"/>
                </a:lnTo>
                <a:lnTo>
                  <a:pt x="71948" y="32745"/>
                </a:lnTo>
                <a:lnTo>
                  <a:pt x="63926" y="30886"/>
                </a:lnTo>
                <a:lnTo>
                  <a:pt x="19938" y="30886"/>
                </a:lnTo>
                <a:lnTo>
                  <a:pt x="19405" y="0"/>
                </a:lnTo>
                <a:close/>
              </a:path>
              <a:path w="96520" h="102870">
                <a:moveTo>
                  <a:pt x="89655" y="46507"/>
                </a:moveTo>
                <a:lnTo>
                  <a:pt x="61290" y="46507"/>
                </a:lnTo>
                <a:lnTo>
                  <a:pt x="66535" y="48399"/>
                </a:lnTo>
                <a:lnTo>
                  <a:pt x="73736" y="56210"/>
                </a:lnTo>
                <a:lnTo>
                  <a:pt x="75641" y="60528"/>
                </a:lnTo>
                <a:lnTo>
                  <a:pt x="75864" y="64884"/>
                </a:lnTo>
                <a:lnTo>
                  <a:pt x="75971" y="70751"/>
                </a:lnTo>
                <a:lnTo>
                  <a:pt x="74282" y="75222"/>
                </a:lnTo>
                <a:lnTo>
                  <a:pt x="67373" y="83438"/>
                </a:lnTo>
                <a:lnTo>
                  <a:pt x="62115" y="85559"/>
                </a:lnTo>
                <a:lnTo>
                  <a:pt x="20891" y="86271"/>
                </a:lnTo>
                <a:lnTo>
                  <a:pt x="88977" y="86271"/>
                </a:lnTo>
                <a:lnTo>
                  <a:pt x="90239" y="84662"/>
                </a:lnTo>
                <a:lnTo>
                  <a:pt x="93418" y="78751"/>
                </a:lnTo>
                <a:lnTo>
                  <a:pt x="95325" y="72598"/>
                </a:lnTo>
                <a:lnTo>
                  <a:pt x="95961" y="66205"/>
                </a:lnTo>
                <a:lnTo>
                  <a:pt x="95935" y="64884"/>
                </a:lnTo>
                <a:lnTo>
                  <a:pt x="95076" y="58414"/>
                </a:lnTo>
                <a:lnTo>
                  <a:pt x="92956" y="52243"/>
                </a:lnTo>
                <a:lnTo>
                  <a:pt x="89655" y="46507"/>
                </a:lnTo>
                <a:close/>
              </a:path>
              <a:path w="96520" h="102870">
                <a:moveTo>
                  <a:pt x="54101" y="30289"/>
                </a:moveTo>
                <a:lnTo>
                  <a:pt x="19938" y="30886"/>
                </a:lnTo>
                <a:lnTo>
                  <a:pt x="63926" y="30886"/>
                </a:lnTo>
                <a:lnTo>
                  <a:pt x="63631" y="30817"/>
                </a:lnTo>
                <a:lnTo>
                  <a:pt x="54101" y="3028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6460464" y="6809501"/>
            <a:ext cx="118745" cy="104775"/>
          </a:xfrm>
          <a:custGeom>
            <a:avLst/>
            <a:gdLst/>
            <a:ahLst/>
            <a:cxnLst/>
            <a:rect l="l" t="t" r="r" b="b"/>
            <a:pathLst>
              <a:path w="118745" h="104775">
                <a:moveTo>
                  <a:pt x="19164" y="1701"/>
                </a:moveTo>
                <a:lnTo>
                  <a:pt x="0" y="2031"/>
                </a:lnTo>
                <a:lnTo>
                  <a:pt x="1777" y="104406"/>
                </a:lnTo>
                <a:lnTo>
                  <a:pt x="20942" y="104076"/>
                </a:lnTo>
                <a:lnTo>
                  <a:pt x="19672" y="30378"/>
                </a:lnTo>
                <a:lnTo>
                  <a:pt x="42656" y="30378"/>
                </a:lnTo>
                <a:lnTo>
                  <a:pt x="19164" y="1701"/>
                </a:lnTo>
                <a:close/>
              </a:path>
              <a:path w="118745" h="104775">
                <a:moveTo>
                  <a:pt x="117318" y="29019"/>
                </a:moveTo>
                <a:lnTo>
                  <a:pt x="97916" y="29019"/>
                </a:lnTo>
                <a:lnTo>
                  <a:pt x="99186" y="102717"/>
                </a:lnTo>
                <a:lnTo>
                  <a:pt x="118592" y="102387"/>
                </a:lnTo>
                <a:lnTo>
                  <a:pt x="117318" y="29019"/>
                </a:lnTo>
                <a:close/>
              </a:path>
              <a:path w="118745" h="104775">
                <a:moveTo>
                  <a:pt x="42656" y="30378"/>
                </a:moveTo>
                <a:lnTo>
                  <a:pt x="19672" y="30378"/>
                </a:lnTo>
                <a:lnTo>
                  <a:pt x="50990" y="69341"/>
                </a:lnTo>
                <a:lnTo>
                  <a:pt x="67957" y="69049"/>
                </a:lnTo>
                <a:lnTo>
                  <a:pt x="81720" y="50660"/>
                </a:lnTo>
                <a:lnTo>
                  <a:pt x="59270" y="50660"/>
                </a:lnTo>
                <a:lnTo>
                  <a:pt x="42656" y="30378"/>
                </a:lnTo>
                <a:close/>
              </a:path>
              <a:path w="118745" h="104775">
                <a:moveTo>
                  <a:pt x="116814" y="0"/>
                </a:moveTo>
                <a:lnTo>
                  <a:pt x="97421" y="342"/>
                </a:lnTo>
                <a:lnTo>
                  <a:pt x="59270" y="50660"/>
                </a:lnTo>
                <a:lnTo>
                  <a:pt x="81720" y="50660"/>
                </a:lnTo>
                <a:lnTo>
                  <a:pt x="97916" y="29019"/>
                </a:lnTo>
                <a:lnTo>
                  <a:pt x="117318" y="29019"/>
                </a:lnTo>
                <a:lnTo>
                  <a:pt x="11681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6591179" y="6805659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9" y="14579"/>
                </a:lnTo>
                <a:lnTo>
                  <a:pt x="0" y="55092"/>
                </a:lnTo>
                <a:lnTo>
                  <a:pt x="1110" y="65837"/>
                </a:lnTo>
                <a:lnTo>
                  <a:pt x="25698" y="99910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30"/>
                </a:lnTo>
                <a:lnTo>
                  <a:pt x="77455" y="103341"/>
                </a:lnTo>
                <a:lnTo>
                  <a:pt x="86686" y="98487"/>
                </a:lnTo>
                <a:lnTo>
                  <a:pt x="95116" y="91770"/>
                </a:lnTo>
                <a:lnTo>
                  <a:pt x="95462" y="91363"/>
                </a:lnTo>
                <a:lnTo>
                  <a:pt x="55860" y="91363"/>
                </a:lnTo>
                <a:lnTo>
                  <a:pt x="49147" y="90834"/>
                </a:lnTo>
                <a:lnTo>
                  <a:pt x="22040" y="62872"/>
                </a:lnTo>
                <a:lnTo>
                  <a:pt x="21278" y="55092"/>
                </a:lnTo>
                <a:lnTo>
                  <a:pt x="21726" y="47198"/>
                </a:lnTo>
                <a:lnTo>
                  <a:pt x="47217" y="17872"/>
                </a:lnTo>
                <a:lnTo>
                  <a:pt x="54349" y="17005"/>
                </a:lnTo>
                <a:lnTo>
                  <a:pt x="96668" y="17005"/>
                </a:lnTo>
                <a:lnTo>
                  <a:pt x="92982" y="13347"/>
                </a:lnTo>
                <a:lnTo>
                  <a:pt x="84162" y="7454"/>
                </a:lnTo>
                <a:lnTo>
                  <a:pt x="74809" y="3263"/>
                </a:lnTo>
                <a:lnTo>
                  <a:pt x="64922" y="778"/>
                </a:lnTo>
                <a:lnTo>
                  <a:pt x="54501" y="0"/>
                </a:lnTo>
                <a:close/>
              </a:path>
              <a:path w="111125" h="107950">
                <a:moveTo>
                  <a:pt x="96668" y="17005"/>
                </a:moveTo>
                <a:lnTo>
                  <a:pt x="54578" y="17005"/>
                </a:lnTo>
                <a:lnTo>
                  <a:pt x="61742" y="17540"/>
                </a:lnTo>
                <a:lnTo>
                  <a:pt x="68259" y="19413"/>
                </a:lnTo>
                <a:lnTo>
                  <a:pt x="89187" y="51777"/>
                </a:lnTo>
                <a:lnTo>
                  <a:pt x="89313" y="55092"/>
                </a:lnTo>
                <a:lnTo>
                  <a:pt x="88889" y="61712"/>
                </a:lnTo>
                <a:lnTo>
                  <a:pt x="62559" y="90602"/>
                </a:lnTo>
                <a:lnTo>
                  <a:pt x="55860" y="91363"/>
                </a:lnTo>
                <a:lnTo>
                  <a:pt x="95462" y="91363"/>
                </a:lnTo>
                <a:lnTo>
                  <a:pt x="102109" y="83554"/>
                </a:lnTo>
                <a:lnTo>
                  <a:pt x="107046" y="74187"/>
                </a:lnTo>
                <a:lnTo>
                  <a:pt x="109923" y="63666"/>
                </a:lnTo>
                <a:lnTo>
                  <a:pt x="110737" y="51777"/>
                </a:lnTo>
                <a:lnTo>
                  <a:pt x="109379" y="40026"/>
                </a:lnTo>
                <a:lnTo>
                  <a:pt x="105970" y="29705"/>
                </a:lnTo>
                <a:lnTo>
                  <a:pt x="100505" y="20813"/>
                </a:lnTo>
                <a:lnTo>
                  <a:pt x="96668" y="170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6697713" y="6804649"/>
            <a:ext cx="173355" cy="106045"/>
          </a:xfrm>
          <a:custGeom>
            <a:avLst/>
            <a:gdLst/>
            <a:ahLst/>
            <a:cxnLst/>
            <a:rect l="l" t="t" r="r" b="b"/>
            <a:pathLst>
              <a:path w="173354" h="106045">
                <a:moveTo>
                  <a:pt x="37033" y="2120"/>
                </a:moveTo>
                <a:lnTo>
                  <a:pt x="11912" y="2552"/>
                </a:lnTo>
                <a:lnTo>
                  <a:pt x="52158" y="34963"/>
                </a:lnTo>
                <a:lnTo>
                  <a:pt x="46139" y="35217"/>
                </a:lnTo>
                <a:lnTo>
                  <a:pt x="41071" y="37401"/>
                </a:lnTo>
                <a:lnTo>
                  <a:pt x="32829" y="45643"/>
                </a:lnTo>
                <a:lnTo>
                  <a:pt x="29349" y="50139"/>
                </a:lnTo>
                <a:lnTo>
                  <a:pt x="26492" y="55041"/>
                </a:lnTo>
                <a:lnTo>
                  <a:pt x="26060" y="55638"/>
                </a:lnTo>
                <a:lnTo>
                  <a:pt x="25679" y="56273"/>
                </a:lnTo>
                <a:lnTo>
                  <a:pt x="24955" y="57607"/>
                </a:lnTo>
                <a:lnTo>
                  <a:pt x="24358" y="58839"/>
                </a:lnTo>
                <a:lnTo>
                  <a:pt x="0" y="104063"/>
                </a:lnTo>
                <a:lnTo>
                  <a:pt x="20764" y="105918"/>
                </a:lnTo>
                <a:lnTo>
                  <a:pt x="45770" y="60667"/>
                </a:lnTo>
                <a:lnTo>
                  <a:pt x="47624" y="57251"/>
                </a:lnTo>
                <a:lnTo>
                  <a:pt x="50114" y="54457"/>
                </a:lnTo>
                <a:lnTo>
                  <a:pt x="56349" y="50088"/>
                </a:lnTo>
                <a:lnTo>
                  <a:pt x="59601" y="48958"/>
                </a:lnTo>
                <a:lnTo>
                  <a:pt x="76873" y="48653"/>
                </a:lnTo>
                <a:lnTo>
                  <a:pt x="95827" y="48653"/>
                </a:lnTo>
                <a:lnTo>
                  <a:pt x="95821" y="48323"/>
                </a:lnTo>
                <a:lnTo>
                  <a:pt x="110591" y="48069"/>
                </a:lnTo>
                <a:lnTo>
                  <a:pt x="143070" y="48069"/>
                </a:lnTo>
                <a:lnTo>
                  <a:pt x="139522" y="43789"/>
                </a:lnTo>
                <a:lnTo>
                  <a:pt x="131000" y="35839"/>
                </a:lnTo>
                <a:lnTo>
                  <a:pt x="126048" y="33870"/>
                </a:lnTo>
                <a:lnTo>
                  <a:pt x="76619" y="33870"/>
                </a:lnTo>
                <a:lnTo>
                  <a:pt x="37033" y="2120"/>
                </a:lnTo>
                <a:close/>
              </a:path>
              <a:path w="173354" h="106045">
                <a:moveTo>
                  <a:pt x="95827" y="48653"/>
                </a:moveTo>
                <a:lnTo>
                  <a:pt x="76873" y="48653"/>
                </a:lnTo>
                <a:lnTo>
                  <a:pt x="77825" y="103822"/>
                </a:lnTo>
                <a:lnTo>
                  <a:pt x="96786" y="103492"/>
                </a:lnTo>
                <a:lnTo>
                  <a:pt x="95827" y="48653"/>
                </a:lnTo>
                <a:close/>
              </a:path>
              <a:path w="173354" h="106045">
                <a:moveTo>
                  <a:pt x="143070" y="48069"/>
                </a:moveTo>
                <a:lnTo>
                  <a:pt x="110591" y="48069"/>
                </a:lnTo>
                <a:lnTo>
                  <a:pt x="113864" y="48323"/>
                </a:lnTo>
                <a:lnTo>
                  <a:pt x="116966" y="49479"/>
                </a:lnTo>
                <a:lnTo>
                  <a:pt x="123075" y="53632"/>
                </a:lnTo>
                <a:lnTo>
                  <a:pt x="125425" y="56197"/>
                </a:lnTo>
                <a:lnTo>
                  <a:pt x="127101" y="59258"/>
                </a:lnTo>
                <a:lnTo>
                  <a:pt x="153669" y="103606"/>
                </a:lnTo>
                <a:lnTo>
                  <a:pt x="147802" y="55473"/>
                </a:lnTo>
                <a:lnTo>
                  <a:pt x="146176" y="52971"/>
                </a:lnTo>
                <a:lnTo>
                  <a:pt x="143154" y="48171"/>
                </a:lnTo>
                <a:close/>
              </a:path>
              <a:path w="173354" h="106045">
                <a:moveTo>
                  <a:pt x="95008" y="1104"/>
                </a:moveTo>
                <a:lnTo>
                  <a:pt x="76060" y="1435"/>
                </a:lnTo>
                <a:lnTo>
                  <a:pt x="76619" y="33870"/>
                </a:lnTo>
                <a:lnTo>
                  <a:pt x="126048" y="33870"/>
                </a:lnTo>
                <a:lnTo>
                  <a:pt x="125920" y="33820"/>
                </a:lnTo>
                <a:lnTo>
                  <a:pt x="120040" y="33782"/>
                </a:lnTo>
                <a:lnTo>
                  <a:pt x="120319" y="33540"/>
                </a:lnTo>
                <a:lnTo>
                  <a:pt x="95567" y="33540"/>
                </a:lnTo>
                <a:lnTo>
                  <a:pt x="95008" y="1104"/>
                </a:lnTo>
                <a:close/>
              </a:path>
              <a:path w="173354" h="106045">
                <a:moveTo>
                  <a:pt x="159143" y="0"/>
                </a:moveTo>
                <a:lnTo>
                  <a:pt x="133794" y="431"/>
                </a:lnTo>
                <a:lnTo>
                  <a:pt x="95567" y="33540"/>
                </a:lnTo>
                <a:lnTo>
                  <a:pt x="120319" y="33540"/>
                </a:lnTo>
                <a:lnTo>
                  <a:pt x="15914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6864943" y="6800899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5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73" y="63009"/>
                </a:lnTo>
                <a:lnTo>
                  <a:pt x="22832" y="97941"/>
                </a:lnTo>
                <a:lnTo>
                  <a:pt x="56632" y="107683"/>
                </a:lnTo>
                <a:lnTo>
                  <a:pt x="58842" y="107429"/>
                </a:lnTo>
                <a:lnTo>
                  <a:pt x="66188" y="106967"/>
                </a:lnTo>
                <a:lnTo>
                  <a:pt x="102173" y="91122"/>
                </a:lnTo>
                <a:lnTo>
                  <a:pt x="57013" y="91122"/>
                </a:lnTo>
                <a:lnTo>
                  <a:pt x="49444" y="90229"/>
                </a:lnTo>
                <a:lnTo>
                  <a:pt x="21806" y="60459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0" y="50469"/>
                </a:lnTo>
                <a:lnTo>
                  <a:pt x="107432" y="48971"/>
                </a:lnTo>
                <a:lnTo>
                  <a:pt x="106375" y="38958"/>
                </a:lnTo>
                <a:lnTo>
                  <a:pt x="104952" y="34074"/>
                </a:lnTo>
                <a:lnTo>
                  <a:pt x="24717" y="34074"/>
                </a:lnTo>
                <a:lnTo>
                  <a:pt x="26711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8" y="19748"/>
                </a:lnTo>
                <a:lnTo>
                  <a:pt x="44288" y="18503"/>
                </a:lnTo>
                <a:lnTo>
                  <a:pt x="46180" y="17741"/>
                </a:lnTo>
                <a:lnTo>
                  <a:pt x="48085" y="17183"/>
                </a:lnTo>
                <a:lnTo>
                  <a:pt x="51895" y="16535"/>
                </a:lnTo>
                <a:lnTo>
                  <a:pt x="53724" y="16357"/>
                </a:lnTo>
                <a:lnTo>
                  <a:pt x="56963" y="16294"/>
                </a:lnTo>
                <a:lnTo>
                  <a:pt x="94433" y="16294"/>
                </a:lnTo>
                <a:lnTo>
                  <a:pt x="94072" y="15875"/>
                </a:lnTo>
                <a:lnTo>
                  <a:pt x="58372" y="50"/>
                </a:lnTo>
                <a:lnTo>
                  <a:pt x="54765" y="0"/>
                </a:lnTo>
                <a:close/>
              </a:path>
              <a:path w="109854" h="107950">
                <a:moveTo>
                  <a:pt x="95888" y="70358"/>
                </a:moveTo>
                <a:lnTo>
                  <a:pt x="95037" y="71399"/>
                </a:lnTo>
                <a:lnTo>
                  <a:pt x="91862" y="75069"/>
                </a:lnTo>
                <a:lnTo>
                  <a:pt x="91151" y="75958"/>
                </a:lnTo>
                <a:lnTo>
                  <a:pt x="57013" y="91122"/>
                </a:lnTo>
                <a:lnTo>
                  <a:pt x="102173" y="91122"/>
                </a:lnTo>
                <a:lnTo>
                  <a:pt x="104362" y="89161"/>
                </a:lnTo>
                <a:lnTo>
                  <a:pt x="109782" y="83134"/>
                </a:lnTo>
                <a:lnTo>
                  <a:pt x="95888" y="70358"/>
                </a:lnTo>
                <a:close/>
              </a:path>
              <a:path w="109854" h="107950">
                <a:moveTo>
                  <a:pt x="94433" y="16294"/>
                </a:moveTo>
                <a:lnTo>
                  <a:pt x="56963" y="16294"/>
                </a:lnTo>
                <a:lnTo>
                  <a:pt x="59134" y="16471"/>
                </a:lnTo>
                <a:lnTo>
                  <a:pt x="60239" y="16611"/>
                </a:lnTo>
                <a:lnTo>
                  <a:pt x="84445" y="33032"/>
                </a:lnTo>
                <a:lnTo>
                  <a:pt x="24717" y="34074"/>
                </a:lnTo>
                <a:lnTo>
                  <a:pt x="104952" y="34074"/>
                </a:lnTo>
                <a:lnTo>
                  <a:pt x="103795" y="30103"/>
                </a:lnTo>
                <a:lnTo>
                  <a:pt x="99694" y="22408"/>
                </a:lnTo>
                <a:lnTo>
                  <a:pt x="94433" y="1629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6971842" y="6801031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79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79" h="103504">
                <a:moveTo>
                  <a:pt x="93230" y="0"/>
                </a:moveTo>
                <a:lnTo>
                  <a:pt x="0" y="1612"/>
                </a:lnTo>
                <a:lnTo>
                  <a:pt x="279" y="17716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38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7166673" y="6779145"/>
            <a:ext cx="1233601" cy="1224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8502472" y="6748533"/>
            <a:ext cx="1485176" cy="12997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994325" y="7148251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66"/>
                </a:lnTo>
                <a:lnTo>
                  <a:pt x="0" y="55079"/>
                </a:lnTo>
                <a:lnTo>
                  <a:pt x="1112" y="65825"/>
                </a:lnTo>
                <a:lnTo>
                  <a:pt x="25698" y="99905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25"/>
                </a:lnTo>
                <a:lnTo>
                  <a:pt x="77455" y="103336"/>
                </a:lnTo>
                <a:lnTo>
                  <a:pt x="86686" y="98485"/>
                </a:lnTo>
                <a:lnTo>
                  <a:pt x="95116" y="91770"/>
                </a:lnTo>
                <a:lnTo>
                  <a:pt x="95472" y="91351"/>
                </a:lnTo>
                <a:lnTo>
                  <a:pt x="55860" y="91351"/>
                </a:lnTo>
                <a:lnTo>
                  <a:pt x="49147" y="90822"/>
                </a:lnTo>
                <a:lnTo>
                  <a:pt x="22040" y="62859"/>
                </a:lnTo>
                <a:lnTo>
                  <a:pt x="21278" y="55079"/>
                </a:lnTo>
                <a:lnTo>
                  <a:pt x="21728" y="47188"/>
                </a:lnTo>
                <a:lnTo>
                  <a:pt x="47222" y="17859"/>
                </a:lnTo>
                <a:lnTo>
                  <a:pt x="54349" y="16992"/>
                </a:lnTo>
                <a:lnTo>
                  <a:pt x="96659" y="16992"/>
                </a:lnTo>
                <a:lnTo>
                  <a:pt x="92982" y="13347"/>
                </a:lnTo>
                <a:lnTo>
                  <a:pt x="84167" y="7449"/>
                </a:lnTo>
                <a:lnTo>
                  <a:pt x="74813" y="3259"/>
                </a:lnTo>
                <a:lnTo>
                  <a:pt x="64923" y="776"/>
                </a:lnTo>
                <a:lnTo>
                  <a:pt x="54501" y="0"/>
                </a:lnTo>
                <a:close/>
              </a:path>
              <a:path w="111125" h="107950">
                <a:moveTo>
                  <a:pt x="96659" y="16992"/>
                </a:moveTo>
                <a:lnTo>
                  <a:pt x="54577" y="16992"/>
                </a:lnTo>
                <a:lnTo>
                  <a:pt x="61740" y="17528"/>
                </a:lnTo>
                <a:lnTo>
                  <a:pt x="68254" y="19400"/>
                </a:lnTo>
                <a:lnTo>
                  <a:pt x="89187" y="51765"/>
                </a:lnTo>
                <a:lnTo>
                  <a:pt x="89313" y="55079"/>
                </a:lnTo>
                <a:lnTo>
                  <a:pt x="88890" y="61700"/>
                </a:lnTo>
                <a:lnTo>
                  <a:pt x="62559" y="90591"/>
                </a:lnTo>
                <a:lnTo>
                  <a:pt x="55860" y="91351"/>
                </a:lnTo>
                <a:lnTo>
                  <a:pt x="95472" y="91351"/>
                </a:lnTo>
                <a:lnTo>
                  <a:pt x="102109" y="83547"/>
                </a:lnTo>
                <a:lnTo>
                  <a:pt x="107046" y="74175"/>
                </a:lnTo>
                <a:lnTo>
                  <a:pt x="109923" y="63654"/>
                </a:lnTo>
                <a:lnTo>
                  <a:pt x="110737" y="51765"/>
                </a:lnTo>
                <a:lnTo>
                  <a:pt x="109384" y="40018"/>
                </a:lnTo>
                <a:lnTo>
                  <a:pt x="105974" y="29698"/>
                </a:lnTo>
                <a:lnTo>
                  <a:pt x="100507" y="20807"/>
                </a:lnTo>
                <a:lnTo>
                  <a:pt x="96659" y="169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2103882" y="7148323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80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80" h="103504">
                <a:moveTo>
                  <a:pt x="93230" y="0"/>
                </a:moveTo>
                <a:lnTo>
                  <a:pt x="0" y="1612"/>
                </a:lnTo>
                <a:lnTo>
                  <a:pt x="279" y="17729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51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2204478" y="7146160"/>
            <a:ext cx="118745" cy="104775"/>
          </a:xfrm>
          <a:custGeom>
            <a:avLst/>
            <a:gdLst/>
            <a:ahLst/>
            <a:cxnLst/>
            <a:rect l="l" t="t" r="r" b="b"/>
            <a:pathLst>
              <a:path w="118744" h="104775">
                <a:moveTo>
                  <a:pt x="19177" y="1701"/>
                </a:moveTo>
                <a:lnTo>
                  <a:pt x="0" y="2031"/>
                </a:lnTo>
                <a:lnTo>
                  <a:pt x="1778" y="104406"/>
                </a:lnTo>
                <a:lnTo>
                  <a:pt x="20955" y="104076"/>
                </a:lnTo>
                <a:lnTo>
                  <a:pt x="19672" y="30378"/>
                </a:lnTo>
                <a:lnTo>
                  <a:pt x="42661" y="30378"/>
                </a:lnTo>
                <a:lnTo>
                  <a:pt x="19177" y="1701"/>
                </a:lnTo>
                <a:close/>
              </a:path>
              <a:path w="118744" h="104775">
                <a:moveTo>
                  <a:pt x="117318" y="29019"/>
                </a:moveTo>
                <a:lnTo>
                  <a:pt x="97917" y="29019"/>
                </a:lnTo>
                <a:lnTo>
                  <a:pt x="99187" y="102717"/>
                </a:lnTo>
                <a:lnTo>
                  <a:pt x="118592" y="102387"/>
                </a:lnTo>
                <a:lnTo>
                  <a:pt x="117318" y="29019"/>
                </a:lnTo>
                <a:close/>
              </a:path>
              <a:path w="118744" h="104775">
                <a:moveTo>
                  <a:pt x="42661" y="30378"/>
                </a:moveTo>
                <a:lnTo>
                  <a:pt x="19672" y="30378"/>
                </a:lnTo>
                <a:lnTo>
                  <a:pt x="50990" y="69341"/>
                </a:lnTo>
                <a:lnTo>
                  <a:pt x="67957" y="69049"/>
                </a:lnTo>
                <a:lnTo>
                  <a:pt x="81720" y="50660"/>
                </a:lnTo>
                <a:lnTo>
                  <a:pt x="59270" y="50660"/>
                </a:lnTo>
                <a:lnTo>
                  <a:pt x="42661" y="30378"/>
                </a:lnTo>
                <a:close/>
              </a:path>
              <a:path w="118744" h="104775">
                <a:moveTo>
                  <a:pt x="116814" y="0"/>
                </a:moveTo>
                <a:lnTo>
                  <a:pt x="97421" y="342"/>
                </a:lnTo>
                <a:lnTo>
                  <a:pt x="59270" y="50660"/>
                </a:lnTo>
                <a:lnTo>
                  <a:pt x="81720" y="50660"/>
                </a:lnTo>
                <a:lnTo>
                  <a:pt x="97917" y="29019"/>
                </a:lnTo>
                <a:lnTo>
                  <a:pt x="117318" y="29019"/>
                </a:lnTo>
                <a:lnTo>
                  <a:pt x="11681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2334853" y="7142321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5" h="107950">
                <a:moveTo>
                  <a:pt x="54765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73" y="63009"/>
                </a:lnTo>
                <a:lnTo>
                  <a:pt x="22839" y="97941"/>
                </a:lnTo>
                <a:lnTo>
                  <a:pt x="56632" y="107683"/>
                </a:lnTo>
                <a:lnTo>
                  <a:pt x="58842" y="107416"/>
                </a:lnTo>
                <a:lnTo>
                  <a:pt x="66188" y="106961"/>
                </a:lnTo>
                <a:lnTo>
                  <a:pt x="102173" y="91122"/>
                </a:lnTo>
                <a:lnTo>
                  <a:pt x="57013" y="91122"/>
                </a:lnTo>
                <a:lnTo>
                  <a:pt x="49443" y="90229"/>
                </a:lnTo>
                <a:lnTo>
                  <a:pt x="21811" y="60459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0" y="50469"/>
                </a:lnTo>
                <a:lnTo>
                  <a:pt x="107432" y="48971"/>
                </a:lnTo>
                <a:lnTo>
                  <a:pt x="106375" y="38958"/>
                </a:lnTo>
                <a:lnTo>
                  <a:pt x="104952" y="34074"/>
                </a:lnTo>
                <a:lnTo>
                  <a:pt x="24717" y="34074"/>
                </a:lnTo>
                <a:lnTo>
                  <a:pt x="26711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8" y="19748"/>
                </a:lnTo>
                <a:lnTo>
                  <a:pt x="44288" y="18503"/>
                </a:lnTo>
                <a:lnTo>
                  <a:pt x="46180" y="17741"/>
                </a:lnTo>
                <a:lnTo>
                  <a:pt x="48085" y="17183"/>
                </a:lnTo>
                <a:lnTo>
                  <a:pt x="51895" y="16535"/>
                </a:lnTo>
                <a:lnTo>
                  <a:pt x="53724" y="16357"/>
                </a:lnTo>
                <a:lnTo>
                  <a:pt x="94487" y="16357"/>
                </a:lnTo>
                <a:lnTo>
                  <a:pt x="94072" y="15875"/>
                </a:lnTo>
                <a:lnTo>
                  <a:pt x="58372" y="50"/>
                </a:lnTo>
                <a:lnTo>
                  <a:pt x="54765" y="0"/>
                </a:lnTo>
                <a:close/>
              </a:path>
              <a:path w="109855" h="107950">
                <a:moveTo>
                  <a:pt x="95888" y="70358"/>
                </a:moveTo>
                <a:lnTo>
                  <a:pt x="95037" y="71399"/>
                </a:lnTo>
                <a:lnTo>
                  <a:pt x="92624" y="74168"/>
                </a:lnTo>
                <a:lnTo>
                  <a:pt x="91138" y="75958"/>
                </a:lnTo>
                <a:lnTo>
                  <a:pt x="57013" y="91122"/>
                </a:lnTo>
                <a:lnTo>
                  <a:pt x="102173" y="91122"/>
                </a:lnTo>
                <a:lnTo>
                  <a:pt x="104362" y="89161"/>
                </a:lnTo>
                <a:lnTo>
                  <a:pt x="109782" y="83134"/>
                </a:lnTo>
                <a:lnTo>
                  <a:pt x="95888" y="70358"/>
                </a:lnTo>
                <a:close/>
              </a:path>
              <a:path w="109855" h="107950">
                <a:moveTo>
                  <a:pt x="94487" y="16357"/>
                </a:moveTo>
                <a:lnTo>
                  <a:pt x="58029" y="16357"/>
                </a:lnTo>
                <a:lnTo>
                  <a:pt x="60239" y="16611"/>
                </a:lnTo>
                <a:lnTo>
                  <a:pt x="61306" y="16814"/>
                </a:lnTo>
                <a:lnTo>
                  <a:pt x="84445" y="33032"/>
                </a:lnTo>
                <a:lnTo>
                  <a:pt x="24717" y="34074"/>
                </a:lnTo>
                <a:lnTo>
                  <a:pt x="104952" y="34074"/>
                </a:lnTo>
                <a:lnTo>
                  <a:pt x="103795" y="30103"/>
                </a:lnTo>
                <a:lnTo>
                  <a:pt x="99694" y="22408"/>
                </a:lnTo>
                <a:lnTo>
                  <a:pt x="94487" y="1635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2441752" y="7142452"/>
            <a:ext cx="93980" cy="103505"/>
          </a:xfrm>
          <a:custGeom>
            <a:avLst/>
            <a:gdLst/>
            <a:ahLst/>
            <a:cxnLst/>
            <a:rect l="l" t="t" r="r" b="b"/>
            <a:pathLst>
              <a:path w="93980" h="103504">
                <a:moveTo>
                  <a:pt x="56482" y="17081"/>
                </a:moveTo>
                <a:lnTo>
                  <a:pt x="37299" y="17081"/>
                </a:lnTo>
                <a:lnTo>
                  <a:pt x="38798" y="103352"/>
                </a:lnTo>
                <a:lnTo>
                  <a:pt x="57975" y="103022"/>
                </a:lnTo>
                <a:lnTo>
                  <a:pt x="56482" y="17081"/>
                </a:lnTo>
                <a:close/>
              </a:path>
              <a:path w="93980" h="103504">
                <a:moveTo>
                  <a:pt x="93230" y="0"/>
                </a:moveTo>
                <a:lnTo>
                  <a:pt x="0" y="1612"/>
                </a:lnTo>
                <a:lnTo>
                  <a:pt x="279" y="17716"/>
                </a:lnTo>
                <a:lnTo>
                  <a:pt x="37299" y="17081"/>
                </a:lnTo>
                <a:lnTo>
                  <a:pt x="56482" y="17081"/>
                </a:lnTo>
                <a:lnTo>
                  <a:pt x="56476" y="16738"/>
                </a:lnTo>
                <a:lnTo>
                  <a:pt x="93510" y="16103"/>
                </a:lnTo>
                <a:lnTo>
                  <a:pt x="932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2542032" y="7140869"/>
            <a:ext cx="99060" cy="104139"/>
          </a:xfrm>
          <a:custGeom>
            <a:avLst/>
            <a:gdLst/>
            <a:ahLst/>
            <a:cxnLst/>
            <a:rect l="l" t="t" r="r" b="b"/>
            <a:pathLst>
              <a:path w="99060" h="104140">
                <a:moveTo>
                  <a:pt x="19177" y="1117"/>
                </a:moveTo>
                <a:lnTo>
                  <a:pt x="0" y="1460"/>
                </a:lnTo>
                <a:lnTo>
                  <a:pt x="1778" y="103835"/>
                </a:lnTo>
                <a:lnTo>
                  <a:pt x="20955" y="103504"/>
                </a:lnTo>
                <a:lnTo>
                  <a:pt x="19989" y="48336"/>
                </a:lnTo>
                <a:lnTo>
                  <a:pt x="37261" y="48031"/>
                </a:lnTo>
                <a:lnTo>
                  <a:pt x="67422" y="48031"/>
                </a:lnTo>
                <a:lnTo>
                  <a:pt x="63893" y="43789"/>
                </a:lnTo>
                <a:lnTo>
                  <a:pt x="55384" y="35839"/>
                </a:lnTo>
                <a:lnTo>
                  <a:pt x="50241" y="33832"/>
                </a:lnTo>
                <a:lnTo>
                  <a:pt x="44221" y="33794"/>
                </a:lnTo>
                <a:lnTo>
                  <a:pt x="44500" y="33553"/>
                </a:lnTo>
                <a:lnTo>
                  <a:pt x="19735" y="33553"/>
                </a:lnTo>
                <a:lnTo>
                  <a:pt x="19177" y="1117"/>
                </a:lnTo>
                <a:close/>
              </a:path>
              <a:path w="99060" h="104140">
                <a:moveTo>
                  <a:pt x="67422" y="48031"/>
                </a:moveTo>
                <a:lnTo>
                  <a:pt x="37261" y="48031"/>
                </a:lnTo>
                <a:lnTo>
                  <a:pt x="40551" y="49047"/>
                </a:lnTo>
                <a:lnTo>
                  <a:pt x="46939" y="53200"/>
                </a:lnTo>
                <a:lnTo>
                  <a:pt x="49453" y="55918"/>
                </a:lnTo>
                <a:lnTo>
                  <a:pt x="51269" y="59270"/>
                </a:lnTo>
                <a:lnTo>
                  <a:pt x="78054" y="103619"/>
                </a:lnTo>
                <a:lnTo>
                  <a:pt x="98742" y="101041"/>
                </a:lnTo>
                <a:lnTo>
                  <a:pt x="72834" y="56692"/>
                </a:lnTo>
                <a:lnTo>
                  <a:pt x="72421" y="55918"/>
                </a:lnTo>
                <a:lnTo>
                  <a:pt x="71424" y="54165"/>
                </a:lnTo>
                <a:lnTo>
                  <a:pt x="71018" y="53555"/>
                </a:lnTo>
                <a:lnTo>
                  <a:pt x="70561" y="52984"/>
                </a:lnTo>
                <a:lnTo>
                  <a:pt x="67538" y="48171"/>
                </a:lnTo>
                <a:lnTo>
                  <a:pt x="67422" y="48031"/>
                </a:lnTo>
                <a:close/>
              </a:path>
              <a:path w="99060" h="104140">
                <a:moveTo>
                  <a:pt x="83312" y="0"/>
                </a:moveTo>
                <a:lnTo>
                  <a:pt x="58191" y="444"/>
                </a:lnTo>
                <a:lnTo>
                  <a:pt x="19735" y="33553"/>
                </a:lnTo>
                <a:lnTo>
                  <a:pt x="44500" y="33553"/>
                </a:lnTo>
                <a:lnTo>
                  <a:pt x="8331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2644901" y="7138887"/>
            <a:ext cx="96520" cy="104139"/>
          </a:xfrm>
          <a:custGeom>
            <a:avLst/>
            <a:gdLst/>
            <a:ahLst/>
            <a:cxnLst/>
            <a:rect l="l" t="t" r="r" b="b"/>
            <a:pathLst>
              <a:path w="96519" h="104140">
                <a:moveTo>
                  <a:pt x="19164" y="1320"/>
                </a:moveTo>
                <a:lnTo>
                  <a:pt x="0" y="1651"/>
                </a:lnTo>
                <a:lnTo>
                  <a:pt x="1765" y="104025"/>
                </a:lnTo>
                <a:lnTo>
                  <a:pt x="20942" y="103695"/>
                </a:lnTo>
                <a:lnTo>
                  <a:pt x="20586" y="83172"/>
                </a:lnTo>
                <a:lnTo>
                  <a:pt x="42011" y="60007"/>
                </a:lnTo>
                <a:lnTo>
                  <a:pt x="20180" y="60007"/>
                </a:lnTo>
                <a:lnTo>
                  <a:pt x="19164" y="1320"/>
                </a:lnTo>
                <a:close/>
              </a:path>
              <a:path w="96519" h="104140">
                <a:moveTo>
                  <a:pt x="94956" y="23495"/>
                </a:moveTo>
                <a:lnTo>
                  <a:pt x="75780" y="23495"/>
                </a:lnTo>
                <a:lnTo>
                  <a:pt x="77152" y="102717"/>
                </a:lnTo>
                <a:lnTo>
                  <a:pt x="96316" y="102387"/>
                </a:lnTo>
                <a:lnTo>
                  <a:pt x="94956" y="23495"/>
                </a:lnTo>
                <a:close/>
              </a:path>
              <a:path w="96519" h="104140">
                <a:moveTo>
                  <a:pt x="94551" y="0"/>
                </a:moveTo>
                <a:lnTo>
                  <a:pt x="75374" y="342"/>
                </a:lnTo>
                <a:lnTo>
                  <a:pt x="20180" y="60007"/>
                </a:lnTo>
                <a:lnTo>
                  <a:pt x="42011" y="60007"/>
                </a:lnTo>
                <a:lnTo>
                  <a:pt x="75780" y="23495"/>
                </a:lnTo>
                <a:lnTo>
                  <a:pt x="94956" y="23495"/>
                </a:lnTo>
                <a:lnTo>
                  <a:pt x="9455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2842869" y="7104241"/>
            <a:ext cx="38735" cy="146685"/>
          </a:xfrm>
          <a:custGeom>
            <a:avLst/>
            <a:gdLst/>
            <a:ahLst/>
            <a:cxnLst/>
            <a:rect l="l" t="t" r="r" b="b"/>
            <a:pathLst>
              <a:path w="38735" h="146684">
                <a:moveTo>
                  <a:pt x="35979" y="0"/>
                </a:moveTo>
                <a:lnTo>
                  <a:pt x="5016" y="32651"/>
                </a:lnTo>
                <a:lnTo>
                  <a:pt x="0" y="74129"/>
                </a:lnTo>
                <a:lnTo>
                  <a:pt x="479" y="83795"/>
                </a:lnTo>
                <a:lnTo>
                  <a:pt x="8545" y="121505"/>
                </a:lnTo>
                <a:lnTo>
                  <a:pt x="20662" y="146608"/>
                </a:lnTo>
                <a:lnTo>
                  <a:pt x="38506" y="146062"/>
                </a:lnTo>
                <a:lnTo>
                  <a:pt x="34410" y="136616"/>
                </a:lnTo>
                <a:lnTo>
                  <a:pt x="30827" y="127309"/>
                </a:lnTo>
                <a:lnTo>
                  <a:pt x="20703" y="82520"/>
                </a:lnTo>
                <a:lnTo>
                  <a:pt x="20299" y="74129"/>
                </a:lnTo>
                <a:lnTo>
                  <a:pt x="20396" y="64920"/>
                </a:lnTo>
                <a:lnTo>
                  <a:pt x="28957" y="19516"/>
                </a:lnTo>
                <a:lnTo>
                  <a:pt x="32214" y="9879"/>
                </a:lnTo>
                <a:lnTo>
                  <a:pt x="35979" y="0"/>
                </a:lnTo>
                <a:close/>
              </a:path>
              <a:path w="38735" h="146684">
                <a:moveTo>
                  <a:pt x="38506" y="146062"/>
                </a:moveTo>
                <a:lnTo>
                  <a:pt x="20662" y="146608"/>
                </a:lnTo>
                <a:lnTo>
                  <a:pt x="38519" y="146291"/>
                </a:lnTo>
                <a:lnTo>
                  <a:pt x="38506" y="14606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2876829" y="7134669"/>
            <a:ext cx="107950" cy="104139"/>
          </a:xfrm>
          <a:custGeom>
            <a:avLst/>
            <a:gdLst/>
            <a:ahLst/>
            <a:cxnLst/>
            <a:rect l="l" t="t" r="r" b="b"/>
            <a:pathLst>
              <a:path w="107950" h="104140">
                <a:moveTo>
                  <a:pt x="32682" y="48831"/>
                </a:moveTo>
                <a:lnTo>
                  <a:pt x="13500" y="48831"/>
                </a:lnTo>
                <a:lnTo>
                  <a:pt x="14465" y="104000"/>
                </a:lnTo>
                <a:lnTo>
                  <a:pt x="33642" y="103657"/>
                </a:lnTo>
                <a:lnTo>
                  <a:pt x="32682" y="48831"/>
                </a:lnTo>
                <a:close/>
              </a:path>
              <a:path w="107950" h="104140">
                <a:moveTo>
                  <a:pt x="106743" y="47548"/>
                </a:moveTo>
                <a:lnTo>
                  <a:pt x="87566" y="47548"/>
                </a:lnTo>
                <a:lnTo>
                  <a:pt x="88518" y="102704"/>
                </a:lnTo>
                <a:lnTo>
                  <a:pt x="107695" y="102374"/>
                </a:lnTo>
                <a:lnTo>
                  <a:pt x="106743" y="47548"/>
                </a:lnTo>
                <a:close/>
              </a:path>
              <a:path w="107950" h="104140">
                <a:moveTo>
                  <a:pt x="31864" y="1282"/>
                </a:moveTo>
                <a:lnTo>
                  <a:pt x="12687" y="1612"/>
                </a:lnTo>
                <a:lnTo>
                  <a:pt x="13220" y="32499"/>
                </a:lnTo>
                <a:lnTo>
                  <a:pt x="0" y="32740"/>
                </a:lnTo>
                <a:lnTo>
                  <a:pt x="279" y="49060"/>
                </a:lnTo>
                <a:lnTo>
                  <a:pt x="13500" y="48831"/>
                </a:lnTo>
                <a:lnTo>
                  <a:pt x="32682" y="48831"/>
                </a:lnTo>
                <a:lnTo>
                  <a:pt x="32677" y="48501"/>
                </a:lnTo>
                <a:lnTo>
                  <a:pt x="87566" y="47548"/>
                </a:lnTo>
                <a:lnTo>
                  <a:pt x="106743" y="47548"/>
                </a:lnTo>
                <a:lnTo>
                  <a:pt x="106476" y="32169"/>
                </a:lnTo>
                <a:lnTo>
                  <a:pt x="32397" y="32169"/>
                </a:lnTo>
                <a:lnTo>
                  <a:pt x="31864" y="1282"/>
                </a:lnTo>
                <a:close/>
              </a:path>
              <a:path w="107950" h="104140">
                <a:moveTo>
                  <a:pt x="105917" y="0"/>
                </a:moveTo>
                <a:lnTo>
                  <a:pt x="86740" y="330"/>
                </a:lnTo>
                <a:lnTo>
                  <a:pt x="87274" y="31216"/>
                </a:lnTo>
                <a:lnTo>
                  <a:pt x="32397" y="32169"/>
                </a:lnTo>
                <a:lnTo>
                  <a:pt x="106476" y="32169"/>
                </a:lnTo>
                <a:lnTo>
                  <a:pt x="10591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2996002" y="7130829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5" h="107950">
                <a:moveTo>
                  <a:pt x="54765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73" y="63009"/>
                </a:lnTo>
                <a:lnTo>
                  <a:pt x="22839" y="97941"/>
                </a:lnTo>
                <a:lnTo>
                  <a:pt x="56632" y="107683"/>
                </a:lnTo>
                <a:lnTo>
                  <a:pt x="58842" y="107416"/>
                </a:lnTo>
                <a:lnTo>
                  <a:pt x="66188" y="106961"/>
                </a:lnTo>
                <a:lnTo>
                  <a:pt x="102173" y="91122"/>
                </a:lnTo>
                <a:lnTo>
                  <a:pt x="57013" y="91122"/>
                </a:lnTo>
                <a:lnTo>
                  <a:pt x="49443" y="90229"/>
                </a:lnTo>
                <a:lnTo>
                  <a:pt x="21811" y="60459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0" y="50469"/>
                </a:lnTo>
                <a:lnTo>
                  <a:pt x="107432" y="48971"/>
                </a:lnTo>
                <a:lnTo>
                  <a:pt x="106375" y="38958"/>
                </a:lnTo>
                <a:lnTo>
                  <a:pt x="104952" y="34074"/>
                </a:lnTo>
                <a:lnTo>
                  <a:pt x="24717" y="34074"/>
                </a:lnTo>
                <a:lnTo>
                  <a:pt x="26711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8" y="19748"/>
                </a:lnTo>
                <a:lnTo>
                  <a:pt x="44288" y="18503"/>
                </a:lnTo>
                <a:lnTo>
                  <a:pt x="46180" y="17741"/>
                </a:lnTo>
                <a:lnTo>
                  <a:pt x="48085" y="17183"/>
                </a:lnTo>
                <a:lnTo>
                  <a:pt x="51895" y="16535"/>
                </a:lnTo>
                <a:lnTo>
                  <a:pt x="53724" y="16357"/>
                </a:lnTo>
                <a:lnTo>
                  <a:pt x="94487" y="16357"/>
                </a:lnTo>
                <a:lnTo>
                  <a:pt x="94072" y="15875"/>
                </a:lnTo>
                <a:lnTo>
                  <a:pt x="58372" y="50"/>
                </a:lnTo>
                <a:lnTo>
                  <a:pt x="54765" y="0"/>
                </a:lnTo>
                <a:close/>
              </a:path>
              <a:path w="109855" h="107950">
                <a:moveTo>
                  <a:pt x="95901" y="70358"/>
                </a:moveTo>
                <a:lnTo>
                  <a:pt x="94199" y="72377"/>
                </a:lnTo>
                <a:lnTo>
                  <a:pt x="92611" y="74168"/>
                </a:lnTo>
                <a:lnTo>
                  <a:pt x="91138" y="75958"/>
                </a:lnTo>
                <a:lnTo>
                  <a:pt x="57013" y="91122"/>
                </a:lnTo>
                <a:lnTo>
                  <a:pt x="102173" y="91122"/>
                </a:lnTo>
                <a:lnTo>
                  <a:pt x="104362" y="89161"/>
                </a:lnTo>
                <a:lnTo>
                  <a:pt x="109782" y="83134"/>
                </a:lnTo>
                <a:lnTo>
                  <a:pt x="95901" y="70358"/>
                </a:lnTo>
                <a:close/>
              </a:path>
              <a:path w="109855" h="107950">
                <a:moveTo>
                  <a:pt x="94487" y="16357"/>
                </a:moveTo>
                <a:lnTo>
                  <a:pt x="58029" y="16357"/>
                </a:lnTo>
                <a:lnTo>
                  <a:pt x="60239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19" y="18186"/>
                </a:lnTo>
                <a:lnTo>
                  <a:pt x="71250" y="20129"/>
                </a:lnTo>
                <a:lnTo>
                  <a:pt x="79429" y="25730"/>
                </a:lnTo>
                <a:lnTo>
                  <a:pt x="82464" y="29095"/>
                </a:lnTo>
                <a:lnTo>
                  <a:pt x="84445" y="33032"/>
                </a:lnTo>
                <a:lnTo>
                  <a:pt x="24717" y="34074"/>
                </a:lnTo>
                <a:lnTo>
                  <a:pt x="104952" y="34074"/>
                </a:lnTo>
                <a:lnTo>
                  <a:pt x="103795" y="30103"/>
                </a:lnTo>
                <a:lnTo>
                  <a:pt x="99694" y="22408"/>
                </a:lnTo>
                <a:lnTo>
                  <a:pt x="94487" y="1635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3203010" y="7127230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79"/>
                </a:lnTo>
                <a:lnTo>
                  <a:pt x="0" y="55092"/>
                </a:lnTo>
                <a:lnTo>
                  <a:pt x="1112" y="65837"/>
                </a:lnTo>
                <a:lnTo>
                  <a:pt x="25704" y="99910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32"/>
                </a:lnTo>
                <a:lnTo>
                  <a:pt x="77455" y="103347"/>
                </a:lnTo>
                <a:lnTo>
                  <a:pt x="86686" y="98498"/>
                </a:lnTo>
                <a:lnTo>
                  <a:pt x="95116" y="91782"/>
                </a:lnTo>
                <a:lnTo>
                  <a:pt x="95472" y="91363"/>
                </a:lnTo>
                <a:lnTo>
                  <a:pt x="55860" y="91363"/>
                </a:lnTo>
                <a:lnTo>
                  <a:pt x="49147" y="90834"/>
                </a:lnTo>
                <a:lnTo>
                  <a:pt x="22040" y="62872"/>
                </a:lnTo>
                <a:lnTo>
                  <a:pt x="21278" y="55092"/>
                </a:lnTo>
                <a:lnTo>
                  <a:pt x="21728" y="47198"/>
                </a:lnTo>
                <a:lnTo>
                  <a:pt x="47222" y="17872"/>
                </a:lnTo>
                <a:lnTo>
                  <a:pt x="54349" y="17005"/>
                </a:lnTo>
                <a:lnTo>
                  <a:pt x="96659" y="17005"/>
                </a:lnTo>
                <a:lnTo>
                  <a:pt x="92982" y="13360"/>
                </a:lnTo>
                <a:lnTo>
                  <a:pt x="84167" y="7461"/>
                </a:lnTo>
                <a:lnTo>
                  <a:pt x="74813" y="3270"/>
                </a:lnTo>
                <a:lnTo>
                  <a:pt x="64923" y="783"/>
                </a:lnTo>
                <a:lnTo>
                  <a:pt x="54501" y="0"/>
                </a:lnTo>
                <a:close/>
              </a:path>
              <a:path w="111125" h="107950">
                <a:moveTo>
                  <a:pt x="96659" y="17005"/>
                </a:moveTo>
                <a:lnTo>
                  <a:pt x="54577" y="17005"/>
                </a:lnTo>
                <a:lnTo>
                  <a:pt x="61742" y="17540"/>
                </a:lnTo>
                <a:lnTo>
                  <a:pt x="68259" y="19413"/>
                </a:lnTo>
                <a:lnTo>
                  <a:pt x="89187" y="51777"/>
                </a:lnTo>
                <a:lnTo>
                  <a:pt x="89313" y="55092"/>
                </a:lnTo>
                <a:lnTo>
                  <a:pt x="88890" y="61712"/>
                </a:lnTo>
                <a:lnTo>
                  <a:pt x="62559" y="90603"/>
                </a:lnTo>
                <a:lnTo>
                  <a:pt x="55860" y="91363"/>
                </a:lnTo>
                <a:lnTo>
                  <a:pt x="95472" y="91363"/>
                </a:lnTo>
                <a:lnTo>
                  <a:pt x="102109" y="83560"/>
                </a:lnTo>
                <a:lnTo>
                  <a:pt x="107046" y="74188"/>
                </a:lnTo>
                <a:lnTo>
                  <a:pt x="109923" y="63666"/>
                </a:lnTo>
                <a:lnTo>
                  <a:pt x="110737" y="51777"/>
                </a:lnTo>
                <a:lnTo>
                  <a:pt x="109384" y="40031"/>
                </a:lnTo>
                <a:lnTo>
                  <a:pt x="105974" y="29711"/>
                </a:lnTo>
                <a:lnTo>
                  <a:pt x="100507" y="20820"/>
                </a:lnTo>
                <a:lnTo>
                  <a:pt x="96659" y="170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3323958" y="7127106"/>
            <a:ext cx="106045" cy="134620"/>
          </a:xfrm>
          <a:custGeom>
            <a:avLst/>
            <a:gdLst/>
            <a:ahLst/>
            <a:cxnLst/>
            <a:rect l="l" t="t" r="r" b="b"/>
            <a:pathLst>
              <a:path w="106045" h="134620">
                <a:moveTo>
                  <a:pt x="105707" y="102527"/>
                </a:moveTo>
                <a:lnTo>
                  <a:pt x="86855" y="102527"/>
                </a:lnTo>
                <a:lnTo>
                  <a:pt x="78130" y="132918"/>
                </a:lnTo>
                <a:lnTo>
                  <a:pt x="96888" y="134353"/>
                </a:lnTo>
                <a:lnTo>
                  <a:pt x="105676" y="102717"/>
                </a:lnTo>
                <a:lnTo>
                  <a:pt x="105707" y="102527"/>
                </a:lnTo>
                <a:close/>
              </a:path>
              <a:path w="106045" h="134620">
                <a:moveTo>
                  <a:pt x="19176" y="1295"/>
                </a:moveTo>
                <a:lnTo>
                  <a:pt x="0" y="1625"/>
                </a:lnTo>
                <a:lnTo>
                  <a:pt x="1777" y="104013"/>
                </a:lnTo>
                <a:lnTo>
                  <a:pt x="86855" y="102527"/>
                </a:lnTo>
                <a:lnTo>
                  <a:pt x="105707" y="102527"/>
                </a:lnTo>
                <a:lnTo>
                  <a:pt x="105841" y="101688"/>
                </a:lnTo>
                <a:lnTo>
                  <a:pt x="105905" y="94475"/>
                </a:lnTo>
                <a:lnTo>
                  <a:pt x="104889" y="91617"/>
                </a:lnTo>
                <a:lnTo>
                  <a:pt x="101264" y="87566"/>
                </a:lnTo>
                <a:lnTo>
                  <a:pt x="20675" y="87566"/>
                </a:lnTo>
                <a:lnTo>
                  <a:pt x="19176" y="1295"/>
                </a:lnTo>
                <a:close/>
              </a:path>
              <a:path w="106045" h="134620">
                <a:moveTo>
                  <a:pt x="93243" y="0"/>
                </a:moveTo>
                <a:lnTo>
                  <a:pt x="74066" y="330"/>
                </a:lnTo>
                <a:lnTo>
                  <a:pt x="75564" y="86613"/>
                </a:lnTo>
                <a:lnTo>
                  <a:pt x="20675" y="87566"/>
                </a:lnTo>
                <a:lnTo>
                  <a:pt x="101264" y="87566"/>
                </a:lnTo>
                <a:lnTo>
                  <a:pt x="101003" y="87274"/>
                </a:lnTo>
                <a:lnTo>
                  <a:pt x="98392" y="86271"/>
                </a:lnTo>
                <a:lnTo>
                  <a:pt x="94741" y="86271"/>
                </a:lnTo>
                <a:lnTo>
                  <a:pt x="93243" y="0"/>
                </a:lnTo>
                <a:close/>
              </a:path>
              <a:path w="106045" h="134620">
                <a:moveTo>
                  <a:pt x="98259" y="86220"/>
                </a:moveTo>
                <a:lnTo>
                  <a:pt x="94741" y="86271"/>
                </a:lnTo>
                <a:lnTo>
                  <a:pt x="98392" y="86271"/>
                </a:lnTo>
                <a:lnTo>
                  <a:pt x="98259" y="8622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3430101" y="7123287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5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73" y="63004"/>
                </a:lnTo>
                <a:lnTo>
                  <a:pt x="22839" y="97941"/>
                </a:lnTo>
                <a:lnTo>
                  <a:pt x="56632" y="107683"/>
                </a:lnTo>
                <a:lnTo>
                  <a:pt x="58842" y="107416"/>
                </a:lnTo>
                <a:lnTo>
                  <a:pt x="66188" y="106961"/>
                </a:lnTo>
                <a:lnTo>
                  <a:pt x="102187" y="91109"/>
                </a:lnTo>
                <a:lnTo>
                  <a:pt x="57013" y="91109"/>
                </a:lnTo>
                <a:lnTo>
                  <a:pt x="49443" y="90223"/>
                </a:lnTo>
                <a:lnTo>
                  <a:pt x="21811" y="60453"/>
                </a:lnTo>
                <a:lnTo>
                  <a:pt x="21085" y="53555"/>
                </a:lnTo>
                <a:lnTo>
                  <a:pt x="21136" y="52311"/>
                </a:lnTo>
                <a:lnTo>
                  <a:pt x="21250" y="50457"/>
                </a:lnTo>
                <a:lnTo>
                  <a:pt x="107432" y="48971"/>
                </a:lnTo>
                <a:lnTo>
                  <a:pt x="106375" y="38958"/>
                </a:lnTo>
                <a:lnTo>
                  <a:pt x="104949" y="34061"/>
                </a:lnTo>
                <a:lnTo>
                  <a:pt x="24717" y="34061"/>
                </a:lnTo>
                <a:lnTo>
                  <a:pt x="26711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8" y="19748"/>
                </a:lnTo>
                <a:lnTo>
                  <a:pt x="44288" y="18503"/>
                </a:lnTo>
                <a:lnTo>
                  <a:pt x="46180" y="17729"/>
                </a:lnTo>
                <a:lnTo>
                  <a:pt x="48085" y="17183"/>
                </a:lnTo>
                <a:lnTo>
                  <a:pt x="51895" y="16522"/>
                </a:lnTo>
                <a:lnTo>
                  <a:pt x="53724" y="16344"/>
                </a:lnTo>
                <a:lnTo>
                  <a:pt x="94487" y="16344"/>
                </a:lnTo>
                <a:lnTo>
                  <a:pt x="94072" y="15862"/>
                </a:lnTo>
                <a:lnTo>
                  <a:pt x="58372" y="50"/>
                </a:lnTo>
                <a:lnTo>
                  <a:pt x="54765" y="0"/>
                </a:lnTo>
                <a:close/>
              </a:path>
              <a:path w="109854" h="107950">
                <a:moveTo>
                  <a:pt x="95888" y="70358"/>
                </a:moveTo>
                <a:lnTo>
                  <a:pt x="95037" y="71399"/>
                </a:lnTo>
                <a:lnTo>
                  <a:pt x="91862" y="75057"/>
                </a:lnTo>
                <a:lnTo>
                  <a:pt x="91138" y="75958"/>
                </a:lnTo>
                <a:lnTo>
                  <a:pt x="57013" y="91109"/>
                </a:lnTo>
                <a:lnTo>
                  <a:pt x="102187" y="91109"/>
                </a:lnTo>
                <a:lnTo>
                  <a:pt x="104362" y="89161"/>
                </a:lnTo>
                <a:lnTo>
                  <a:pt x="109782" y="83134"/>
                </a:lnTo>
                <a:lnTo>
                  <a:pt x="95888" y="70358"/>
                </a:lnTo>
                <a:close/>
              </a:path>
              <a:path w="109854" h="107950">
                <a:moveTo>
                  <a:pt x="94487" y="16344"/>
                </a:moveTo>
                <a:lnTo>
                  <a:pt x="58029" y="16344"/>
                </a:lnTo>
                <a:lnTo>
                  <a:pt x="60239" y="16598"/>
                </a:lnTo>
                <a:lnTo>
                  <a:pt x="61306" y="16814"/>
                </a:lnTo>
                <a:lnTo>
                  <a:pt x="84445" y="33032"/>
                </a:lnTo>
                <a:lnTo>
                  <a:pt x="24717" y="34061"/>
                </a:lnTo>
                <a:lnTo>
                  <a:pt x="104949" y="34061"/>
                </a:lnTo>
                <a:lnTo>
                  <a:pt x="103795" y="30102"/>
                </a:lnTo>
                <a:lnTo>
                  <a:pt x="99694" y="22403"/>
                </a:lnTo>
                <a:lnTo>
                  <a:pt x="94487" y="163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3541305" y="7123107"/>
            <a:ext cx="107950" cy="104139"/>
          </a:xfrm>
          <a:custGeom>
            <a:avLst/>
            <a:gdLst/>
            <a:ahLst/>
            <a:cxnLst/>
            <a:rect l="l" t="t" r="r" b="b"/>
            <a:pathLst>
              <a:path w="107950" h="104140">
                <a:moveTo>
                  <a:pt x="32682" y="48844"/>
                </a:moveTo>
                <a:lnTo>
                  <a:pt x="13500" y="48844"/>
                </a:lnTo>
                <a:lnTo>
                  <a:pt x="14465" y="104012"/>
                </a:lnTo>
                <a:lnTo>
                  <a:pt x="33642" y="103670"/>
                </a:lnTo>
                <a:lnTo>
                  <a:pt x="32682" y="48844"/>
                </a:lnTo>
                <a:close/>
              </a:path>
              <a:path w="107950" h="104140">
                <a:moveTo>
                  <a:pt x="106743" y="47561"/>
                </a:moveTo>
                <a:lnTo>
                  <a:pt x="87566" y="47561"/>
                </a:lnTo>
                <a:lnTo>
                  <a:pt x="88519" y="102717"/>
                </a:lnTo>
                <a:lnTo>
                  <a:pt x="107696" y="102387"/>
                </a:lnTo>
                <a:lnTo>
                  <a:pt x="106743" y="47561"/>
                </a:lnTo>
                <a:close/>
              </a:path>
              <a:path w="107950" h="104140">
                <a:moveTo>
                  <a:pt x="31864" y="1295"/>
                </a:moveTo>
                <a:lnTo>
                  <a:pt x="12687" y="1625"/>
                </a:lnTo>
                <a:lnTo>
                  <a:pt x="13220" y="32511"/>
                </a:lnTo>
                <a:lnTo>
                  <a:pt x="0" y="32740"/>
                </a:lnTo>
                <a:lnTo>
                  <a:pt x="279" y="49072"/>
                </a:lnTo>
                <a:lnTo>
                  <a:pt x="13500" y="48844"/>
                </a:lnTo>
                <a:lnTo>
                  <a:pt x="32682" y="48844"/>
                </a:lnTo>
                <a:lnTo>
                  <a:pt x="32677" y="48513"/>
                </a:lnTo>
                <a:lnTo>
                  <a:pt x="87566" y="47561"/>
                </a:lnTo>
                <a:lnTo>
                  <a:pt x="106743" y="47561"/>
                </a:lnTo>
                <a:lnTo>
                  <a:pt x="106476" y="32181"/>
                </a:lnTo>
                <a:lnTo>
                  <a:pt x="32397" y="32181"/>
                </a:lnTo>
                <a:lnTo>
                  <a:pt x="31864" y="1295"/>
                </a:lnTo>
                <a:close/>
              </a:path>
              <a:path w="107950" h="104140">
                <a:moveTo>
                  <a:pt x="105918" y="0"/>
                </a:moveTo>
                <a:lnTo>
                  <a:pt x="86741" y="342"/>
                </a:lnTo>
                <a:lnTo>
                  <a:pt x="87274" y="31229"/>
                </a:lnTo>
                <a:lnTo>
                  <a:pt x="32397" y="32181"/>
                </a:lnTo>
                <a:lnTo>
                  <a:pt x="106476" y="32181"/>
                </a:lnTo>
                <a:lnTo>
                  <a:pt x="10591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3665016" y="7121353"/>
            <a:ext cx="99060" cy="104139"/>
          </a:xfrm>
          <a:custGeom>
            <a:avLst/>
            <a:gdLst/>
            <a:ahLst/>
            <a:cxnLst/>
            <a:rect l="l" t="t" r="r" b="b"/>
            <a:pathLst>
              <a:path w="99060" h="104140">
                <a:moveTo>
                  <a:pt x="19176" y="1117"/>
                </a:moveTo>
                <a:lnTo>
                  <a:pt x="0" y="1447"/>
                </a:lnTo>
                <a:lnTo>
                  <a:pt x="1777" y="103835"/>
                </a:lnTo>
                <a:lnTo>
                  <a:pt x="20954" y="103504"/>
                </a:lnTo>
                <a:lnTo>
                  <a:pt x="20002" y="48336"/>
                </a:lnTo>
                <a:lnTo>
                  <a:pt x="37261" y="48031"/>
                </a:lnTo>
                <a:lnTo>
                  <a:pt x="67422" y="48031"/>
                </a:lnTo>
                <a:lnTo>
                  <a:pt x="63906" y="43789"/>
                </a:lnTo>
                <a:lnTo>
                  <a:pt x="55384" y="35839"/>
                </a:lnTo>
                <a:lnTo>
                  <a:pt x="50241" y="33832"/>
                </a:lnTo>
                <a:lnTo>
                  <a:pt x="44221" y="33781"/>
                </a:lnTo>
                <a:lnTo>
                  <a:pt x="44485" y="33553"/>
                </a:lnTo>
                <a:lnTo>
                  <a:pt x="19735" y="33553"/>
                </a:lnTo>
                <a:lnTo>
                  <a:pt x="19176" y="1117"/>
                </a:lnTo>
                <a:close/>
              </a:path>
              <a:path w="99060" h="104140">
                <a:moveTo>
                  <a:pt x="67422" y="48031"/>
                </a:moveTo>
                <a:lnTo>
                  <a:pt x="37261" y="48031"/>
                </a:lnTo>
                <a:lnTo>
                  <a:pt x="40551" y="49047"/>
                </a:lnTo>
                <a:lnTo>
                  <a:pt x="46939" y="53200"/>
                </a:lnTo>
                <a:lnTo>
                  <a:pt x="49453" y="55918"/>
                </a:lnTo>
                <a:lnTo>
                  <a:pt x="51269" y="59270"/>
                </a:lnTo>
                <a:lnTo>
                  <a:pt x="78054" y="103619"/>
                </a:lnTo>
                <a:lnTo>
                  <a:pt x="98742" y="101041"/>
                </a:lnTo>
                <a:lnTo>
                  <a:pt x="72834" y="56680"/>
                </a:lnTo>
                <a:lnTo>
                  <a:pt x="71424" y="54165"/>
                </a:lnTo>
                <a:lnTo>
                  <a:pt x="71018" y="53555"/>
                </a:lnTo>
                <a:lnTo>
                  <a:pt x="70561" y="52971"/>
                </a:lnTo>
                <a:lnTo>
                  <a:pt x="67538" y="48171"/>
                </a:lnTo>
                <a:lnTo>
                  <a:pt x="67422" y="48031"/>
                </a:lnTo>
                <a:close/>
              </a:path>
              <a:path w="99060" h="104140">
                <a:moveTo>
                  <a:pt x="83311" y="0"/>
                </a:moveTo>
                <a:lnTo>
                  <a:pt x="58191" y="431"/>
                </a:lnTo>
                <a:lnTo>
                  <a:pt x="19735" y="33553"/>
                </a:lnTo>
                <a:lnTo>
                  <a:pt x="44485" y="33553"/>
                </a:lnTo>
                <a:lnTo>
                  <a:pt x="8331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3767874" y="7119366"/>
            <a:ext cx="96520" cy="104139"/>
          </a:xfrm>
          <a:custGeom>
            <a:avLst/>
            <a:gdLst/>
            <a:ahLst/>
            <a:cxnLst/>
            <a:rect l="l" t="t" r="r" b="b"/>
            <a:pathLst>
              <a:path w="96520" h="104140">
                <a:moveTo>
                  <a:pt x="19177" y="1320"/>
                </a:moveTo>
                <a:lnTo>
                  <a:pt x="0" y="1651"/>
                </a:lnTo>
                <a:lnTo>
                  <a:pt x="1778" y="104025"/>
                </a:lnTo>
                <a:lnTo>
                  <a:pt x="20955" y="103695"/>
                </a:lnTo>
                <a:lnTo>
                  <a:pt x="20599" y="83172"/>
                </a:lnTo>
                <a:lnTo>
                  <a:pt x="42023" y="60007"/>
                </a:lnTo>
                <a:lnTo>
                  <a:pt x="20193" y="60007"/>
                </a:lnTo>
                <a:lnTo>
                  <a:pt x="19177" y="1320"/>
                </a:lnTo>
                <a:close/>
              </a:path>
              <a:path w="96520" h="104140">
                <a:moveTo>
                  <a:pt x="94969" y="23507"/>
                </a:moveTo>
                <a:lnTo>
                  <a:pt x="75780" y="23507"/>
                </a:lnTo>
                <a:lnTo>
                  <a:pt x="77165" y="102717"/>
                </a:lnTo>
                <a:lnTo>
                  <a:pt x="96329" y="102387"/>
                </a:lnTo>
                <a:lnTo>
                  <a:pt x="94969" y="23507"/>
                </a:lnTo>
                <a:close/>
              </a:path>
              <a:path w="96520" h="104140">
                <a:moveTo>
                  <a:pt x="94564" y="0"/>
                </a:moveTo>
                <a:lnTo>
                  <a:pt x="75387" y="342"/>
                </a:lnTo>
                <a:lnTo>
                  <a:pt x="20193" y="60007"/>
                </a:lnTo>
                <a:lnTo>
                  <a:pt x="42023" y="60007"/>
                </a:lnTo>
                <a:lnTo>
                  <a:pt x="75780" y="23507"/>
                </a:lnTo>
                <a:lnTo>
                  <a:pt x="94969" y="23507"/>
                </a:lnTo>
                <a:lnTo>
                  <a:pt x="9456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3867734" y="7086742"/>
            <a:ext cx="38735" cy="146685"/>
          </a:xfrm>
          <a:custGeom>
            <a:avLst/>
            <a:gdLst/>
            <a:ahLst/>
            <a:cxnLst/>
            <a:rect l="l" t="t" r="r" b="b"/>
            <a:pathLst>
              <a:path w="38735" h="146684">
                <a:moveTo>
                  <a:pt x="17856" y="0"/>
                </a:moveTo>
                <a:lnTo>
                  <a:pt x="0" y="304"/>
                </a:lnTo>
                <a:lnTo>
                  <a:pt x="4098" y="10051"/>
                </a:lnTo>
                <a:lnTo>
                  <a:pt x="7667" y="19572"/>
                </a:lnTo>
                <a:lnTo>
                  <a:pt x="17617" y="64656"/>
                </a:lnTo>
                <a:lnTo>
                  <a:pt x="18033" y="73494"/>
                </a:lnTo>
                <a:lnTo>
                  <a:pt x="17919" y="82250"/>
                </a:lnTo>
                <a:lnTo>
                  <a:pt x="9539" y="127419"/>
                </a:lnTo>
                <a:lnTo>
                  <a:pt x="2539" y="146608"/>
                </a:lnTo>
                <a:lnTo>
                  <a:pt x="20396" y="146291"/>
                </a:lnTo>
                <a:lnTo>
                  <a:pt x="20396" y="146062"/>
                </a:lnTo>
                <a:lnTo>
                  <a:pt x="24796" y="138052"/>
                </a:lnTo>
                <a:lnTo>
                  <a:pt x="28570" y="129622"/>
                </a:lnTo>
                <a:lnTo>
                  <a:pt x="37457" y="92441"/>
                </a:lnTo>
                <a:lnTo>
                  <a:pt x="38201" y="67411"/>
                </a:lnTo>
                <a:lnTo>
                  <a:pt x="37454" y="58410"/>
                </a:lnTo>
                <a:lnTo>
                  <a:pt x="25944" y="15174"/>
                </a:lnTo>
                <a:lnTo>
                  <a:pt x="22145" y="7398"/>
                </a:lnTo>
                <a:lnTo>
                  <a:pt x="1785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4008246" y="7115805"/>
            <a:ext cx="96520" cy="103505"/>
          </a:xfrm>
          <a:custGeom>
            <a:avLst/>
            <a:gdLst/>
            <a:ahLst/>
            <a:cxnLst/>
            <a:rect l="l" t="t" r="r" b="b"/>
            <a:pathLst>
              <a:path w="96520" h="103504">
                <a:moveTo>
                  <a:pt x="59220" y="0"/>
                </a:moveTo>
                <a:lnTo>
                  <a:pt x="0" y="1028"/>
                </a:lnTo>
                <a:lnTo>
                  <a:pt x="1777" y="103416"/>
                </a:lnTo>
                <a:lnTo>
                  <a:pt x="58648" y="102425"/>
                </a:lnTo>
                <a:lnTo>
                  <a:pt x="90932" y="86969"/>
                </a:lnTo>
                <a:lnTo>
                  <a:pt x="20675" y="86969"/>
                </a:lnTo>
                <a:lnTo>
                  <a:pt x="20002" y="47917"/>
                </a:lnTo>
                <a:lnTo>
                  <a:pt x="58648" y="47244"/>
                </a:lnTo>
                <a:lnTo>
                  <a:pt x="88672" y="47244"/>
                </a:lnTo>
                <a:lnTo>
                  <a:pt x="85204" y="42557"/>
                </a:lnTo>
                <a:lnTo>
                  <a:pt x="79451" y="39154"/>
                </a:lnTo>
                <a:lnTo>
                  <a:pt x="72072" y="37960"/>
                </a:lnTo>
                <a:lnTo>
                  <a:pt x="74396" y="36156"/>
                </a:lnTo>
                <a:lnTo>
                  <a:pt x="76276" y="34099"/>
                </a:lnTo>
                <a:lnTo>
                  <a:pt x="77834" y="31584"/>
                </a:lnTo>
                <a:lnTo>
                  <a:pt x="19710" y="31584"/>
                </a:lnTo>
                <a:lnTo>
                  <a:pt x="19456" y="16802"/>
                </a:lnTo>
                <a:lnTo>
                  <a:pt x="53911" y="16205"/>
                </a:lnTo>
                <a:lnTo>
                  <a:pt x="80517" y="16205"/>
                </a:lnTo>
                <a:lnTo>
                  <a:pt x="77825" y="11087"/>
                </a:lnTo>
                <a:lnTo>
                  <a:pt x="67233" y="2146"/>
                </a:lnTo>
                <a:lnTo>
                  <a:pt x="59220" y="0"/>
                </a:lnTo>
                <a:close/>
              </a:path>
              <a:path w="96520" h="103504">
                <a:moveTo>
                  <a:pt x="88672" y="47244"/>
                </a:moveTo>
                <a:lnTo>
                  <a:pt x="58648" y="47244"/>
                </a:lnTo>
                <a:lnTo>
                  <a:pt x="64554" y="49098"/>
                </a:lnTo>
                <a:lnTo>
                  <a:pt x="72631" y="56756"/>
                </a:lnTo>
                <a:lnTo>
                  <a:pt x="74904" y="61010"/>
                </a:lnTo>
                <a:lnTo>
                  <a:pt x="75425" y="65709"/>
                </a:lnTo>
                <a:lnTo>
                  <a:pt x="75539" y="72186"/>
                </a:lnTo>
                <a:lnTo>
                  <a:pt x="73913" y="76492"/>
                </a:lnTo>
                <a:lnTo>
                  <a:pt x="67297" y="84251"/>
                </a:lnTo>
                <a:lnTo>
                  <a:pt x="62331" y="86245"/>
                </a:lnTo>
                <a:lnTo>
                  <a:pt x="20675" y="86969"/>
                </a:lnTo>
                <a:lnTo>
                  <a:pt x="90932" y="86969"/>
                </a:lnTo>
                <a:lnTo>
                  <a:pt x="92913" y="84721"/>
                </a:lnTo>
                <a:lnTo>
                  <a:pt x="96050" y="77203"/>
                </a:lnTo>
                <a:lnTo>
                  <a:pt x="96152" y="72186"/>
                </a:lnTo>
                <a:lnTo>
                  <a:pt x="96129" y="65709"/>
                </a:lnTo>
                <a:lnTo>
                  <a:pt x="95745" y="59766"/>
                </a:lnTo>
                <a:lnTo>
                  <a:pt x="93484" y="53746"/>
                </a:lnTo>
                <a:lnTo>
                  <a:pt x="88672" y="47244"/>
                </a:lnTo>
                <a:close/>
              </a:path>
              <a:path w="96520" h="103504">
                <a:moveTo>
                  <a:pt x="80517" y="16205"/>
                </a:moveTo>
                <a:lnTo>
                  <a:pt x="53911" y="16205"/>
                </a:lnTo>
                <a:lnTo>
                  <a:pt x="56527" y="16827"/>
                </a:lnTo>
                <a:lnTo>
                  <a:pt x="60248" y="19405"/>
                </a:lnTo>
                <a:lnTo>
                  <a:pt x="61417" y="20777"/>
                </a:lnTo>
                <a:lnTo>
                  <a:pt x="61887" y="22250"/>
                </a:lnTo>
                <a:lnTo>
                  <a:pt x="62026" y="22542"/>
                </a:lnTo>
                <a:lnTo>
                  <a:pt x="19710" y="31584"/>
                </a:lnTo>
                <a:lnTo>
                  <a:pt x="77834" y="31584"/>
                </a:lnTo>
                <a:lnTo>
                  <a:pt x="79133" y="29489"/>
                </a:lnTo>
                <a:lnTo>
                  <a:pt x="80048" y="27152"/>
                </a:lnTo>
                <a:lnTo>
                  <a:pt x="80454" y="24790"/>
                </a:lnTo>
                <a:lnTo>
                  <a:pt x="80517" y="162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4205947" y="7097514"/>
            <a:ext cx="816559" cy="1182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5123586" y="7095830"/>
            <a:ext cx="95250" cy="104139"/>
          </a:xfrm>
          <a:custGeom>
            <a:avLst/>
            <a:gdLst/>
            <a:ahLst/>
            <a:cxnLst/>
            <a:rect l="l" t="t" r="r" b="b"/>
            <a:pathLst>
              <a:path w="95250" h="104140">
                <a:moveTo>
                  <a:pt x="93243" y="0"/>
                </a:moveTo>
                <a:lnTo>
                  <a:pt x="0" y="1625"/>
                </a:lnTo>
                <a:lnTo>
                  <a:pt x="1777" y="104000"/>
                </a:lnTo>
                <a:lnTo>
                  <a:pt x="20954" y="103670"/>
                </a:lnTo>
                <a:lnTo>
                  <a:pt x="19456" y="17399"/>
                </a:lnTo>
                <a:lnTo>
                  <a:pt x="74345" y="16446"/>
                </a:lnTo>
                <a:lnTo>
                  <a:pt x="93526" y="16446"/>
                </a:lnTo>
                <a:lnTo>
                  <a:pt x="93243" y="0"/>
                </a:lnTo>
                <a:close/>
              </a:path>
              <a:path w="95250" h="104140">
                <a:moveTo>
                  <a:pt x="93526" y="16446"/>
                </a:moveTo>
                <a:lnTo>
                  <a:pt x="74345" y="16446"/>
                </a:lnTo>
                <a:lnTo>
                  <a:pt x="75831" y="102717"/>
                </a:lnTo>
                <a:lnTo>
                  <a:pt x="95008" y="102374"/>
                </a:lnTo>
                <a:lnTo>
                  <a:pt x="93526" y="1644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5229193" y="7092014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79"/>
                </a:lnTo>
                <a:lnTo>
                  <a:pt x="0" y="55092"/>
                </a:lnTo>
                <a:lnTo>
                  <a:pt x="1112" y="65837"/>
                </a:lnTo>
                <a:lnTo>
                  <a:pt x="25704" y="99910"/>
                </a:lnTo>
                <a:lnTo>
                  <a:pt x="56368" y="107899"/>
                </a:lnTo>
                <a:lnTo>
                  <a:pt x="56584" y="107454"/>
                </a:lnTo>
                <a:lnTo>
                  <a:pt x="67421" y="106332"/>
                </a:lnTo>
                <a:lnTo>
                  <a:pt x="77455" y="103346"/>
                </a:lnTo>
                <a:lnTo>
                  <a:pt x="86686" y="98492"/>
                </a:lnTo>
                <a:lnTo>
                  <a:pt x="95116" y="91770"/>
                </a:lnTo>
                <a:lnTo>
                  <a:pt x="95462" y="91363"/>
                </a:lnTo>
                <a:lnTo>
                  <a:pt x="55860" y="91363"/>
                </a:lnTo>
                <a:lnTo>
                  <a:pt x="49147" y="90834"/>
                </a:lnTo>
                <a:lnTo>
                  <a:pt x="22040" y="62872"/>
                </a:lnTo>
                <a:lnTo>
                  <a:pt x="21278" y="55092"/>
                </a:lnTo>
                <a:lnTo>
                  <a:pt x="21728" y="47198"/>
                </a:lnTo>
                <a:lnTo>
                  <a:pt x="47222" y="17872"/>
                </a:lnTo>
                <a:lnTo>
                  <a:pt x="54349" y="17005"/>
                </a:lnTo>
                <a:lnTo>
                  <a:pt x="96660" y="17005"/>
                </a:lnTo>
                <a:lnTo>
                  <a:pt x="92982" y="13360"/>
                </a:lnTo>
                <a:lnTo>
                  <a:pt x="84167" y="7461"/>
                </a:lnTo>
                <a:lnTo>
                  <a:pt x="74813" y="3270"/>
                </a:lnTo>
                <a:lnTo>
                  <a:pt x="64923" y="783"/>
                </a:lnTo>
                <a:lnTo>
                  <a:pt x="54501" y="0"/>
                </a:lnTo>
                <a:close/>
              </a:path>
              <a:path w="111125" h="107950">
                <a:moveTo>
                  <a:pt x="96660" y="17005"/>
                </a:moveTo>
                <a:lnTo>
                  <a:pt x="54577" y="17005"/>
                </a:lnTo>
                <a:lnTo>
                  <a:pt x="61740" y="17540"/>
                </a:lnTo>
                <a:lnTo>
                  <a:pt x="68254" y="19413"/>
                </a:lnTo>
                <a:lnTo>
                  <a:pt x="89187" y="51777"/>
                </a:lnTo>
                <a:lnTo>
                  <a:pt x="89313" y="55092"/>
                </a:lnTo>
                <a:lnTo>
                  <a:pt x="88890" y="61712"/>
                </a:lnTo>
                <a:lnTo>
                  <a:pt x="62559" y="90603"/>
                </a:lnTo>
                <a:lnTo>
                  <a:pt x="55860" y="91363"/>
                </a:lnTo>
                <a:lnTo>
                  <a:pt x="95462" y="91363"/>
                </a:lnTo>
                <a:lnTo>
                  <a:pt x="102114" y="83554"/>
                </a:lnTo>
                <a:lnTo>
                  <a:pt x="107051" y="74187"/>
                </a:lnTo>
                <a:lnTo>
                  <a:pt x="109925" y="63666"/>
                </a:lnTo>
                <a:lnTo>
                  <a:pt x="110737" y="51777"/>
                </a:lnTo>
                <a:lnTo>
                  <a:pt x="109384" y="40026"/>
                </a:lnTo>
                <a:lnTo>
                  <a:pt x="105974" y="29706"/>
                </a:lnTo>
                <a:lnTo>
                  <a:pt x="100507" y="20818"/>
                </a:lnTo>
                <a:lnTo>
                  <a:pt x="96660" y="170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5335549" y="7092162"/>
            <a:ext cx="106045" cy="104139"/>
          </a:xfrm>
          <a:custGeom>
            <a:avLst/>
            <a:gdLst/>
            <a:ahLst/>
            <a:cxnLst/>
            <a:rect l="l" t="t" r="r" b="b"/>
            <a:pathLst>
              <a:path w="106045" h="104140">
                <a:moveTo>
                  <a:pt x="32384" y="1041"/>
                </a:moveTo>
                <a:lnTo>
                  <a:pt x="9677" y="1435"/>
                </a:lnTo>
                <a:lnTo>
                  <a:pt x="40182" y="43941"/>
                </a:lnTo>
                <a:lnTo>
                  <a:pt x="0" y="104012"/>
                </a:lnTo>
                <a:lnTo>
                  <a:pt x="22694" y="103619"/>
                </a:lnTo>
                <a:lnTo>
                  <a:pt x="52146" y="60070"/>
                </a:lnTo>
                <a:lnTo>
                  <a:pt x="75136" y="60070"/>
                </a:lnTo>
                <a:lnTo>
                  <a:pt x="63106" y="43548"/>
                </a:lnTo>
                <a:lnTo>
                  <a:pt x="73868" y="27635"/>
                </a:lnTo>
                <a:lnTo>
                  <a:pt x="51587" y="27635"/>
                </a:lnTo>
                <a:lnTo>
                  <a:pt x="32384" y="1041"/>
                </a:lnTo>
                <a:close/>
              </a:path>
              <a:path w="106045" h="104140">
                <a:moveTo>
                  <a:pt x="75136" y="60070"/>
                </a:moveTo>
                <a:lnTo>
                  <a:pt x="52146" y="60070"/>
                </a:lnTo>
                <a:lnTo>
                  <a:pt x="83083" y="102577"/>
                </a:lnTo>
                <a:lnTo>
                  <a:pt x="105790" y="102171"/>
                </a:lnTo>
                <a:lnTo>
                  <a:pt x="75136" y="60070"/>
                </a:lnTo>
                <a:close/>
              </a:path>
              <a:path w="106045" h="104140">
                <a:moveTo>
                  <a:pt x="92557" y="0"/>
                </a:moveTo>
                <a:lnTo>
                  <a:pt x="69634" y="393"/>
                </a:lnTo>
                <a:lnTo>
                  <a:pt x="51587" y="27635"/>
                </a:lnTo>
                <a:lnTo>
                  <a:pt x="73868" y="27635"/>
                </a:lnTo>
                <a:lnTo>
                  <a:pt x="9255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5447233" y="7090795"/>
            <a:ext cx="96520" cy="103505"/>
          </a:xfrm>
          <a:custGeom>
            <a:avLst/>
            <a:gdLst/>
            <a:ahLst/>
            <a:cxnLst/>
            <a:rect l="l" t="t" r="r" b="b"/>
            <a:pathLst>
              <a:path w="96520" h="103504">
                <a:moveTo>
                  <a:pt x="59207" y="0"/>
                </a:moveTo>
                <a:lnTo>
                  <a:pt x="0" y="1028"/>
                </a:lnTo>
                <a:lnTo>
                  <a:pt x="1765" y="103416"/>
                </a:lnTo>
                <a:lnTo>
                  <a:pt x="58635" y="102425"/>
                </a:lnTo>
                <a:lnTo>
                  <a:pt x="90919" y="86969"/>
                </a:lnTo>
                <a:lnTo>
                  <a:pt x="20662" y="86969"/>
                </a:lnTo>
                <a:lnTo>
                  <a:pt x="19989" y="47917"/>
                </a:lnTo>
                <a:lnTo>
                  <a:pt x="58635" y="47244"/>
                </a:lnTo>
                <a:lnTo>
                  <a:pt x="88663" y="47244"/>
                </a:lnTo>
                <a:lnTo>
                  <a:pt x="85191" y="42557"/>
                </a:lnTo>
                <a:lnTo>
                  <a:pt x="79438" y="39154"/>
                </a:lnTo>
                <a:lnTo>
                  <a:pt x="72072" y="37960"/>
                </a:lnTo>
                <a:lnTo>
                  <a:pt x="74383" y="36156"/>
                </a:lnTo>
                <a:lnTo>
                  <a:pt x="76263" y="34099"/>
                </a:lnTo>
                <a:lnTo>
                  <a:pt x="77822" y="31584"/>
                </a:lnTo>
                <a:lnTo>
                  <a:pt x="19697" y="31584"/>
                </a:lnTo>
                <a:lnTo>
                  <a:pt x="19443" y="16802"/>
                </a:lnTo>
                <a:lnTo>
                  <a:pt x="53898" y="16205"/>
                </a:lnTo>
                <a:lnTo>
                  <a:pt x="80504" y="16205"/>
                </a:lnTo>
                <a:lnTo>
                  <a:pt x="77800" y="11074"/>
                </a:lnTo>
                <a:lnTo>
                  <a:pt x="67221" y="2146"/>
                </a:lnTo>
                <a:lnTo>
                  <a:pt x="59207" y="0"/>
                </a:lnTo>
                <a:close/>
              </a:path>
              <a:path w="96520" h="103504">
                <a:moveTo>
                  <a:pt x="88663" y="47244"/>
                </a:moveTo>
                <a:lnTo>
                  <a:pt x="58635" y="47244"/>
                </a:lnTo>
                <a:lnTo>
                  <a:pt x="64541" y="49098"/>
                </a:lnTo>
                <a:lnTo>
                  <a:pt x="72618" y="56756"/>
                </a:lnTo>
                <a:lnTo>
                  <a:pt x="74891" y="61010"/>
                </a:lnTo>
                <a:lnTo>
                  <a:pt x="75412" y="65709"/>
                </a:lnTo>
                <a:lnTo>
                  <a:pt x="75526" y="72186"/>
                </a:lnTo>
                <a:lnTo>
                  <a:pt x="73914" y="76479"/>
                </a:lnTo>
                <a:lnTo>
                  <a:pt x="67284" y="84251"/>
                </a:lnTo>
                <a:lnTo>
                  <a:pt x="62318" y="86245"/>
                </a:lnTo>
                <a:lnTo>
                  <a:pt x="20662" y="86969"/>
                </a:lnTo>
                <a:lnTo>
                  <a:pt x="90919" y="86969"/>
                </a:lnTo>
                <a:lnTo>
                  <a:pt x="92900" y="84721"/>
                </a:lnTo>
                <a:lnTo>
                  <a:pt x="96037" y="77203"/>
                </a:lnTo>
                <a:lnTo>
                  <a:pt x="96139" y="72186"/>
                </a:lnTo>
                <a:lnTo>
                  <a:pt x="96117" y="65709"/>
                </a:lnTo>
                <a:lnTo>
                  <a:pt x="95732" y="59766"/>
                </a:lnTo>
                <a:lnTo>
                  <a:pt x="93472" y="53733"/>
                </a:lnTo>
                <a:lnTo>
                  <a:pt x="88663" y="47244"/>
                </a:lnTo>
                <a:close/>
              </a:path>
              <a:path w="96520" h="103504">
                <a:moveTo>
                  <a:pt x="80504" y="16205"/>
                </a:moveTo>
                <a:lnTo>
                  <a:pt x="53898" y="16205"/>
                </a:lnTo>
                <a:lnTo>
                  <a:pt x="56527" y="16827"/>
                </a:lnTo>
                <a:lnTo>
                  <a:pt x="60236" y="19405"/>
                </a:lnTo>
                <a:lnTo>
                  <a:pt x="61404" y="20777"/>
                </a:lnTo>
                <a:lnTo>
                  <a:pt x="61874" y="22237"/>
                </a:lnTo>
                <a:lnTo>
                  <a:pt x="62026" y="22542"/>
                </a:lnTo>
                <a:lnTo>
                  <a:pt x="19697" y="31584"/>
                </a:lnTo>
                <a:lnTo>
                  <a:pt x="77822" y="31584"/>
                </a:lnTo>
                <a:lnTo>
                  <a:pt x="79121" y="29489"/>
                </a:lnTo>
                <a:lnTo>
                  <a:pt x="80035" y="27152"/>
                </a:lnTo>
                <a:lnTo>
                  <a:pt x="80441" y="24790"/>
                </a:lnTo>
                <a:lnTo>
                  <a:pt x="80504" y="162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5548439" y="7086489"/>
            <a:ext cx="94615" cy="107314"/>
          </a:xfrm>
          <a:custGeom>
            <a:avLst/>
            <a:gdLst/>
            <a:ahLst/>
            <a:cxnLst/>
            <a:rect l="l" t="t" r="r" b="b"/>
            <a:pathLst>
              <a:path w="94614" h="107315">
                <a:moveTo>
                  <a:pt x="47663" y="38506"/>
                </a:moveTo>
                <a:lnTo>
                  <a:pt x="8102" y="51819"/>
                </a:lnTo>
                <a:lnTo>
                  <a:pt x="0" y="74434"/>
                </a:lnTo>
                <a:lnTo>
                  <a:pt x="914" y="82700"/>
                </a:lnTo>
                <a:lnTo>
                  <a:pt x="32784" y="106554"/>
                </a:lnTo>
                <a:lnTo>
                  <a:pt x="40030" y="107276"/>
                </a:lnTo>
                <a:lnTo>
                  <a:pt x="50469" y="107099"/>
                </a:lnTo>
                <a:lnTo>
                  <a:pt x="56591" y="106337"/>
                </a:lnTo>
                <a:lnTo>
                  <a:pt x="68148" y="103479"/>
                </a:lnTo>
                <a:lnTo>
                  <a:pt x="72644" y="101790"/>
                </a:lnTo>
                <a:lnTo>
                  <a:pt x="75844" y="99822"/>
                </a:lnTo>
                <a:lnTo>
                  <a:pt x="93926" y="99822"/>
                </a:lnTo>
                <a:lnTo>
                  <a:pt x="93767" y="90716"/>
                </a:lnTo>
                <a:lnTo>
                  <a:pt x="40919" y="90716"/>
                </a:lnTo>
                <a:lnTo>
                  <a:pt x="34505" y="89496"/>
                </a:lnTo>
                <a:lnTo>
                  <a:pt x="23241" y="84391"/>
                </a:lnTo>
                <a:lnTo>
                  <a:pt x="20383" y="80111"/>
                </a:lnTo>
                <a:lnTo>
                  <a:pt x="20154" y="67157"/>
                </a:lnTo>
                <a:lnTo>
                  <a:pt x="22860" y="62369"/>
                </a:lnTo>
                <a:lnTo>
                  <a:pt x="33947" y="57023"/>
                </a:lnTo>
                <a:lnTo>
                  <a:pt x="40017" y="55486"/>
                </a:lnTo>
                <a:lnTo>
                  <a:pt x="46621" y="55079"/>
                </a:lnTo>
                <a:lnTo>
                  <a:pt x="53022" y="54965"/>
                </a:lnTo>
                <a:lnTo>
                  <a:pt x="93145" y="54965"/>
                </a:lnTo>
                <a:lnTo>
                  <a:pt x="92912" y="41579"/>
                </a:lnTo>
                <a:lnTo>
                  <a:pt x="73736" y="41579"/>
                </a:lnTo>
                <a:lnTo>
                  <a:pt x="70929" y="40894"/>
                </a:lnTo>
                <a:lnTo>
                  <a:pt x="67894" y="40284"/>
                </a:lnTo>
                <a:lnTo>
                  <a:pt x="61417" y="39230"/>
                </a:lnTo>
                <a:lnTo>
                  <a:pt x="58178" y="38836"/>
                </a:lnTo>
                <a:lnTo>
                  <a:pt x="54940" y="38595"/>
                </a:lnTo>
                <a:lnTo>
                  <a:pt x="47663" y="38506"/>
                </a:lnTo>
                <a:close/>
              </a:path>
              <a:path w="94614" h="107315">
                <a:moveTo>
                  <a:pt x="93926" y="99822"/>
                </a:moveTo>
                <a:lnTo>
                  <a:pt x="75844" y="99822"/>
                </a:lnTo>
                <a:lnTo>
                  <a:pt x="75933" y="104673"/>
                </a:lnTo>
                <a:lnTo>
                  <a:pt x="94005" y="104355"/>
                </a:lnTo>
                <a:lnTo>
                  <a:pt x="93926" y="99822"/>
                </a:lnTo>
                <a:close/>
              </a:path>
              <a:path w="94614" h="107315">
                <a:moveTo>
                  <a:pt x="93145" y="54965"/>
                </a:moveTo>
                <a:lnTo>
                  <a:pt x="53022" y="54965"/>
                </a:lnTo>
                <a:lnTo>
                  <a:pt x="56807" y="55118"/>
                </a:lnTo>
                <a:lnTo>
                  <a:pt x="64020" y="55880"/>
                </a:lnTo>
                <a:lnTo>
                  <a:pt x="67081" y="56349"/>
                </a:lnTo>
                <a:lnTo>
                  <a:pt x="69583" y="56883"/>
                </a:lnTo>
                <a:lnTo>
                  <a:pt x="70472" y="57162"/>
                </a:lnTo>
                <a:lnTo>
                  <a:pt x="71323" y="57404"/>
                </a:lnTo>
                <a:lnTo>
                  <a:pt x="72136" y="57607"/>
                </a:lnTo>
                <a:lnTo>
                  <a:pt x="74015" y="58127"/>
                </a:lnTo>
                <a:lnTo>
                  <a:pt x="74472" y="84162"/>
                </a:lnTo>
                <a:lnTo>
                  <a:pt x="71704" y="85686"/>
                </a:lnTo>
                <a:lnTo>
                  <a:pt x="68376" y="86995"/>
                </a:lnTo>
                <a:lnTo>
                  <a:pt x="60629" y="89192"/>
                </a:lnTo>
                <a:lnTo>
                  <a:pt x="56565" y="89928"/>
                </a:lnTo>
                <a:lnTo>
                  <a:pt x="52311" y="90284"/>
                </a:lnTo>
                <a:lnTo>
                  <a:pt x="51574" y="90449"/>
                </a:lnTo>
                <a:lnTo>
                  <a:pt x="48120" y="90589"/>
                </a:lnTo>
                <a:lnTo>
                  <a:pt x="40919" y="90716"/>
                </a:lnTo>
                <a:lnTo>
                  <a:pt x="93767" y="90716"/>
                </a:lnTo>
                <a:lnTo>
                  <a:pt x="93145" y="54965"/>
                </a:lnTo>
                <a:close/>
              </a:path>
              <a:path w="94614" h="107315">
                <a:moveTo>
                  <a:pt x="87864" y="15824"/>
                </a:moveTo>
                <a:lnTo>
                  <a:pt x="51244" y="15824"/>
                </a:lnTo>
                <a:lnTo>
                  <a:pt x="53594" y="15963"/>
                </a:lnTo>
                <a:lnTo>
                  <a:pt x="55943" y="16217"/>
                </a:lnTo>
                <a:lnTo>
                  <a:pt x="73736" y="41579"/>
                </a:lnTo>
                <a:lnTo>
                  <a:pt x="92912" y="41579"/>
                </a:lnTo>
                <a:lnTo>
                  <a:pt x="92671" y="27787"/>
                </a:lnTo>
                <a:lnTo>
                  <a:pt x="91046" y="21348"/>
                </a:lnTo>
                <a:lnTo>
                  <a:pt x="87864" y="15824"/>
                </a:lnTo>
                <a:close/>
              </a:path>
              <a:path w="94614" h="107315">
                <a:moveTo>
                  <a:pt x="53606" y="0"/>
                </a:moveTo>
                <a:lnTo>
                  <a:pt x="15798" y="6172"/>
                </a:lnTo>
                <a:lnTo>
                  <a:pt x="16103" y="24041"/>
                </a:lnTo>
                <a:lnTo>
                  <a:pt x="22085" y="21450"/>
                </a:lnTo>
                <a:lnTo>
                  <a:pt x="27711" y="19431"/>
                </a:lnTo>
                <a:lnTo>
                  <a:pt x="38239" y="16598"/>
                </a:lnTo>
                <a:lnTo>
                  <a:pt x="43154" y="15849"/>
                </a:lnTo>
                <a:lnTo>
                  <a:pt x="87864" y="15824"/>
                </a:lnTo>
                <a:lnTo>
                  <a:pt x="84836" y="10566"/>
                </a:lnTo>
                <a:lnTo>
                  <a:pt x="80327" y="6591"/>
                </a:lnTo>
                <a:lnTo>
                  <a:pt x="71145" y="2641"/>
                </a:lnTo>
                <a:lnTo>
                  <a:pt x="67271" y="1600"/>
                </a:lnTo>
                <a:lnTo>
                  <a:pt x="58280" y="279"/>
                </a:lnTo>
                <a:lnTo>
                  <a:pt x="5360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5647918" y="7086735"/>
            <a:ext cx="93980" cy="104775"/>
          </a:xfrm>
          <a:custGeom>
            <a:avLst/>
            <a:gdLst/>
            <a:ahLst/>
            <a:cxnLst/>
            <a:rect l="l" t="t" r="r" b="b"/>
            <a:pathLst>
              <a:path w="93979" h="104775">
                <a:moveTo>
                  <a:pt x="48851" y="17221"/>
                </a:moveTo>
                <a:lnTo>
                  <a:pt x="28257" y="17221"/>
                </a:lnTo>
                <a:lnTo>
                  <a:pt x="0" y="104013"/>
                </a:lnTo>
                <a:lnTo>
                  <a:pt x="19862" y="104775"/>
                </a:lnTo>
                <a:lnTo>
                  <a:pt x="45529" y="21551"/>
                </a:lnTo>
                <a:lnTo>
                  <a:pt x="45631" y="21120"/>
                </a:lnTo>
                <a:lnTo>
                  <a:pt x="45808" y="20815"/>
                </a:lnTo>
                <a:lnTo>
                  <a:pt x="45961" y="20675"/>
                </a:lnTo>
                <a:lnTo>
                  <a:pt x="46532" y="19634"/>
                </a:lnTo>
                <a:lnTo>
                  <a:pt x="47205" y="18745"/>
                </a:lnTo>
                <a:lnTo>
                  <a:pt x="48806" y="17233"/>
                </a:lnTo>
                <a:close/>
              </a:path>
              <a:path w="93979" h="104775">
                <a:moveTo>
                  <a:pt x="92182" y="16446"/>
                </a:moveTo>
                <a:lnTo>
                  <a:pt x="72999" y="16446"/>
                </a:lnTo>
                <a:lnTo>
                  <a:pt x="74498" y="102717"/>
                </a:lnTo>
                <a:lnTo>
                  <a:pt x="93675" y="102387"/>
                </a:lnTo>
                <a:lnTo>
                  <a:pt x="92182" y="16446"/>
                </a:lnTo>
                <a:close/>
              </a:path>
              <a:path w="93979" h="104775">
                <a:moveTo>
                  <a:pt x="91897" y="0"/>
                </a:moveTo>
                <a:lnTo>
                  <a:pt x="16078" y="1320"/>
                </a:lnTo>
                <a:lnTo>
                  <a:pt x="16357" y="17437"/>
                </a:lnTo>
                <a:lnTo>
                  <a:pt x="28257" y="17221"/>
                </a:lnTo>
                <a:lnTo>
                  <a:pt x="48851" y="17221"/>
                </a:lnTo>
                <a:lnTo>
                  <a:pt x="50228" y="16840"/>
                </a:lnTo>
                <a:lnTo>
                  <a:pt x="72999" y="16446"/>
                </a:lnTo>
                <a:lnTo>
                  <a:pt x="92182" y="16446"/>
                </a:lnTo>
                <a:lnTo>
                  <a:pt x="9189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5755741" y="7084279"/>
            <a:ext cx="127635" cy="104775"/>
          </a:xfrm>
          <a:custGeom>
            <a:avLst/>
            <a:gdLst/>
            <a:ahLst/>
            <a:cxnLst/>
            <a:rect l="l" t="t" r="r" b="b"/>
            <a:pathLst>
              <a:path w="127635" h="104775">
                <a:moveTo>
                  <a:pt x="125628" y="0"/>
                </a:moveTo>
                <a:lnTo>
                  <a:pt x="106451" y="330"/>
                </a:lnTo>
                <a:lnTo>
                  <a:pt x="108229" y="102717"/>
                </a:lnTo>
                <a:lnTo>
                  <a:pt x="127406" y="102387"/>
                </a:lnTo>
                <a:lnTo>
                  <a:pt x="125628" y="0"/>
                </a:lnTo>
                <a:close/>
              </a:path>
              <a:path w="127635" h="104775">
                <a:moveTo>
                  <a:pt x="19164" y="1854"/>
                </a:moveTo>
                <a:lnTo>
                  <a:pt x="0" y="2184"/>
                </a:lnTo>
                <a:lnTo>
                  <a:pt x="1765" y="104571"/>
                </a:lnTo>
                <a:lnTo>
                  <a:pt x="55105" y="103644"/>
                </a:lnTo>
                <a:lnTo>
                  <a:pt x="88897" y="88125"/>
                </a:lnTo>
                <a:lnTo>
                  <a:pt x="20662" y="88125"/>
                </a:lnTo>
                <a:lnTo>
                  <a:pt x="19989" y="49072"/>
                </a:lnTo>
                <a:lnTo>
                  <a:pt x="61061" y="48348"/>
                </a:lnTo>
                <a:lnTo>
                  <a:pt x="89295" y="48348"/>
                </a:lnTo>
                <a:lnTo>
                  <a:pt x="88918" y="47729"/>
                </a:lnTo>
                <a:lnTo>
                  <a:pt x="84251" y="42329"/>
                </a:lnTo>
                <a:lnTo>
                  <a:pt x="78396" y="37742"/>
                </a:lnTo>
                <a:lnTo>
                  <a:pt x="71381" y="34517"/>
                </a:lnTo>
                <a:lnTo>
                  <a:pt x="63600" y="32740"/>
                </a:lnTo>
                <a:lnTo>
                  <a:pt x="19710" y="32740"/>
                </a:lnTo>
                <a:lnTo>
                  <a:pt x="19164" y="1854"/>
                </a:lnTo>
                <a:close/>
              </a:path>
              <a:path w="127635" h="104775">
                <a:moveTo>
                  <a:pt x="89295" y="48348"/>
                </a:moveTo>
                <a:lnTo>
                  <a:pt x="61061" y="48348"/>
                </a:lnTo>
                <a:lnTo>
                  <a:pt x="66268" y="50253"/>
                </a:lnTo>
                <a:lnTo>
                  <a:pt x="73317" y="58064"/>
                </a:lnTo>
                <a:lnTo>
                  <a:pt x="75196" y="62382"/>
                </a:lnTo>
                <a:lnTo>
                  <a:pt x="75425" y="67094"/>
                </a:lnTo>
                <a:lnTo>
                  <a:pt x="75514" y="72605"/>
                </a:lnTo>
                <a:lnTo>
                  <a:pt x="73863" y="77076"/>
                </a:lnTo>
                <a:lnTo>
                  <a:pt x="67094" y="85293"/>
                </a:lnTo>
                <a:lnTo>
                  <a:pt x="61887" y="87414"/>
                </a:lnTo>
                <a:lnTo>
                  <a:pt x="20662" y="88125"/>
                </a:lnTo>
                <a:lnTo>
                  <a:pt x="88897" y="88125"/>
                </a:lnTo>
                <a:lnTo>
                  <a:pt x="90276" y="86320"/>
                </a:lnTo>
                <a:lnTo>
                  <a:pt x="93375" y="80297"/>
                </a:lnTo>
                <a:lnTo>
                  <a:pt x="95185" y="73990"/>
                </a:lnTo>
                <a:lnTo>
                  <a:pt x="95707" y="67398"/>
                </a:lnTo>
                <a:lnTo>
                  <a:pt x="95681" y="65633"/>
                </a:lnTo>
                <a:lnTo>
                  <a:pt x="94637" y="59383"/>
                </a:lnTo>
                <a:lnTo>
                  <a:pt x="92381" y="53414"/>
                </a:lnTo>
                <a:lnTo>
                  <a:pt x="89295" y="48348"/>
                </a:lnTo>
                <a:close/>
              </a:path>
              <a:path w="127635" h="104775">
                <a:moveTo>
                  <a:pt x="53873" y="32143"/>
                </a:moveTo>
                <a:lnTo>
                  <a:pt x="19710" y="32740"/>
                </a:lnTo>
                <a:lnTo>
                  <a:pt x="63600" y="32740"/>
                </a:lnTo>
                <a:lnTo>
                  <a:pt x="63208" y="32651"/>
                </a:lnTo>
                <a:lnTo>
                  <a:pt x="53873" y="3214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5986373" y="7081709"/>
            <a:ext cx="81280" cy="103505"/>
          </a:xfrm>
          <a:custGeom>
            <a:avLst/>
            <a:gdLst/>
            <a:ahLst/>
            <a:cxnLst/>
            <a:rect l="l" t="t" r="r" b="b"/>
            <a:pathLst>
              <a:path w="81279" h="103504">
                <a:moveTo>
                  <a:pt x="73316" y="47205"/>
                </a:moveTo>
                <a:lnTo>
                  <a:pt x="44437" y="47205"/>
                </a:lnTo>
                <a:lnTo>
                  <a:pt x="50457" y="48971"/>
                </a:lnTo>
                <a:lnTo>
                  <a:pt x="58966" y="56324"/>
                </a:lnTo>
                <a:lnTo>
                  <a:pt x="61429" y="60452"/>
                </a:lnTo>
                <a:lnTo>
                  <a:pt x="62090" y="64998"/>
                </a:lnTo>
                <a:lnTo>
                  <a:pt x="62242" y="65290"/>
                </a:lnTo>
                <a:lnTo>
                  <a:pt x="965" y="87033"/>
                </a:lnTo>
                <a:lnTo>
                  <a:pt x="1244" y="103136"/>
                </a:lnTo>
                <a:lnTo>
                  <a:pt x="43776" y="102400"/>
                </a:lnTo>
                <a:lnTo>
                  <a:pt x="78379" y="82229"/>
                </a:lnTo>
                <a:lnTo>
                  <a:pt x="80911" y="69303"/>
                </a:lnTo>
                <a:lnTo>
                  <a:pt x="80733" y="59448"/>
                </a:lnTo>
                <a:lnTo>
                  <a:pt x="78257" y="52133"/>
                </a:lnTo>
                <a:lnTo>
                  <a:pt x="73316" y="47205"/>
                </a:lnTo>
                <a:close/>
              </a:path>
              <a:path w="81279" h="103504">
                <a:moveTo>
                  <a:pt x="62625" y="16421"/>
                </a:moveTo>
                <a:lnTo>
                  <a:pt x="37579" y="16421"/>
                </a:lnTo>
                <a:lnTo>
                  <a:pt x="40055" y="17081"/>
                </a:lnTo>
                <a:lnTo>
                  <a:pt x="43484" y="19824"/>
                </a:lnTo>
                <a:lnTo>
                  <a:pt x="44437" y="21310"/>
                </a:lnTo>
                <a:lnTo>
                  <a:pt x="44513" y="25869"/>
                </a:lnTo>
                <a:lnTo>
                  <a:pt x="43586" y="27393"/>
                </a:lnTo>
                <a:lnTo>
                  <a:pt x="40106" y="30251"/>
                </a:lnTo>
                <a:lnTo>
                  <a:pt x="37693" y="30988"/>
                </a:lnTo>
                <a:lnTo>
                  <a:pt x="0" y="31648"/>
                </a:lnTo>
                <a:lnTo>
                  <a:pt x="292" y="47967"/>
                </a:lnTo>
                <a:lnTo>
                  <a:pt x="44437" y="47205"/>
                </a:lnTo>
                <a:lnTo>
                  <a:pt x="73316" y="47205"/>
                </a:lnTo>
                <a:lnTo>
                  <a:pt x="68681" y="42583"/>
                </a:lnTo>
                <a:lnTo>
                  <a:pt x="61937" y="39179"/>
                </a:lnTo>
                <a:lnTo>
                  <a:pt x="53238" y="37122"/>
                </a:lnTo>
                <a:lnTo>
                  <a:pt x="56578" y="35293"/>
                </a:lnTo>
                <a:lnTo>
                  <a:pt x="59080" y="32969"/>
                </a:lnTo>
                <a:lnTo>
                  <a:pt x="62357" y="27317"/>
                </a:lnTo>
                <a:lnTo>
                  <a:pt x="63157" y="24434"/>
                </a:lnTo>
                <a:lnTo>
                  <a:pt x="63080" y="19735"/>
                </a:lnTo>
                <a:lnTo>
                  <a:pt x="62625" y="16421"/>
                </a:lnTo>
                <a:close/>
              </a:path>
              <a:path w="81279" h="103504">
                <a:moveTo>
                  <a:pt x="42735" y="0"/>
                </a:moveTo>
                <a:lnTo>
                  <a:pt x="8064" y="609"/>
                </a:lnTo>
                <a:lnTo>
                  <a:pt x="8343" y="16713"/>
                </a:lnTo>
                <a:lnTo>
                  <a:pt x="34353" y="16484"/>
                </a:lnTo>
                <a:lnTo>
                  <a:pt x="37579" y="16421"/>
                </a:lnTo>
                <a:lnTo>
                  <a:pt x="62625" y="16421"/>
                </a:lnTo>
                <a:lnTo>
                  <a:pt x="62395" y="14744"/>
                </a:lnTo>
                <a:lnTo>
                  <a:pt x="59563" y="10185"/>
                </a:lnTo>
                <a:lnTo>
                  <a:pt x="49568" y="1981"/>
                </a:lnTo>
                <a:lnTo>
                  <a:pt x="42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6072466" y="7077382"/>
            <a:ext cx="94615" cy="107314"/>
          </a:xfrm>
          <a:custGeom>
            <a:avLst/>
            <a:gdLst/>
            <a:ahLst/>
            <a:cxnLst/>
            <a:rect l="l" t="t" r="r" b="b"/>
            <a:pathLst>
              <a:path w="94614" h="107315">
                <a:moveTo>
                  <a:pt x="47663" y="38506"/>
                </a:moveTo>
                <a:lnTo>
                  <a:pt x="8102" y="51808"/>
                </a:lnTo>
                <a:lnTo>
                  <a:pt x="0" y="74422"/>
                </a:lnTo>
                <a:lnTo>
                  <a:pt x="914" y="82689"/>
                </a:lnTo>
                <a:lnTo>
                  <a:pt x="32784" y="106554"/>
                </a:lnTo>
                <a:lnTo>
                  <a:pt x="40030" y="107276"/>
                </a:lnTo>
                <a:lnTo>
                  <a:pt x="50469" y="107099"/>
                </a:lnTo>
                <a:lnTo>
                  <a:pt x="56591" y="106324"/>
                </a:lnTo>
                <a:lnTo>
                  <a:pt x="68148" y="103479"/>
                </a:lnTo>
                <a:lnTo>
                  <a:pt x="72644" y="101777"/>
                </a:lnTo>
                <a:lnTo>
                  <a:pt x="75844" y="99809"/>
                </a:lnTo>
                <a:lnTo>
                  <a:pt x="93926" y="99809"/>
                </a:lnTo>
                <a:lnTo>
                  <a:pt x="93767" y="90703"/>
                </a:lnTo>
                <a:lnTo>
                  <a:pt x="40919" y="90703"/>
                </a:lnTo>
                <a:lnTo>
                  <a:pt x="34505" y="89496"/>
                </a:lnTo>
                <a:lnTo>
                  <a:pt x="23241" y="84391"/>
                </a:lnTo>
                <a:lnTo>
                  <a:pt x="20383" y="80111"/>
                </a:lnTo>
                <a:lnTo>
                  <a:pt x="20154" y="67157"/>
                </a:lnTo>
                <a:lnTo>
                  <a:pt x="22860" y="62369"/>
                </a:lnTo>
                <a:lnTo>
                  <a:pt x="33947" y="57023"/>
                </a:lnTo>
                <a:lnTo>
                  <a:pt x="40017" y="55486"/>
                </a:lnTo>
                <a:lnTo>
                  <a:pt x="46621" y="55067"/>
                </a:lnTo>
                <a:lnTo>
                  <a:pt x="53022" y="54965"/>
                </a:lnTo>
                <a:lnTo>
                  <a:pt x="93145" y="54965"/>
                </a:lnTo>
                <a:lnTo>
                  <a:pt x="92912" y="41579"/>
                </a:lnTo>
                <a:lnTo>
                  <a:pt x="73723" y="41579"/>
                </a:lnTo>
                <a:lnTo>
                  <a:pt x="70916" y="40894"/>
                </a:lnTo>
                <a:lnTo>
                  <a:pt x="67894" y="40284"/>
                </a:lnTo>
                <a:lnTo>
                  <a:pt x="61417" y="39230"/>
                </a:lnTo>
                <a:lnTo>
                  <a:pt x="58178" y="38836"/>
                </a:lnTo>
                <a:lnTo>
                  <a:pt x="54940" y="38595"/>
                </a:lnTo>
                <a:lnTo>
                  <a:pt x="47663" y="38506"/>
                </a:lnTo>
                <a:close/>
              </a:path>
              <a:path w="94614" h="107315">
                <a:moveTo>
                  <a:pt x="93926" y="99809"/>
                </a:moveTo>
                <a:lnTo>
                  <a:pt x="75844" y="99809"/>
                </a:lnTo>
                <a:lnTo>
                  <a:pt x="75933" y="104673"/>
                </a:lnTo>
                <a:lnTo>
                  <a:pt x="94005" y="104355"/>
                </a:lnTo>
                <a:lnTo>
                  <a:pt x="93926" y="99809"/>
                </a:lnTo>
                <a:close/>
              </a:path>
              <a:path w="94614" h="107315">
                <a:moveTo>
                  <a:pt x="93145" y="54965"/>
                </a:moveTo>
                <a:lnTo>
                  <a:pt x="53022" y="54965"/>
                </a:lnTo>
                <a:lnTo>
                  <a:pt x="56807" y="55118"/>
                </a:lnTo>
                <a:lnTo>
                  <a:pt x="64020" y="55880"/>
                </a:lnTo>
                <a:lnTo>
                  <a:pt x="67081" y="56337"/>
                </a:lnTo>
                <a:lnTo>
                  <a:pt x="69583" y="56883"/>
                </a:lnTo>
                <a:lnTo>
                  <a:pt x="70472" y="57162"/>
                </a:lnTo>
                <a:lnTo>
                  <a:pt x="71323" y="57404"/>
                </a:lnTo>
                <a:lnTo>
                  <a:pt x="72948" y="57810"/>
                </a:lnTo>
                <a:lnTo>
                  <a:pt x="74015" y="58127"/>
                </a:lnTo>
                <a:lnTo>
                  <a:pt x="74472" y="84162"/>
                </a:lnTo>
                <a:lnTo>
                  <a:pt x="71704" y="85686"/>
                </a:lnTo>
                <a:lnTo>
                  <a:pt x="68376" y="86995"/>
                </a:lnTo>
                <a:lnTo>
                  <a:pt x="60629" y="89192"/>
                </a:lnTo>
                <a:lnTo>
                  <a:pt x="56565" y="89916"/>
                </a:lnTo>
                <a:lnTo>
                  <a:pt x="52311" y="90284"/>
                </a:lnTo>
                <a:lnTo>
                  <a:pt x="51574" y="90449"/>
                </a:lnTo>
                <a:lnTo>
                  <a:pt x="48856" y="90576"/>
                </a:lnTo>
                <a:lnTo>
                  <a:pt x="40919" y="90703"/>
                </a:lnTo>
                <a:lnTo>
                  <a:pt x="93767" y="90703"/>
                </a:lnTo>
                <a:lnTo>
                  <a:pt x="93145" y="54965"/>
                </a:lnTo>
                <a:close/>
              </a:path>
              <a:path w="94614" h="107315">
                <a:moveTo>
                  <a:pt x="87857" y="15811"/>
                </a:moveTo>
                <a:lnTo>
                  <a:pt x="51231" y="15811"/>
                </a:lnTo>
                <a:lnTo>
                  <a:pt x="53581" y="15963"/>
                </a:lnTo>
                <a:lnTo>
                  <a:pt x="55943" y="16217"/>
                </a:lnTo>
                <a:lnTo>
                  <a:pt x="73723" y="41579"/>
                </a:lnTo>
                <a:lnTo>
                  <a:pt x="92912" y="41579"/>
                </a:lnTo>
                <a:lnTo>
                  <a:pt x="92671" y="27787"/>
                </a:lnTo>
                <a:lnTo>
                  <a:pt x="91046" y="21348"/>
                </a:lnTo>
                <a:lnTo>
                  <a:pt x="87857" y="15811"/>
                </a:lnTo>
                <a:close/>
              </a:path>
              <a:path w="94614" h="107315">
                <a:moveTo>
                  <a:pt x="53606" y="0"/>
                </a:moveTo>
                <a:lnTo>
                  <a:pt x="15798" y="6172"/>
                </a:lnTo>
                <a:lnTo>
                  <a:pt x="16103" y="24041"/>
                </a:lnTo>
                <a:lnTo>
                  <a:pt x="22085" y="21437"/>
                </a:lnTo>
                <a:lnTo>
                  <a:pt x="27711" y="19431"/>
                </a:lnTo>
                <a:lnTo>
                  <a:pt x="38239" y="16598"/>
                </a:lnTo>
                <a:lnTo>
                  <a:pt x="43154" y="15849"/>
                </a:lnTo>
                <a:lnTo>
                  <a:pt x="87857" y="15811"/>
                </a:lnTo>
                <a:lnTo>
                  <a:pt x="84836" y="10566"/>
                </a:lnTo>
                <a:lnTo>
                  <a:pt x="80327" y="6591"/>
                </a:lnTo>
                <a:lnTo>
                  <a:pt x="71145" y="2628"/>
                </a:lnTo>
                <a:lnTo>
                  <a:pt x="67259" y="1600"/>
                </a:lnTo>
                <a:lnTo>
                  <a:pt x="58280" y="279"/>
                </a:lnTo>
                <a:lnTo>
                  <a:pt x="5360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6264338" y="7076018"/>
            <a:ext cx="106045" cy="104139"/>
          </a:xfrm>
          <a:custGeom>
            <a:avLst/>
            <a:gdLst/>
            <a:ahLst/>
            <a:cxnLst/>
            <a:rect l="l" t="t" r="r" b="b"/>
            <a:pathLst>
              <a:path w="106045" h="104140">
                <a:moveTo>
                  <a:pt x="32384" y="1041"/>
                </a:moveTo>
                <a:lnTo>
                  <a:pt x="9677" y="1435"/>
                </a:lnTo>
                <a:lnTo>
                  <a:pt x="40182" y="43954"/>
                </a:lnTo>
                <a:lnTo>
                  <a:pt x="0" y="104012"/>
                </a:lnTo>
                <a:lnTo>
                  <a:pt x="22694" y="103619"/>
                </a:lnTo>
                <a:lnTo>
                  <a:pt x="52146" y="60070"/>
                </a:lnTo>
                <a:lnTo>
                  <a:pt x="75134" y="60070"/>
                </a:lnTo>
                <a:lnTo>
                  <a:pt x="63106" y="43548"/>
                </a:lnTo>
                <a:lnTo>
                  <a:pt x="73868" y="27635"/>
                </a:lnTo>
                <a:lnTo>
                  <a:pt x="51587" y="27635"/>
                </a:lnTo>
                <a:lnTo>
                  <a:pt x="32384" y="1041"/>
                </a:lnTo>
                <a:close/>
              </a:path>
              <a:path w="106045" h="104140">
                <a:moveTo>
                  <a:pt x="75134" y="60070"/>
                </a:moveTo>
                <a:lnTo>
                  <a:pt x="52146" y="60070"/>
                </a:lnTo>
                <a:lnTo>
                  <a:pt x="83096" y="102577"/>
                </a:lnTo>
                <a:lnTo>
                  <a:pt x="105790" y="102184"/>
                </a:lnTo>
                <a:lnTo>
                  <a:pt x="75134" y="60070"/>
                </a:lnTo>
                <a:close/>
              </a:path>
              <a:path w="106045" h="104140">
                <a:moveTo>
                  <a:pt x="92557" y="0"/>
                </a:moveTo>
                <a:lnTo>
                  <a:pt x="69634" y="393"/>
                </a:lnTo>
                <a:lnTo>
                  <a:pt x="51587" y="27635"/>
                </a:lnTo>
                <a:lnTo>
                  <a:pt x="73868" y="27635"/>
                </a:lnTo>
                <a:lnTo>
                  <a:pt x="9255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6364865" y="7072274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1" y="0"/>
                </a:moveTo>
                <a:lnTo>
                  <a:pt x="16058" y="14579"/>
                </a:lnTo>
                <a:lnTo>
                  <a:pt x="0" y="55092"/>
                </a:lnTo>
                <a:lnTo>
                  <a:pt x="1112" y="65837"/>
                </a:lnTo>
                <a:lnTo>
                  <a:pt x="25700" y="99910"/>
                </a:lnTo>
                <a:lnTo>
                  <a:pt x="56381" y="107899"/>
                </a:lnTo>
                <a:lnTo>
                  <a:pt x="56584" y="107454"/>
                </a:lnTo>
                <a:lnTo>
                  <a:pt x="67427" y="106332"/>
                </a:lnTo>
                <a:lnTo>
                  <a:pt x="77460" y="103346"/>
                </a:lnTo>
                <a:lnTo>
                  <a:pt x="86688" y="98492"/>
                </a:lnTo>
                <a:lnTo>
                  <a:pt x="95116" y="91770"/>
                </a:lnTo>
                <a:lnTo>
                  <a:pt x="95462" y="91363"/>
                </a:lnTo>
                <a:lnTo>
                  <a:pt x="55860" y="91363"/>
                </a:lnTo>
                <a:lnTo>
                  <a:pt x="49147" y="90834"/>
                </a:lnTo>
                <a:lnTo>
                  <a:pt x="22040" y="62872"/>
                </a:lnTo>
                <a:lnTo>
                  <a:pt x="21278" y="55092"/>
                </a:lnTo>
                <a:lnTo>
                  <a:pt x="21728" y="47198"/>
                </a:lnTo>
                <a:lnTo>
                  <a:pt x="47228" y="17872"/>
                </a:lnTo>
                <a:lnTo>
                  <a:pt x="54362" y="17005"/>
                </a:lnTo>
                <a:lnTo>
                  <a:pt x="96660" y="17005"/>
                </a:lnTo>
                <a:lnTo>
                  <a:pt x="92982" y="13360"/>
                </a:lnTo>
                <a:lnTo>
                  <a:pt x="84162" y="7461"/>
                </a:lnTo>
                <a:lnTo>
                  <a:pt x="74809" y="3270"/>
                </a:lnTo>
                <a:lnTo>
                  <a:pt x="64922" y="783"/>
                </a:lnTo>
                <a:lnTo>
                  <a:pt x="54501" y="0"/>
                </a:lnTo>
                <a:close/>
              </a:path>
              <a:path w="111125" h="107950">
                <a:moveTo>
                  <a:pt x="96660" y="17005"/>
                </a:moveTo>
                <a:lnTo>
                  <a:pt x="54577" y="17005"/>
                </a:lnTo>
                <a:lnTo>
                  <a:pt x="61745" y="17540"/>
                </a:lnTo>
                <a:lnTo>
                  <a:pt x="68259" y="19413"/>
                </a:lnTo>
                <a:lnTo>
                  <a:pt x="89187" y="51777"/>
                </a:lnTo>
                <a:lnTo>
                  <a:pt x="89313" y="55092"/>
                </a:lnTo>
                <a:lnTo>
                  <a:pt x="88890" y="61712"/>
                </a:lnTo>
                <a:lnTo>
                  <a:pt x="62559" y="90603"/>
                </a:lnTo>
                <a:lnTo>
                  <a:pt x="55860" y="91363"/>
                </a:lnTo>
                <a:lnTo>
                  <a:pt x="95462" y="91363"/>
                </a:lnTo>
                <a:lnTo>
                  <a:pt x="102109" y="83554"/>
                </a:lnTo>
                <a:lnTo>
                  <a:pt x="107046" y="74187"/>
                </a:lnTo>
                <a:lnTo>
                  <a:pt x="109923" y="63666"/>
                </a:lnTo>
                <a:lnTo>
                  <a:pt x="110737" y="51777"/>
                </a:lnTo>
                <a:lnTo>
                  <a:pt x="109384" y="40026"/>
                </a:lnTo>
                <a:lnTo>
                  <a:pt x="105974" y="29706"/>
                </a:lnTo>
                <a:lnTo>
                  <a:pt x="100507" y="20818"/>
                </a:lnTo>
                <a:lnTo>
                  <a:pt x="96660" y="170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6485712" y="7071192"/>
            <a:ext cx="99695" cy="155575"/>
          </a:xfrm>
          <a:custGeom>
            <a:avLst/>
            <a:gdLst/>
            <a:ahLst/>
            <a:cxnLst/>
            <a:rect l="l" t="t" r="r" b="b"/>
            <a:pathLst>
              <a:path w="99695" h="155575">
                <a:moveTo>
                  <a:pt x="19176" y="2247"/>
                </a:moveTo>
                <a:lnTo>
                  <a:pt x="0" y="2578"/>
                </a:lnTo>
                <a:lnTo>
                  <a:pt x="2654" y="155498"/>
                </a:lnTo>
                <a:lnTo>
                  <a:pt x="21831" y="155155"/>
                </a:lnTo>
                <a:lnTo>
                  <a:pt x="20929" y="103301"/>
                </a:lnTo>
                <a:lnTo>
                  <a:pt x="61563" y="103301"/>
                </a:lnTo>
                <a:lnTo>
                  <a:pt x="66595" y="101961"/>
                </a:lnTo>
                <a:lnTo>
                  <a:pt x="75903" y="97523"/>
                </a:lnTo>
                <a:lnTo>
                  <a:pt x="84213" y="91389"/>
                </a:lnTo>
                <a:lnTo>
                  <a:pt x="86625" y="88633"/>
                </a:lnTo>
                <a:lnTo>
                  <a:pt x="39852" y="88633"/>
                </a:lnTo>
                <a:lnTo>
                  <a:pt x="36474" y="88404"/>
                </a:lnTo>
                <a:lnTo>
                  <a:pt x="19570" y="25196"/>
                </a:lnTo>
                <a:lnTo>
                  <a:pt x="22339" y="23380"/>
                </a:lnTo>
                <a:lnTo>
                  <a:pt x="52285" y="17348"/>
                </a:lnTo>
                <a:lnTo>
                  <a:pt x="87723" y="17348"/>
                </a:lnTo>
                <a:lnTo>
                  <a:pt x="82842" y="12407"/>
                </a:lnTo>
                <a:lnTo>
                  <a:pt x="74929" y="7099"/>
                </a:lnTo>
                <a:lnTo>
                  <a:pt x="19265" y="7099"/>
                </a:lnTo>
                <a:lnTo>
                  <a:pt x="19176" y="2247"/>
                </a:lnTo>
                <a:close/>
              </a:path>
              <a:path w="99695" h="155575">
                <a:moveTo>
                  <a:pt x="61563" y="103301"/>
                </a:moveTo>
                <a:lnTo>
                  <a:pt x="20929" y="103301"/>
                </a:lnTo>
                <a:lnTo>
                  <a:pt x="25209" y="104266"/>
                </a:lnTo>
                <a:lnTo>
                  <a:pt x="29362" y="104927"/>
                </a:lnTo>
                <a:lnTo>
                  <a:pt x="37464" y="105663"/>
                </a:lnTo>
                <a:lnTo>
                  <a:pt x="41325" y="105829"/>
                </a:lnTo>
                <a:lnTo>
                  <a:pt x="44996" y="105752"/>
                </a:lnTo>
                <a:lnTo>
                  <a:pt x="56292" y="104705"/>
                </a:lnTo>
                <a:lnTo>
                  <a:pt x="61563" y="103301"/>
                </a:lnTo>
                <a:close/>
              </a:path>
              <a:path w="99695" h="155575">
                <a:moveTo>
                  <a:pt x="87723" y="17348"/>
                </a:moveTo>
                <a:lnTo>
                  <a:pt x="52285" y="17348"/>
                </a:lnTo>
                <a:lnTo>
                  <a:pt x="60197" y="20078"/>
                </a:lnTo>
                <a:lnTo>
                  <a:pt x="67208" y="25692"/>
                </a:lnTo>
                <a:lnTo>
                  <a:pt x="71820" y="30506"/>
                </a:lnTo>
                <a:lnTo>
                  <a:pt x="75161" y="36531"/>
                </a:lnTo>
                <a:lnTo>
                  <a:pt x="77231" y="43765"/>
                </a:lnTo>
                <a:lnTo>
                  <a:pt x="78028" y="52209"/>
                </a:lnTo>
                <a:lnTo>
                  <a:pt x="77495" y="60855"/>
                </a:lnTo>
                <a:lnTo>
                  <a:pt x="50178" y="87735"/>
                </a:lnTo>
                <a:lnTo>
                  <a:pt x="39852" y="88633"/>
                </a:lnTo>
                <a:lnTo>
                  <a:pt x="86625" y="88633"/>
                </a:lnTo>
                <a:lnTo>
                  <a:pt x="91026" y="83605"/>
                </a:lnTo>
                <a:lnTo>
                  <a:pt x="95824" y="74198"/>
                </a:lnTo>
                <a:lnTo>
                  <a:pt x="98608" y="63169"/>
                </a:lnTo>
                <a:lnTo>
                  <a:pt x="99377" y="50520"/>
                </a:lnTo>
                <a:lnTo>
                  <a:pt x="98181" y="38623"/>
                </a:lnTo>
                <a:lnTo>
                  <a:pt x="95029" y="28306"/>
                </a:lnTo>
                <a:lnTo>
                  <a:pt x="89917" y="19568"/>
                </a:lnTo>
                <a:lnTo>
                  <a:pt x="87723" y="17348"/>
                </a:lnTo>
                <a:close/>
              </a:path>
              <a:path w="99695" h="155575">
                <a:moveTo>
                  <a:pt x="46913" y="0"/>
                </a:moveTo>
                <a:lnTo>
                  <a:pt x="19265" y="7099"/>
                </a:lnTo>
                <a:lnTo>
                  <a:pt x="74929" y="7099"/>
                </a:lnTo>
                <a:lnTo>
                  <a:pt x="74561" y="6852"/>
                </a:lnTo>
                <a:lnTo>
                  <a:pt x="65816" y="2932"/>
                </a:lnTo>
                <a:lnTo>
                  <a:pt x="56601" y="647"/>
                </a:lnTo>
                <a:lnTo>
                  <a:pt x="469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6591750" y="7068339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2" y="0"/>
                </a:moveTo>
                <a:lnTo>
                  <a:pt x="16059" y="14566"/>
                </a:lnTo>
                <a:lnTo>
                  <a:pt x="0" y="55079"/>
                </a:lnTo>
                <a:lnTo>
                  <a:pt x="1106" y="65825"/>
                </a:lnTo>
                <a:lnTo>
                  <a:pt x="25699" y="99905"/>
                </a:lnTo>
                <a:lnTo>
                  <a:pt x="56369" y="107899"/>
                </a:lnTo>
                <a:lnTo>
                  <a:pt x="56585" y="107454"/>
                </a:lnTo>
                <a:lnTo>
                  <a:pt x="67422" y="106325"/>
                </a:lnTo>
                <a:lnTo>
                  <a:pt x="77456" y="103336"/>
                </a:lnTo>
                <a:lnTo>
                  <a:pt x="86687" y="98485"/>
                </a:lnTo>
                <a:lnTo>
                  <a:pt x="95117" y="91770"/>
                </a:lnTo>
                <a:lnTo>
                  <a:pt x="95473" y="91351"/>
                </a:lnTo>
                <a:lnTo>
                  <a:pt x="55861" y="91351"/>
                </a:lnTo>
                <a:lnTo>
                  <a:pt x="49148" y="90822"/>
                </a:lnTo>
                <a:lnTo>
                  <a:pt x="22041" y="62859"/>
                </a:lnTo>
                <a:lnTo>
                  <a:pt x="21279" y="55079"/>
                </a:lnTo>
                <a:lnTo>
                  <a:pt x="21727" y="47188"/>
                </a:lnTo>
                <a:lnTo>
                  <a:pt x="47217" y="17859"/>
                </a:lnTo>
                <a:lnTo>
                  <a:pt x="54350" y="16992"/>
                </a:lnTo>
                <a:lnTo>
                  <a:pt x="96659" y="16992"/>
                </a:lnTo>
                <a:lnTo>
                  <a:pt x="92983" y="13347"/>
                </a:lnTo>
                <a:lnTo>
                  <a:pt x="84163" y="7449"/>
                </a:lnTo>
                <a:lnTo>
                  <a:pt x="74809" y="3259"/>
                </a:lnTo>
                <a:lnTo>
                  <a:pt x="64922" y="776"/>
                </a:lnTo>
                <a:lnTo>
                  <a:pt x="54502" y="0"/>
                </a:lnTo>
                <a:close/>
              </a:path>
              <a:path w="111125" h="107950">
                <a:moveTo>
                  <a:pt x="96659" y="16992"/>
                </a:moveTo>
                <a:lnTo>
                  <a:pt x="54578" y="16992"/>
                </a:lnTo>
                <a:lnTo>
                  <a:pt x="61741" y="17528"/>
                </a:lnTo>
                <a:lnTo>
                  <a:pt x="68254" y="19400"/>
                </a:lnTo>
                <a:lnTo>
                  <a:pt x="89187" y="51765"/>
                </a:lnTo>
                <a:lnTo>
                  <a:pt x="89313" y="55079"/>
                </a:lnTo>
                <a:lnTo>
                  <a:pt x="88889" y="61700"/>
                </a:lnTo>
                <a:lnTo>
                  <a:pt x="62559" y="90591"/>
                </a:lnTo>
                <a:lnTo>
                  <a:pt x="55861" y="91351"/>
                </a:lnTo>
                <a:lnTo>
                  <a:pt x="95473" y="91351"/>
                </a:lnTo>
                <a:lnTo>
                  <a:pt x="102108" y="83547"/>
                </a:lnTo>
                <a:lnTo>
                  <a:pt x="107042" y="74175"/>
                </a:lnTo>
                <a:lnTo>
                  <a:pt x="109918" y="63654"/>
                </a:lnTo>
                <a:lnTo>
                  <a:pt x="110738" y="51765"/>
                </a:lnTo>
                <a:lnTo>
                  <a:pt x="109380" y="40018"/>
                </a:lnTo>
                <a:lnTo>
                  <a:pt x="105970" y="29698"/>
                </a:lnTo>
                <a:lnTo>
                  <a:pt x="100506" y="20807"/>
                </a:lnTo>
                <a:lnTo>
                  <a:pt x="96659" y="169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6713016" y="7067118"/>
            <a:ext cx="158115" cy="105410"/>
          </a:xfrm>
          <a:custGeom>
            <a:avLst/>
            <a:gdLst/>
            <a:ahLst/>
            <a:cxnLst/>
            <a:rect l="l" t="t" r="r" b="b"/>
            <a:pathLst>
              <a:path w="158115" h="105409">
                <a:moveTo>
                  <a:pt x="19176" y="2374"/>
                </a:moveTo>
                <a:lnTo>
                  <a:pt x="0" y="2705"/>
                </a:lnTo>
                <a:lnTo>
                  <a:pt x="1777" y="105092"/>
                </a:lnTo>
                <a:lnTo>
                  <a:pt x="157606" y="102387"/>
                </a:lnTo>
                <a:lnTo>
                  <a:pt x="157368" y="88645"/>
                </a:lnTo>
                <a:lnTo>
                  <a:pt x="20662" y="88645"/>
                </a:lnTo>
                <a:lnTo>
                  <a:pt x="19176" y="2374"/>
                </a:lnTo>
                <a:close/>
              </a:path>
              <a:path w="158115" h="105409">
                <a:moveTo>
                  <a:pt x="87058" y="1193"/>
                </a:moveTo>
                <a:lnTo>
                  <a:pt x="67665" y="1523"/>
                </a:lnTo>
                <a:lnTo>
                  <a:pt x="69164" y="87807"/>
                </a:lnTo>
                <a:lnTo>
                  <a:pt x="20662" y="88645"/>
                </a:lnTo>
                <a:lnTo>
                  <a:pt x="157368" y="88645"/>
                </a:lnTo>
                <a:lnTo>
                  <a:pt x="157347" y="87464"/>
                </a:lnTo>
                <a:lnTo>
                  <a:pt x="88557" y="87464"/>
                </a:lnTo>
                <a:lnTo>
                  <a:pt x="87058" y="1193"/>
                </a:lnTo>
                <a:close/>
              </a:path>
              <a:path w="158115" h="105409">
                <a:moveTo>
                  <a:pt x="155828" y="0"/>
                </a:moveTo>
                <a:lnTo>
                  <a:pt x="136436" y="330"/>
                </a:lnTo>
                <a:lnTo>
                  <a:pt x="137921" y="86601"/>
                </a:lnTo>
                <a:lnTo>
                  <a:pt x="88557" y="87464"/>
                </a:lnTo>
                <a:lnTo>
                  <a:pt x="157347" y="87464"/>
                </a:lnTo>
                <a:lnTo>
                  <a:pt x="15582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6881208" y="7063298"/>
            <a:ext cx="111125" cy="107950"/>
          </a:xfrm>
          <a:custGeom>
            <a:avLst/>
            <a:gdLst/>
            <a:ahLst/>
            <a:cxnLst/>
            <a:rect l="l" t="t" r="r" b="b"/>
            <a:pathLst>
              <a:path w="111125" h="107950">
                <a:moveTo>
                  <a:pt x="54502" y="0"/>
                </a:moveTo>
                <a:lnTo>
                  <a:pt x="16059" y="14579"/>
                </a:lnTo>
                <a:lnTo>
                  <a:pt x="0" y="55092"/>
                </a:lnTo>
                <a:lnTo>
                  <a:pt x="1106" y="65837"/>
                </a:lnTo>
                <a:lnTo>
                  <a:pt x="25699" y="99910"/>
                </a:lnTo>
                <a:lnTo>
                  <a:pt x="56369" y="107899"/>
                </a:lnTo>
                <a:lnTo>
                  <a:pt x="56585" y="107454"/>
                </a:lnTo>
                <a:lnTo>
                  <a:pt x="67422" y="106332"/>
                </a:lnTo>
                <a:lnTo>
                  <a:pt x="77456" y="103347"/>
                </a:lnTo>
                <a:lnTo>
                  <a:pt x="86687" y="98498"/>
                </a:lnTo>
                <a:lnTo>
                  <a:pt x="95117" y="91782"/>
                </a:lnTo>
                <a:lnTo>
                  <a:pt x="95473" y="91363"/>
                </a:lnTo>
                <a:lnTo>
                  <a:pt x="55861" y="91363"/>
                </a:lnTo>
                <a:lnTo>
                  <a:pt x="49148" y="90834"/>
                </a:lnTo>
                <a:lnTo>
                  <a:pt x="22041" y="62872"/>
                </a:lnTo>
                <a:lnTo>
                  <a:pt x="21279" y="55092"/>
                </a:lnTo>
                <a:lnTo>
                  <a:pt x="21727" y="47198"/>
                </a:lnTo>
                <a:lnTo>
                  <a:pt x="47217" y="17872"/>
                </a:lnTo>
                <a:lnTo>
                  <a:pt x="54350" y="17005"/>
                </a:lnTo>
                <a:lnTo>
                  <a:pt x="96659" y="17005"/>
                </a:lnTo>
                <a:lnTo>
                  <a:pt x="92983" y="13360"/>
                </a:lnTo>
                <a:lnTo>
                  <a:pt x="84163" y="7461"/>
                </a:lnTo>
                <a:lnTo>
                  <a:pt x="74809" y="3270"/>
                </a:lnTo>
                <a:lnTo>
                  <a:pt x="64922" y="783"/>
                </a:lnTo>
                <a:lnTo>
                  <a:pt x="54502" y="0"/>
                </a:lnTo>
                <a:close/>
              </a:path>
              <a:path w="111125" h="107950">
                <a:moveTo>
                  <a:pt x="96659" y="17005"/>
                </a:moveTo>
                <a:lnTo>
                  <a:pt x="54578" y="17005"/>
                </a:lnTo>
                <a:lnTo>
                  <a:pt x="61743" y="17540"/>
                </a:lnTo>
                <a:lnTo>
                  <a:pt x="68259" y="19413"/>
                </a:lnTo>
                <a:lnTo>
                  <a:pt x="89187" y="51777"/>
                </a:lnTo>
                <a:lnTo>
                  <a:pt x="89313" y="55092"/>
                </a:lnTo>
                <a:lnTo>
                  <a:pt x="88889" y="61712"/>
                </a:lnTo>
                <a:lnTo>
                  <a:pt x="62559" y="90603"/>
                </a:lnTo>
                <a:lnTo>
                  <a:pt x="55861" y="91363"/>
                </a:lnTo>
                <a:lnTo>
                  <a:pt x="95473" y="91363"/>
                </a:lnTo>
                <a:lnTo>
                  <a:pt x="102110" y="83560"/>
                </a:lnTo>
                <a:lnTo>
                  <a:pt x="107047" y="74188"/>
                </a:lnTo>
                <a:lnTo>
                  <a:pt x="109924" y="63666"/>
                </a:lnTo>
                <a:lnTo>
                  <a:pt x="110738" y="51777"/>
                </a:lnTo>
                <a:lnTo>
                  <a:pt x="109385" y="40031"/>
                </a:lnTo>
                <a:lnTo>
                  <a:pt x="105975" y="29711"/>
                </a:lnTo>
                <a:lnTo>
                  <a:pt x="100508" y="20820"/>
                </a:lnTo>
                <a:lnTo>
                  <a:pt x="96659" y="1700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7095540" y="7039649"/>
            <a:ext cx="1256068" cy="1259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8448814" y="7038906"/>
            <a:ext cx="81280" cy="103505"/>
          </a:xfrm>
          <a:custGeom>
            <a:avLst/>
            <a:gdLst/>
            <a:ahLst/>
            <a:cxnLst/>
            <a:rect l="l" t="t" r="r" b="b"/>
            <a:pathLst>
              <a:path w="81279" h="103504">
                <a:moveTo>
                  <a:pt x="73310" y="47205"/>
                </a:moveTo>
                <a:lnTo>
                  <a:pt x="44437" y="47205"/>
                </a:lnTo>
                <a:lnTo>
                  <a:pt x="50457" y="48983"/>
                </a:lnTo>
                <a:lnTo>
                  <a:pt x="58966" y="56324"/>
                </a:lnTo>
                <a:lnTo>
                  <a:pt x="61429" y="60451"/>
                </a:lnTo>
                <a:lnTo>
                  <a:pt x="62090" y="64998"/>
                </a:lnTo>
                <a:lnTo>
                  <a:pt x="62242" y="65290"/>
                </a:lnTo>
                <a:lnTo>
                  <a:pt x="965" y="87033"/>
                </a:lnTo>
                <a:lnTo>
                  <a:pt x="1244" y="103136"/>
                </a:lnTo>
                <a:lnTo>
                  <a:pt x="43776" y="102400"/>
                </a:lnTo>
                <a:lnTo>
                  <a:pt x="78379" y="82234"/>
                </a:lnTo>
                <a:lnTo>
                  <a:pt x="80911" y="69303"/>
                </a:lnTo>
                <a:lnTo>
                  <a:pt x="80746" y="59448"/>
                </a:lnTo>
                <a:lnTo>
                  <a:pt x="78257" y="52133"/>
                </a:lnTo>
                <a:lnTo>
                  <a:pt x="73310" y="47205"/>
                </a:lnTo>
                <a:close/>
              </a:path>
              <a:path w="81279" h="103504">
                <a:moveTo>
                  <a:pt x="62621" y="16421"/>
                </a:moveTo>
                <a:lnTo>
                  <a:pt x="37579" y="16421"/>
                </a:lnTo>
                <a:lnTo>
                  <a:pt x="40055" y="17081"/>
                </a:lnTo>
                <a:lnTo>
                  <a:pt x="43484" y="19824"/>
                </a:lnTo>
                <a:lnTo>
                  <a:pt x="44437" y="21310"/>
                </a:lnTo>
                <a:lnTo>
                  <a:pt x="44513" y="25869"/>
                </a:lnTo>
                <a:lnTo>
                  <a:pt x="43586" y="27393"/>
                </a:lnTo>
                <a:lnTo>
                  <a:pt x="40106" y="30251"/>
                </a:lnTo>
                <a:lnTo>
                  <a:pt x="37693" y="30987"/>
                </a:lnTo>
                <a:lnTo>
                  <a:pt x="0" y="31648"/>
                </a:lnTo>
                <a:lnTo>
                  <a:pt x="292" y="47967"/>
                </a:lnTo>
                <a:lnTo>
                  <a:pt x="44437" y="47205"/>
                </a:lnTo>
                <a:lnTo>
                  <a:pt x="73310" y="47205"/>
                </a:lnTo>
                <a:lnTo>
                  <a:pt x="68681" y="42595"/>
                </a:lnTo>
                <a:lnTo>
                  <a:pt x="61937" y="39179"/>
                </a:lnTo>
                <a:lnTo>
                  <a:pt x="53238" y="37122"/>
                </a:lnTo>
                <a:lnTo>
                  <a:pt x="56578" y="35293"/>
                </a:lnTo>
                <a:lnTo>
                  <a:pt x="59080" y="32969"/>
                </a:lnTo>
                <a:lnTo>
                  <a:pt x="62356" y="27330"/>
                </a:lnTo>
                <a:lnTo>
                  <a:pt x="63157" y="24447"/>
                </a:lnTo>
                <a:lnTo>
                  <a:pt x="63068" y="19735"/>
                </a:lnTo>
                <a:lnTo>
                  <a:pt x="62621" y="16421"/>
                </a:lnTo>
                <a:close/>
              </a:path>
              <a:path w="81279" h="103504">
                <a:moveTo>
                  <a:pt x="42748" y="0"/>
                </a:moveTo>
                <a:lnTo>
                  <a:pt x="8064" y="609"/>
                </a:lnTo>
                <a:lnTo>
                  <a:pt x="8343" y="16713"/>
                </a:lnTo>
                <a:lnTo>
                  <a:pt x="34353" y="16484"/>
                </a:lnTo>
                <a:lnTo>
                  <a:pt x="37579" y="16421"/>
                </a:lnTo>
                <a:lnTo>
                  <a:pt x="62621" y="16421"/>
                </a:lnTo>
                <a:lnTo>
                  <a:pt x="62395" y="14744"/>
                </a:lnTo>
                <a:lnTo>
                  <a:pt x="59562" y="10198"/>
                </a:lnTo>
                <a:lnTo>
                  <a:pt x="49568" y="1981"/>
                </a:lnTo>
                <a:lnTo>
                  <a:pt x="4274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8534920" y="7034579"/>
            <a:ext cx="94615" cy="107314"/>
          </a:xfrm>
          <a:custGeom>
            <a:avLst/>
            <a:gdLst/>
            <a:ahLst/>
            <a:cxnLst/>
            <a:rect l="l" t="t" r="r" b="b"/>
            <a:pathLst>
              <a:path w="94615" h="107315">
                <a:moveTo>
                  <a:pt x="47663" y="38506"/>
                </a:moveTo>
                <a:lnTo>
                  <a:pt x="8108" y="51819"/>
                </a:lnTo>
                <a:lnTo>
                  <a:pt x="0" y="74434"/>
                </a:lnTo>
                <a:lnTo>
                  <a:pt x="914" y="82700"/>
                </a:lnTo>
                <a:lnTo>
                  <a:pt x="32784" y="106554"/>
                </a:lnTo>
                <a:lnTo>
                  <a:pt x="40030" y="107276"/>
                </a:lnTo>
                <a:lnTo>
                  <a:pt x="50469" y="107099"/>
                </a:lnTo>
                <a:lnTo>
                  <a:pt x="56591" y="106337"/>
                </a:lnTo>
                <a:lnTo>
                  <a:pt x="68148" y="103479"/>
                </a:lnTo>
                <a:lnTo>
                  <a:pt x="72644" y="101790"/>
                </a:lnTo>
                <a:lnTo>
                  <a:pt x="75844" y="99822"/>
                </a:lnTo>
                <a:lnTo>
                  <a:pt x="93926" y="99822"/>
                </a:lnTo>
                <a:lnTo>
                  <a:pt x="93767" y="90716"/>
                </a:lnTo>
                <a:lnTo>
                  <a:pt x="40919" y="90716"/>
                </a:lnTo>
                <a:lnTo>
                  <a:pt x="34505" y="89496"/>
                </a:lnTo>
                <a:lnTo>
                  <a:pt x="23241" y="84391"/>
                </a:lnTo>
                <a:lnTo>
                  <a:pt x="20383" y="80111"/>
                </a:lnTo>
                <a:lnTo>
                  <a:pt x="20154" y="67157"/>
                </a:lnTo>
                <a:lnTo>
                  <a:pt x="22860" y="62369"/>
                </a:lnTo>
                <a:lnTo>
                  <a:pt x="33947" y="57023"/>
                </a:lnTo>
                <a:lnTo>
                  <a:pt x="40017" y="55486"/>
                </a:lnTo>
                <a:lnTo>
                  <a:pt x="46621" y="55079"/>
                </a:lnTo>
                <a:lnTo>
                  <a:pt x="53022" y="54965"/>
                </a:lnTo>
                <a:lnTo>
                  <a:pt x="93145" y="54965"/>
                </a:lnTo>
                <a:lnTo>
                  <a:pt x="92912" y="41579"/>
                </a:lnTo>
                <a:lnTo>
                  <a:pt x="73723" y="41579"/>
                </a:lnTo>
                <a:lnTo>
                  <a:pt x="70916" y="40894"/>
                </a:lnTo>
                <a:lnTo>
                  <a:pt x="67894" y="40284"/>
                </a:lnTo>
                <a:lnTo>
                  <a:pt x="61417" y="39230"/>
                </a:lnTo>
                <a:lnTo>
                  <a:pt x="58178" y="38836"/>
                </a:lnTo>
                <a:lnTo>
                  <a:pt x="54940" y="38608"/>
                </a:lnTo>
                <a:lnTo>
                  <a:pt x="47663" y="38506"/>
                </a:lnTo>
                <a:close/>
              </a:path>
              <a:path w="94615" h="107315">
                <a:moveTo>
                  <a:pt x="93926" y="99822"/>
                </a:moveTo>
                <a:lnTo>
                  <a:pt x="75844" y="99822"/>
                </a:lnTo>
                <a:lnTo>
                  <a:pt x="75920" y="104673"/>
                </a:lnTo>
                <a:lnTo>
                  <a:pt x="94005" y="104355"/>
                </a:lnTo>
                <a:lnTo>
                  <a:pt x="93926" y="99822"/>
                </a:lnTo>
                <a:close/>
              </a:path>
              <a:path w="94615" h="107315">
                <a:moveTo>
                  <a:pt x="93145" y="54965"/>
                </a:moveTo>
                <a:lnTo>
                  <a:pt x="53022" y="54965"/>
                </a:lnTo>
                <a:lnTo>
                  <a:pt x="56807" y="55118"/>
                </a:lnTo>
                <a:lnTo>
                  <a:pt x="64020" y="55880"/>
                </a:lnTo>
                <a:lnTo>
                  <a:pt x="67068" y="56337"/>
                </a:lnTo>
                <a:lnTo>
                  <a:pt x="69583" y="56883"/>
                </a:lnTo>
                <a:lnTo>
                  <a:pt x="70472" y="57162"/>
                </a:lnTo>
                <a:lnTo>
                  <a:pt x="71323" y="57404"/>
                </a:lnTo>
                <a:lnTo>
                  <a:pt x="72136" y="57607"/>
                </a:lnTo>
                <a:lnTo>
                  <a:pt x="74015" y="58127"/>
                </a:lnTo>
                <a:lnTo>
                  <a:pt x="74460" y="84162"/>
                </a:lnTo>
                <a:lnTo>
                  <a:pt x="71704" y="85686"/>
                </a:lnTo>
                <a:lnTo>
                  <a:pt x="68376" y="86995"/>
                </a:lnTo>
                <a:lnTo>
                  <a:pt x="60629" y="89192"/>
                </a:lnTo>
                <a:lnTo>
                  <a:pt x="56565" y="89928"/>
                </a:lnTo>
                <a:lnTo>
                  <a:pt x="52311" y="90297"/>
                </a:lnTo>
                <a:lnTo>
                  <a:pt x="51574" y="90462"/>
                </a:lnTo>
                <a:lnTo>
                  <a:pt x="48120" y="90589"/>
                </a:lnTo>
                <a:lnTo>
                  <a:pt x="40919" y="90716"/>
                </a:lnTo>
                <a:lnTo>
                  <a:pt x="93767" y="90716"/>
                </a:lnTo>
                <a:lnTo>
                  <a:pt x="93145" y="54965"/>
                </a:lnTo>
                <a:close/>
              </a:path>
              <a:path w="94615" h="107315">
                <a:moveTo>
                  <a:pt x="87870" y="15824"/>
                </a:moveTo>
                <a:lnTo>
                  <a:pt x="51231" y="15824"/>
                </a:lnTo>
                <a:lnTo>
                  <a:pt x="53594" y="15963"/>
                </a:lnTo>
                <a:lnTo>
                  <a:pt x="55943" y="16217"/>
                </a:lnTo>
                <a:lnTo>
                  <a:pt x="73723" y="41579"/>
                </a:lnTo>
                <a:lnTo>
                  <a:pt x="92912" y="41579"/>
                </a:lnTo>
                <a:lnTo>
                  <a:pt x="92671" y="27787"/>
                </a:lnTo>
                <a:lnTo>
                  <a:pt x="91059" y="21348"/>
                </a:lnTo>
                <a:lnTo>
                  <a:pt x="87870" y="15824"/>
                </a:lnTo>
                <a:close/>
              </a:path>
              <a:path w="94615" h="107315">
                <a:moveTo>
                  <a:pt x="53606" y="0"/>
                </a:moveTo>
                <a:lnTo>
                  <a:pt x="15786" y="6172"/>
                </a:lnTo>
                <a:lnTo>
                  <a:pt x="16103" y="24041"/>
                </a:lnTo>
                <a:lnTo>
                  <a:pt x="22085" y="21450"/>
                </a:lnTo>
                <a:lnTo>
                  <a:pt x="27711" y="19431"/>
                </a:lnTo>
                <a:lnTo>
                  <a:pt x="38239" y="16598"/>
                </a:lnTo>
                <a:lnTo>
                  <a:pt x="43154" y="15849"/>
                </a:lnTo>
                <a:lnTo>
                  <a:pt x="87870" y="15824"/>
                </a:lnTo>
                <a:lnTo>
                  <a:pt x="84836" y="10566"/>
                </a:lnTo>
                <a:lnTo>
                  <a:pt x="80327" y="6591"/>
                </a:lnTo>
                <a:lnTo>
                  <a:pt x="71145" y="2641"/>
                </a:lnTo>
                <a:lnTo>
                  <a:pt x="67259" y="1600"/>
                </a:lnTo>
                <a:lnTo>
                  <a:pt x="58280" y="279"/>
                </a:lnTo>
                <a:lnTo>
                  <a:pt x="5360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8633662" y="7034751"/>
            <a:ext cx="109855" cy="136525"/>
          </a:xfrm>
          <a:custGeom>
            <a:avLst/>
            <a:gdLst/>
            <a:ahLst/>
            <a:cxnLst/>
            <a:rect l="l" t="t" r="r" b="b"/>
            <a:pathLst>
              <a:path w="109854" h="136525">
                <a:moveTo>
                  <a:pt x="55402" y="17208"/>
                </a:moveTo>
                <a:lnTo>
                  <a:pt x="34340" y="17208"/>
                </a:lnTo>
                <a:lnTo>
                  <a:pt x="11976" y="87566"/>
                </a:lnTo>
                <a:lnTo>
                  <a:pt x="8445" y="87769"/>
                </a:lnTo>
                <a:lnTo>
                  <a:pt x="5562" y="89027"/>
                </a:lnTo>
                <a:lnTo>
                  <a:pt x="1079" y="93675"/>
                </a:lnTo>
                <a:lnTo>
                  <a:pt x="0" y="96748"/>
                </a:lnTo>
                <a:lnTo>
                  <a:pt x="76" y="101003"/>
                </a:lnTo>
                <a:lnTo>
                  <a:pt x="238" y="102527"/>
                </a:lnTo>
                <a:lnTo>
                  <a:pt x="355" y="104101"/>
                </a:lnTo>
                <a:lnTo>
                  <a:pt x="508" y="104241"/>
                </a:lnTo>
                <a:lnTo>
                  <a:pt x="596" y="105854"/>
                </a:lnTo>
                <a:lnTo>
                  <a:pt x="10160" y="135928"/>
                </a:lnTo>
                <a:lnTo>
                  <a:pt x="28867" y="133832"/>
                </a:lnTo>
                <a:lnTo>
                  <a:pt x="19088" y="103771"/>
                </a:lnTo>
                <a:lnTo>
                  <a:pt x="90716" y="102527"/>
                </a:lnTo>
                <a:lnTo>
                  <a:pt x="109359" y="102527"/>
                </a:lnTo>
                <a:lnTo>
                  <a:pt x="109524" y="101688"/>
                </a:lnTo>
                <a:lnTo>
                  <a:pt x="109766" y="94462"/>
                </a:lnTo>
                <a:lnTo>
                  <a:pt x="108762" y="91617"/>
                </a:lnTo>
                <a:lnTo>
                  <a:pt x="105034" y="87464"/>
                </a:lnTo>
                <a:lnTo>
                  <a:pt x="30492" y="87464"/>
                </a:lnTo>
                <a:lnTo>
                  <a:pt x="50749" y="21996"/>
                </a:lnTo>
                <a:lnTo>
                  <a:pt x="51155" y="20523"/>
                </a:lnTo>
                <a:lnTo>
                  <a:pt x="52095" y="19291"/>
                </a:lnTo>
                <a:lnTo>
                  <a:pt x="54991" y="17322"/>
                </a:lnTo>
                <a:lnTo>
                  <a:pt x="55402" y="17208"/>
                </a:lnTo>
                <a:close/>
              </a:path>
              <a:path w="109854" h="136525">
                <a:moveTo>
                  <a:pt x="109359" y="102527"/>
                </a:moveTo>
                <a:lnTo>
                  <a:pt x="90716" y="102527"/>
                </a:lnTo>
                <a:lnTo>
                  <a:pt x="81991" y="132918"/>
                </a:lnTo>
                <a:lnTo>
                  <a:pt x="100533" y="134353"/>
                </a:lnTo>
                <a:lnTo>
                  <a:pt x="109321" y="102717"/>
                </a:lnTo>
                <a:lnTo>
                  <a:pt x="109359" y="102527"/>
                </a:lnTo>
                <a:close/>
              </a:path>
              <a:path w="109854" h="136525">
                <a:moveTo>
                  <a:pt x="97387" y="16446"/>
                </a:moveTo>
                <a:lnTo>
                  <a:pt x="78206" y="16446"/>
                </a:lnTo>
                <a:lnTo>
                  <a:pt x="79425" y="86614"/>
                </a:lnTo>
                <a:lnTo>
                  <a:pt x="30492" y="87464"/>
                </a:lnTo>
                <a:lnTo>
                  <a:pt x="105034" y="87464"/>
                </a:lnTo>
                <a:lnTo>
                  <a:pt x="104863" y="87274"/>
                </a:lnTo>
                <a:lnTo>
                  <a:pt x="102252" y="86271"/>
                </a:lnTo>
                <a:lnTo>
                  <a:pt x="98590" y="86271"/>
                </a:lnTo>
                <a:lnTo>
                  <a:pt x="97387" y="16446"/>
                </a:lnTo>
                <a:close/>
              </a:path>
              <a:path w="109854" h="136525">
                <a:moveTo>
                  <a:pt x="102120" y="86220"/>
                </a:moveTo>
                <a:lnTo>
                  <a:pt x="98590" y="86271"/>
                </a:lnTo>
                <a:lnTo>
                  <a:pt x="102252" y="86271"/>
                </a:lnTo>
                <a:lnTo>
                  <a:pt x="102120" y="86220"/>
                </a:lnTo>
                <a:close/>
              </a:path>
              <a:path w="109854" h="136525">
                <a:moveTo>
                  <a:pt x="97104" y="0"/>
                </a:moveTo>
                <a:lnTo>
                  <a:pt x="21285" y="1320"/>
                </a:lnTo>
                <a:lnTo>
                  <a:pt x="21564" y="17424"/>
                </a:lnTo>
                <a:lnTo>
                  <a:pt x="34340" y="17208"/>
                </a:lnTo>
                <a:lnTo>
                  <a:pt x="55402" y="17208"/>
                </a:lnTo>
                <a:lnTo>
                  <a:pt x="56819" y="16814"/>
                </a:lnTo>
                <a:lnTo>
                  <a:pt x="78206" y="16446"/>
                </a:lnTo>
                <a:lnTo>
                  <a:pt x="97387" y="16446"/>
                </a:lnTo>
                <a:lnTo>
                  <a:pt x="9710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8743848" y="7030948"/>
            <a:ext cx="93980" cy="107314"/>
          </a:xfrm>
          <a:custGeom>
            <a:avLst/>
            <a:gdLst/>
            <a:ahLst/>
            <a:cxnLst/>
            <a:rect l="l" t="t" r="r" b="b"/>
            <a:pathLst>
              <a:path w="93979" h="107315">
                <a:moveTo>
                  <a:pt x="47650" y="38506"/>
                </a:moveTo>
                <a:lnTo>
                  <a:pt x="8102" y="51819"/>
                </a:lnTo>
                <a:lnTo>
                  <a:pt x="0" y="74434"/>
                </a:lnTo>
                <a:lnTo>
                  <a:pt x="912" y="82700"/>
                </a:lnTo>
                <a:lnTo>
                  <a:pt x="32784" y="106554"/>
                </a:lnTo>
                <a:lnTo>
                  <a:pt x="40030" y="107276"/>
                </a:lnTo>
                <a:lnTo>
                  <a:pt x="50469" y="107099"/>
                </a:lnTo>
                <a:lnTo>
                  <a:pt x="56591" y="106337"/>
                </a:lnTo>
                <a:lnTo>
                  <a:pt x="68148" y="103479"/>
                </a:lnTo>
                <a:lnTo>
                  <a:pt x="72644" y="101790"/>
                </a:lnTo>
                <a:lnTo>
                  <a:pt x="75844" y="99822"/>
                </a:lnTo>
                <a:lnTo>
                  <a:pt x="93914" y="99822"/>
                </a:lnTo>
                <a:lnTo>
                  <a:pt x="93757" y="90716"/>
                </a:lnTo>
                <a:lnTo>
                  <a:pt x="40919" y="90716"/>
                </a:lnTo>
                <a:lnTo>
                  <a:pt x="34505" y="89496"/>
                </a:lnTo>
                <a:lnTo>
                  <a:pt x="23241" y="84391"/>
                </a:lnTo>
                <a:lnTo>
                  <a:pt x="20383" y="80111"/>
                </a:lnTo>
                <a:lnTo>
                  <a:pt x="20154" y="67157"/>
                </a:lnTo>
                <a:lnTo>
                  <a:pt x="22860" y="62369"/>
                </a:lnTo>
                <a:lnTo>
                  <a:pt x="33947" y="57023"/>
                </a:lnTo>
                <a:lnTo>
                  <a:pt x="40017" y="55486"/>
                </a:lnTo>
                <a:lnTo>
                  <a:pt x="46621" y="55067"/>
                </a:lnTo>
                <a:lnTo>
                  <a:pt x="53022" y="54965"/>
                </a:lnTo>
                <a:lnTo>
                  <a:pt x="93140" y="54965"/>
                </a:lnTo>
                <a:lnTo>
                  <a:pt x="92909" y="41579"/>
                </a:lnTo>
                <a:lnTo>
                  <a:pt x="73723" y="41579"/>
                </a:lnTo>
                <a:lnTo>
                  <a:pt x="70916" y="40894"/>
                </a:lnTo>
                <a:lnTo>
                  <a:pt x="67894" y="40284"/>
                </a:lnTo>
                <a:lnTo>
                  <a:pt x="61404" y="39230"/>
                </a:lnTo>
                <a:lnTo>
                  <a:pt x="58178" y="38836"/>
                </a:lnTo>
                <a:lnTo>
                  <a:pt x="54940" y="38595"/>
                </a:lnTo>
                <a:lnTo>
                  <a:pt x="47650" y="38506"/>
                </a:lnTo>
                <a:close/>
              </a:path>
              <a:path w="93979" h="107315">
                <a:moveTo>
                  <a:pt x="93914" y="99822"/>
                </a:moveTo>
                <a:lnTo>
                  <a:pt x="75844" y="99822"/>
                </a:lnTo>
                <a:lnTo>
                  <a:pt x="75920" y="104673"/>
                </a:lnTo>
                <a:lnTo>
                  <a:pt x="93992" y="104355"/>
                </a:lnTo>
                <a:lnTo>
                  <a:pt x="93914" y="99822"/>
                </a:lnTo>
                <a:close/>
              </a:path>
              <a:path w="93979" h="107315">
                <a:moveTo>
                  <a:pt x="93140" y="54965"/>
                </a:moveTo>
                <a:lnTo>
                  <a:pt x="53022" y="54965"/>
                </a:lnTo>
                <a:lnTo>
                  <a:pt x="56807" y="55118"/>
                </a:lnTo>
                <a:lnTo>
                  <a:pt x="64020" y="55880"/>
                </a:lnTo>
                <a:lnTo>
                  <a:pt x="67068" y="56349"/>
                </a:lnTo>
                <a:lnTo>
                  <a:pt x="69583" y="56883"/>
                </a:lnTo>
                <a:lnTo>
                  <a:pt x="70472" y="57162"/>
                </a:lnTo>
                <a:lnTo>
                  <a:pt x="71323" y="57404"/>
                </a:lnTo>
                <a:lnTo>
                  <a:pt x="72136" y="57607"/>
                </a:lnTo>
                <a:lnTo>
                  <a:pt x="74015" y="58127"/>
                </a:lnTo>
                <a:lnTo>
                  <a:pt x="74460" y="84162"/>
                </a:lnTo>
                <a:lnTo>
                  <a:pt x="71704" y="85686"/>
                </a:lnTo>
                <a:lnTo>
                  <a:pt x="68376" y="86995"/>
                </a:lnTo>
                <a:lnTo>
                  <a:pt x="60629" y="89192"/>
                </a:lnTo>
                <a:lnTo>
                  <a:pt x="56565" y="89928"/>
                </a:lnTo>
                <a:lnTo>
                  <a:pt x="52311" y="90284"/>
                </a:lnTo>
                <a:lnTo>
                  <a:pt x="51574" y="90449"/>
                </a:lnTo>
                <a:lnTo>
                  <a:pt x="48120" y="90589"/>
                </a:lnTo>
                <a:lnTo>
                  <a:pt x="40919" y="90716"/>
                </a:lnTo>
                <a:lnTo>
                  <a:pt x="93757" y="90716"/>
                </a:lnTo>
                <a:lnTo>
                  <a:pt x="93140" y="54965"/>
                </a:lnTo>
                <a:close/>
              </a:path>
              <a:path w="93979" h="107315">
                <a:moveTo>
                  <a:pt x="87864" y="15824"/>
                </a:moveTo>
                <a:lnTo>
                  <a:pt x="51231" y="15824"/>
                </a:lnTo>
                <a:lnTo>
                  <a:pt x="53594" y="15963"/>
                </a:lnTo>
                <a:lnTo>
                  <a:pt x="55943" y="16217"/>
                </a:lnTo>
                <a:lnTo>
                  <a:pt x="73723" y="41579"/>
                </a:lnTo>
                <a:lnTo>
                  <a:pt x="92909" y="41579"/>
                </a:lnTo>
                <a:lnTo>
                  <a:pt x="92671" y="27787"/>
                </a:lnTo>
                <a:lnTo>
                  <a:pt x="91046" y="21348"/>
                </a:lnTo>
                <a:lnTo>
                  <a:pt x="87864" y="15824"/>
                </a:lnTo>
                <a:close/>
              </a:path>
              <a:path w="93979" h="107315">
                <a:moveTo>
                  <a:pt x="53606" y="0"/>
                </a:moveTo>
                <a:lnTo>
                  <a:pt x="15786" y="6172"/>
                </a:lnTo>
                <a:lnTo>
                  <a:pt x="16103" y="24041"/>
                </a:lnTo>
                <a:lnTo>
                  <a:pt x="22085" y="21437"/>
                </a:lnTo>
                <a:lnTo>
                  <a:pt x="27711" y="19431"/>
                </a:lnTo>
                <a:lnTo>
                  <a:pt x="38239" y="16598"/>
                </a:lnTo>
                <a:lnTo>
                  <a:pt x="43154" y="15849"/>
                </a:lnTo>
                <a:lnTo>
                  <a:pt x="87864" y="15824"/>
                </a:lnTo>
                <a:lnTo>
                  <a:pt x="84836" y="10566"/>
                </a:lnTo>
                <a:lnTo>
                  <a:pt x="80327" y="6591"/>
                </a:lnTo>
                <a:lnTo>
                  <a:pt x="71145" y="2641"/>
                </a:lnTo>
                <a:lnTo>
                  <a:pt x="67259" y="1600"/>
                </a:lnTo>
                <a:lnTo>
                  <a:pt x="58280" y="279"/>
                </a:lnTo>
                <a:lnTo>
                  <a:pt x="5360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8843086" y="7030955"/>
            <a:ext cx="107950" cy="104139"/>
          </a:xfrm>
          <a:custGeom>
            <a:avLst/>
            <a:gdLst/>
            <a:ahLst/>
            <a:cxnLst/>
            <a:rect l="l" t="t" r="r" b="b"/>
            <a:pathLst>
              <a:path w="107950" h="104140">
                <a:moveTo>
                  <a:pt x="32682" y="48844"/>
                </a:moveTo>
                <a:lnTo>
                  <a:pt x="13512" y="48844"/>
                </a:lnTo>
                <a:lnTo>
                  <a:pt x="14465" y="104013"/>
                </a:lnTo>
                <a:lnTo>
                  <a:pt x="33642" y="103670"/>
                </a:lnTo>
                <a:lnTo>
                  <a:pt x="32682" y="48844"/>
                </a:lnTo>
                <a:close/>
              </a:path>
              <a:path w="107950" h="104140">
                <a:moveTo>
                  <a:pt x="106743" y="47548"/>
                </a:moveTo>
                <a:lnTo>
                  <a:pt x="87566" y="47548"/>
                </a:lnTo>
                <a:lnTo>
                  <a:pt x="88519" y="102717"/>
                </a:lnTo>
                <a:lnTo>
                  <a:pt x="107696" y="102387"/>
                </a:lnTo>
                <a:lnTo>
                  <a:pt x="106743" y="47548"/>
                </a:lnTo>
                <a:close/>
              </a:path>
              <a:path w="107950" h="104140">
                <a:moveTo>
                  <a:pt x="31864" y="1295"/>
                </a:moveTo>
                <a:lnTo>
                  <a:pt x="12687" y="1625"/>
                </a:lnTo>
                <a:lnTo>
                  <a:pt x="13220" y="32512"/>
                </a:lnTo>
                <a:lnTo>
                  <a:pt x="0" y="32740"/>
                </a:lnTo>
                <a:lnTo>
                  <a:pt x="279" y="49072"/>
                </a:lnTo>
                <a:lnTo>
                  <a:pt x="13512" y="48844"/>
                </a:lnTo>
                <a:lnTo>
                  <a:pt x="32682" y="48844"/>
                </a:lnTo>
                <a:lnTo>
                  <a:pt x="32677" y="48514"/>
                </a:lnTo>
                <a:lnTo>
                  <a:pt x="87566" y="47548"/>
                </a:lnTo>
                <a:lnTo>
                  <a:pt x="106743" y="47548"/>
                </a:lnTo>
                <a:lnTo>
                  <a:pt x="106476" y="32181"/>
                </a:lnTo>
                <a:lnTo>
                  <a:pt x="32397" y="32181"/>
                </a:lnTo>
                <a:lnTo>
                  <a:pt x="31864" y="1295"/>
                </a:lnTo>
                <a:close/>
              </a:path>
              <a:path w="107950" h="104140">
                <a:moveTo>
                  <a:pt x="105918" y="0"/>
                </a:moveTo>
                <a:lnTo>
                  <a:pt x="86741" y="330"/>
                </a:lnTo>
                <a:lnTo>
                  <a:pt x="87274" y="31229"/>
                </a:lnTo>
                <a:lnTo>
                  <a:pt x="32397" y="32181"/>
                </a:lnTo>
                <a:lnTo>
                  <a:pt x="106476" y="32181"/>
                </a:lnTo>
                <a:lnTo>
                  <a:pt x="10591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8966898" y="7029010"/>
            <a:ext cx="96520" cy="104139"/>
          </a:xfrm>
          <a:custGeom>
            <a:avLst/>
            <a:gdLst/>
            <a:ahLst/>
            <a:cxnLst/>
            <a:rect l="l" t="t" r="r" b="b"/>
            <a:pathLst>
              <a:path w="96520" h="104140">
                <a:moveTo>
                  <a:pt x="19176" y="1308"/>
                </a:moveTo>
                <a:lnTo>
                  <a:pt x="0" y="1638"/>
                </a:lnTo>
                <a:lnTo>
                  <a:pt x="1777" y="104025"/>
                </a:lnTo>
                <a:lnTo>
                  <a:pt x="20954" y="103682"/>
                </a:lnTo>
                <a:lnTo>
                  <a:pt x="20599" y="83159"/>
                </a:lnTo>
                <a:lnTo>
                  <a:pt x="42023" y="59994"/>
                </a:lnTo>
                <a:lnTo>
                  <a:pt x="20192" y="59994"/>
                </a:lnTo>
                <a:lnTo>
                  <a:pt x="19176" y="1308"/>
                </a:lnTo>
                <a:close/>
              </a:path>
              <a:path w="96520" h="104140">
                <a:moveTo>
                  <a:pt x="94972" y="23495"/>
                </a:moveTo>
                <a:lnTo>
                  <a:pt x="75780" y="23495"/>
                </a:lnTo>
                <a:lnTo>
                  <a:pt x="77152" y="102704"/>
                </a:lnTo>
                <a:lnTo>
                  <a:pt x="96342" y="102374"/>
                </a:lnTo>
                <a:lnTo>
                  <a:pt x="94972" y="23495"/>
                </a:lnTo>
                <a:close/>
              </a:path>
              <a:path w="96520" h="104140">
                <a:moveTo>
                  <a:pt x="94564" y="0"/>
                </a:moveTo>
                <a:lnTo>
                  <a:pt x="75387" y="330"/>
                </a:lnTo>
                <a:lnTo>
                  <a:pt x="20192" y="59994"/>
                </a:lnTo>
                <a:lnTo>
                  <a:pt x="42023" y="59994"/>
                </a:lnTo>
                <a:lnTo>
                  <a:pt x="75780" y="23495"/>
                </a:lnTo>
                <a:lnTo>
                  <a:pt x="94972" y="23495"/>
                </a:lnTo>
                <a:lnTo>
                  <a:pt x="9456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9073880" y="7025189"/>
            <a:ext cx="109855" cy="107950"/>
          </a:xfrm>
          <a:custGeom>
            <a:avLst/>
            <a:gdLst/>
            <a:ahLst/>
            <a:cxnLst/>
            <a:rect l="l" t="t" r="r" b="b"/>
            <a:pathLst>
              <a:path w="109854" h="107950">
                <a:moveTo>
                  <a:pt x="54765" y="0"/>
                </a:moveTo>
                <a:lnTo>
                  <a:pt x="13389" y="16725"/>
                </a:lnTo>
                <a:lnTo>
                  <a:pt x="0" y="53555"/>
                </a:lnTo>
                <a:lnTo>
                  <a:pt x="973" y="63004"/>
                </a:lnTo>
                <a:lnTo>
                  <a:pt x="22839" y="97941"/>
                </a:lnTo>
                <a:lnTo>
                  <a:pt x="56632" y="107683"/>
                </a:lnTo>
                <a:lnTo>
                  <a:pt x="58842" y="107416"/>
                </a:lnTo>
                <a:lnTo>
                  <a:pt x="66193" y="106961"/>
                </a:lnTo>
                <a:lnTo>
                  <a:pt x="102187" y="91109"/>
                </a:lnTo>
                <a:lnTo>
                  <a:pt x="57013" y="91109"/>
                </a:lnTo>
                <a:lnTo>
                  <a:pt x="49445" y="90223"/>
                </a:lnTo>
                <a:lnTo>
                  <a:pt x="21811" y="60453"/>
                </a:lnTo>
                <a:lnTo>
                  <a:pt x="21085" y="53555"/>
                </a:lnTo>
                <a:lnTo>
                  <a:pt x="21136" y="52311"/>
                </a:lnTo>
                <a:lnTo>
                  <a:pt x="21288" y="52006"/>
                </a:lnTo>
                <a:lnTo>
                  <a:pt x="21263" y="50457"/>
                </a:lnTo>
                <a:lnTo>
                  <a:pt x="107432" y="48971"/>
                </a:lnTo>
                <a:lnTo>
                  <a:pt x="106375" y="38958"/>
                </a:lnTo>
                <a:lnTo>
                  <a:pt x="104952" y="34074"/>
                </a:lnTo>
                <a:lnTo>
                  <a:pt x="24717" y="34074"/>
                </a:lnTo>
                <a:lnTo>
                  <a:pt x="26711" y="30213"/>
                </a:lnTo>
                <a:lnTo>
                  <a:pt x="29480" y="26962"/>
                </a:lnTo>
                <a:lnTo>
                  <a:pt x="36592" y="21691"/>
                </a:lnTo>
                <a:lnTo>
                  <a:pt x="40338" y="19748"/>
                </a:lnTo>
                <a:lnTo>
                  <a:pt x="44288" y="18503"/>
                </a:lnTo>
                <a:lnTo>
                  <a:pt x="46193" y="17729"/>
                </a:lnTo>
                <a:lnTo>
                  <a:pt x="48085" y="17183"/>
                </a:lnTo>
                <a:lnTo>
                  <a:pt x="51895" y="16535"/>
                </a:lnTo>
                <a:lnTo>
                  <a:pt x="53724" y="16344"/>
                </a:lnTo>
                <a:lnTo>
                  <a:pt x="94487" y="16344"/>
                </a:lnTo>
                <a:lnTo>
                  <a:pt x="94072" y="15862"/>
                </a:lnTo>
                <a:lnTo>
                  <a:pt x="58372" y="50"/>
                </a:lnTo>
                <a:lnTo>
                  <a:pt x="54765" y="0"/>
                </a:lnTo>
                <a:close/>
              </a:path>
              <a:path w="109854" h="107950">
                <a:moveTo>
                  <a:pt x="95901" y="70357"/>
                </a:moveTo>
                <a:lnTo>
                  <a:pt x="95037" y="71399"/>
                </a:lnTo>
                <a:lnTo>
                  <a:pt x="91862" y="75056"/>
                </a:lnTo>
                <a:lnTo>
                  <a:pt x="91138" y="75958"/>
                </a:lnTo>
                <a:lnTo>
                  <a:pt x="57013" y="91109"/>
                </a:lnTo>
                <a:lnTo>
                  <a:pt x="102187" y="91109"/>
                </a:lnTo>
                <a:lnTo>
                  <a:pt x="104362" y="89161"/>
                </a:lnTo>
                <a:lnTo>
                  <a:pt x="109782" y="83134"/>
                </a:lnTo>
                <a:lnTo>
                  <a:pt x="95901" y="70357"/>
                </a:lnTo>
                <a:close/>
              </a:path>
              <a:path w="109854" h="107950">
                <a:moveTo>
                  <a:pt x="94487" y="16344"/>
                </a:moveTo>
                <a:lnTo>
                  <a:pt x="58029" y="16344"/>
                </a:lnTo>
                <a:lnTo>
                  <a:pt x="60239" y="16611"/>
                </a:lnTo>
                <a:lnTo>
                  <a:pt x="61306" y="16814"/>
                </a:lnTo>
                <a:lnTo>
                  <a:pt x="62335" y="17081"/>
                </a:lnTo>
                <a:lnTo>
                  <a:pt x="66919" y="18186"/>
                </a:lnTo>
                <a:lnTo>
                  <a:pt x="71250" y="20129"/>
                </a:lnTo>
                <a:lnTo>
                  <a:pt x="79429" y="25717"/>
                </a:lnTo>
                <a:lnTo>
                  <a:pt x="82464" y="29095"/>
                </a:lnTo>
                <a:lnTo>
                  <a:pt x="84445" y="33032"/>
                </a:lnTo>
                <a:lnTo>
                  <a:pt x="24717" y="34074"/>
                </a:lnTo>
                <a:lnTo>
                  <a:pt x="104952" y="34074"/>
                </a:lnTo>
                <a:lnTo>
                  <a:pt x="103795" y="30102"/>
                </a:lnTo>
                <a:lnTo>
                  <a:pt x="99694" y="22403"/>
                </a:lnTo>
                <a:lnTo>
                  <a:pt x="94487" y="163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9193644" y="7119442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 h="0">
                <a:moveTo>
                  <a:pt x="0" y="0"/>
                </a:moveTo>
                <a:lnTo>
                  <a:pt x="21704" y="0"/>
                </a:lnTo>
              </a:path>
            </a:pathLst>
          </a:custGeom>
          <a:ln w="19342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42417" y="7429613"/>
            <a:ext cx="1370930" cy="7972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44038" y="252590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8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808617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31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19" y="274993"/>
                </a:lnTo>
                <a:lnTo>
                  <a:pt x="76923" y="219659"/>
                </a:lnTo>
                <a:lnTo>
                  <a:pt x="249991" y="219659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59" y="11925"/>
                </a:lnTo>
                <a:lnTo>
                  <a:pt x="174358" y="9156"/>
                </a:lnTo>
                <a:lnTo>
                  <a:pt x="158648" y="431"/>
                </a:lnTo>
                <a:lnTo>
                  <a:pt x="148120" y="0"/>
                </a:lnTo>
                <a:close/>
              </a:path>
              <a:path w="269239" h="285750">
                <a:moveTo>
                  <a:pt x="249991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68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4" y="278739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1" y="219659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114929" y="252590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29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0"/>
                </a:lnTo>
                <a:lnTo>
                  <a:pt x="111727" y="44830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0"/>
                </a:moveTo>
                <a:lnTo>
                  <a:pt x="56616" y="44830"/>
                </a:lnTo>
                <a:lnTo>
                  <a:pt x="138264" y="274878"/>
                </a:lnTo>
                <a:lnTo>
                  <a:pt x="138722" y="276478"/>
                </a:lnTo>
                <a:lnTo>
                  <a:pt x="163385" y="284276"/>
                </a:lnTo>
                <a:lnTo>
                  <a:pt x="177965" y="284162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0"/>
                </a:lnTo>
                <a:close/>
              </a:path>
              <a:path w="340360" h="284480">
                <a:moveTo>
                  <a:pt x="340144" y="44830"/>
                </a:moveTo>
                <a:lnTo>
                  <a:pt x="283984" y="44830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0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85"/>
                </a:lnTo>
                <a:lnTo>
                  <a:pt x="236613" y="33019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0"/>
                </a:lnTo>
                <a:lnTo>
                  <a:pt x="340144" y="44830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7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01326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54844" y="252590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42"/>
                </a:lnTo>
                <a:lnTo>
                  <a:pt x="105930" y="284276"/>
                </a:lnTo>
                <a:lnTo>
                  <a:pt x="117360" y="284276"/>
                </a:lnTo>
                <a:lnTo>
                  <a:pt x="141427" y="276542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393"/>
                </a:lnTo>
                <a:lnTo>
                  <a:pt x="0" y="19240"/>
                </a:lnTo>
                <a:lnTo>
                  <a:pt x="0" y="27838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38"/>
                </a:lnTo>
                <a:lnTo>
                  <a:pt x="223304" y="19240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12733" y="251269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90" y="163131"/>
                </a:lnTo>
                <a:lnTo>
                  <a:pt x="138795" y="138722"/>
                </a:lnTo>
                <a:lnTo>
                  <a:pt x="132775" y="136232"/>
                </a:lnTo>
                <a:lnTo>
                  <a:pt x="132775" y="136017"/>
                </a:lnTo>
                <a:lnTo>
                  <a:pt x="162184" y="115239"/>
                </a:lnTo>
                <a:lnTo>
                  <a:pt x="59242" y="115239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5" h="285750">
                <a:moveTo>
                  <a:pt x="168390" y="163131"/>
                </a:moveTo>
                <a:lnTo>
                  <a:pt x="79473" y="163131"/>
                </a:lnTo>
                <a:lnTo>
                  <a:pt x="85709" y="163931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0" y="163131"/>
                </a:lnTo>
                <a:close/>
              </a:path>
              <a:path w="216535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39"/>
                </a:lnTo>
                <a:lnTo>
                  <a:pt x="162184" y="115239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3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246346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31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31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2" y="277037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27689" y="252590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7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938368" y="252590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7" y="0"/>
                </a:moveTo>
                <a:lnTo>
                  <a:pt x="90805" y="0"/>
                </a:lnTo>
                <a:lnTo>
                  <a:pt x="86830" y="1485"/>
                </a:lnTo>
                <a:lnTo>
                  <a:pt x="81420" y="7467"/>
                </a:lnTo>
                <a:lnTo>
                  <a:pt x="79617" y="12674"/>
                </a:lnTo>
                <a:lnTo>
                  <a:pt x="78715" y="20104"/>
                </a:lnTo>
                <a:lnTo>
                  <a:pt x="76010" y="43018"/>
                </a:lnTo>
                <a:lnTo>
                  <a:pt x="73322" y="64308"/>
                </a:lnTo>
                <a:lnTo>
                  <a:pt x="65346" y="118570"/>
                </a:lnTo>
                <a:lnTo>
                  <a:pt x="57392" y="160388"/>
                </a:lnTo>
                <a:lnTo>
                  <a:pt x="46571" y="198996"/>
                </a:lnTo>
                <a:lnTo>
                  <a:pt x="18377" y="234378"/>
                </a:lnTo>
                <a:lnTo>
                  <a:pt x="13894" y="235292"/>
                </a:lnTo>
                <a:lnTo>
                  <a:pt x="7582" y="235292"/>
                </a:lnTo>
                <a:lnTo>
                  <a:pt x="6147" y="235661"/>
                </a:lnTo>
                <a:lnTo>
                  <a:pt x="0" y="269519"/>
                </a:lnTo>
                <a:lnTo>
                  <a:pt x="216" y="273050"/>
                </a:lnTo>
                <a:lnTo>
                  <a:pt x="10364" y="286905"/>
                </a:lnTo>
                <a:lnTo>
                  <a:pt x="12624" y="286905"/>
                </a:lnTo>
                <a:lnTo>
                  <a:pt x="52192" y="280936"/>
                </a:lnTo>
                <a:lnTo>
                  <a:pt x="86619" y="250588"/>
                </a:lnTo>
                <a:lnTo>
                  <a:pt x="103767" y="211509"/>
                </a:lnTo>
                <a:lnTo>
                  <a:pt x="114802" y="169413"/>
                </a:lnTo>
                <a:lnTo>
                  <a:pt x="124820" y="115207"/>
                </a:lnTo>
                <a:lnTo>
                  <a:pt x="131248" y="71477"/>
                </a:lnTo>
                <a:lnTo>
                  <a:pt x="134417" y="47231"/>
                </a:lnTo>
                <a:lnTo>
                  <a:pt x="256223" y="47231"/>
                </a:lnTo>
                <a:lnTo>
                  <a:pt x="256223" y="12026"/>
                </a:lnTo>
                <a:lnTo>
                  <a:pt x="254762" y="7467"/>
                </a:lnTo>
                <a:lnTo>
                  <a:pt x="248895" y="1485"/>
                </a:lnTo>
                <a:lnTo>
                  <a:pt x="244717" y="0"/>
                </a:lnTo>
                <a:close/>
              </a:path>
              <a:path w="256539" h="287020">
                <a:moveTo>
                  <a:pt x="256223" y="47231"/>
                </a:moveTo>
                <a:lnTo>
                  <a:pt x="197130" y="47231"/>
                </a:lnTo>
                <a:lnTo>
                  <a:pt x="197130" y="276987"/>
                </a:lnTo>
                <a:lnTo>
                  <a:pt x="220815" y="284276"/>
                </a:lnTo>
                <a:lnTo>
                  <a:pt x="232398" y="284276"/>
                </a:lnTo>
                <a:lnTo>
                  <a:pt x="256223" y="276987"/>
                </a:lnTo>
                <a:lnTo>
                  <a:pt x="256223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241061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628106" y="247561"/>
            <a:ext cx="1833575" cy="363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525524" y="252590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55" y="0"/>
                </a:moveTo>
                <a:lnTo>
                  <a:pt x="12623" y="0"/>
                </a:lnTo>
                <a:lnTo>
                  <a:pt x="8458" y="1409"/>
                </a:lnTo>
                <a:lnTo>
                  <a:pt x="1689" y="7099"/>
                </a:lnTo>
                <a:lnTo>
                  <a:pt x="0" y="11734"/>
                </a:lnTo>
                <a:lnTo>
                  <a:pt x="0" y="271233"/>
                </a:lnTo>
                <a:lnTo>
                  <a:pt x="1689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165557" y="282968"/>
                </a:lnTo>
                <a:lnTo>
                  <a:pt x="172999" y="264667"/>
                </a:lnTo>
                <a:lnTo>
                  <a:pt x="172999" y="256209"/>
                </a:lnTo>
                <a:lnTo>
                  <a:pt x="59093" y="237921"/>
                </a:lnTo>
                <a:lnTo>
                  <a:pt x="59093" y="158102"/>
                </a:lnTo>
                <a:lnTo>
                  <a:pt x="148640" y="158102"/>
                </a:lnTo>
                <a:lnTo>
                  <a:pt x="149885" y="157733"/>
                </a:lnTo>
                <a:lnTo>
                  <a:pt x="156082" y="140461"/>
                </a:lnTo>
                <a:lnTo>
                  <a:pt x="156082" y="132156"/>
                </a:lnTo>
                <a:lnTo>
                  <a:pt x="148640" y="114147"/>
                </a:lnTo>
                <a:lnTo>
                  <a:pt x="59093" y="114147"/>
                </a:lnTo>
                <a:lnTo>
                  <a:pt x="59093" y="45046"/>
                </a:lnTo>
                <a:lnTo>
                  <a:pt x="164655" y="45046"/>
                </a:lnTo>
                <a:lnTo>
                  <a:pt x="165861" y="44640"/>
                </a:lnTo>
                <a:lnTo>
                  <a:pt x="171869" y="26822"/>
                </a:lnTo>
                <a:lnTo>
                  <a:pt x="171869" y="18364"/>
                </a:lnTo>
                <a:lnTo>
                  <a:pt x="165861" y="355"/>
                </a:lnTo>
                <a:lnTo>
                  <a:pt x="164655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750935" y="165557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43" y="0"/>
                </a:moveTo>
                <a:lnTo>
                  <a:pt x="60212" y="0"/>
                </a:lnTo>
                <a:lnTo>
                  <a:pt x="55970" y="190"/>
                </a:lnTo>
                <a:lnTo>
                  <a:pt x="39168" y="20040"/>
                </a:lnTo>
                <a:lnTo>
                  <a:pt x="40667" y="28244"/>
                </a:lnTo>
                <a:lnTo>
                  <a:pt x="69251" y="62125"/>
                </a:lnTo>
                <a:lnTo>
                  <a:pt x="110403" y="71873"/>
                </a:lnTo>
                <a:lnTo>
                  <a:pt x="121045" y="72161"/>
                </a:lnTo>
                <a:lnTo>
                  <a:pt x="131992" y="71847"/>
                </a:lnTo>
                <a:lnTo>
                  <a:pt x="173656" y="61255"/>
                </a:lnTo>
                <a:lnTo>
                  <a:pt x="197752" y="36512"/>
                </a:lnTo>
                <a:lnTo>
                  <a:pt x="116308" y="36512"/>
                </a:lnTo>
                <a:lnTo>
                  <a:pt x="111799" y="35788"/>
                </a:lnTo>
                <a:lnTo>
                  <a:pt x="88952" y="8737"/>
                </a:lnTo>
                <a:lnTo>
                  <a:pt x="88673" y="7391"/>
                </a:lnTo>
                <a:lnTo>
                  <a:pt x="74131" y="215"/>
                </a:lnTo>
                <a:lnTo>
                  <a:pt x="70143" y="0"/>
                </a:lnTo>
                <a:close/>
              </a:path>
              <a:path w="237490" h="371475">
                <a:moveTo>
                  <a:pt x="180824" y="0"/>
                </a:moveTo>
                <a:lnTo>
                  <a:pt x="170893" y="0"/>
                </a:lnTo>
                <a:lnTo>
                  <a:pt x="167171" y="215"/>
                </a:lnTo>
                <a:lnTo>
                  <a:pt x="152817" y="14427"/>
                </a:lnTo>
                <a:lnTo>
                  <a:pt x="152135" y="17754"/>
                </a:lnTo>
                <a:lnTo>
                  <a:pt x="126087" y="36512"/>
                </a:lnTo>
                <a:lnTo>
                  <a:pt x="197752" y="36512"/>
                </a:lnTo>
                <a:lnTo>
                  <a:pt x="201500" y="26860"/>
                </a:lnTo>
                <a:lnTo>
                  <a:pt x="202922" y="19164"/>
                </a:lnTo>
                <a:lnTo>
                  <a:pt x="202870" y="8737"/>
                </a:lnTo>
                <a:lnTo>
                  <a:pt x="185294" y="190"/>
                </a:lnTo>
                <a:lnTo>
                  <a:pt x="180824" y="0"/>
                </a:lnTo>
                <a:close/>
              </a:path>
              <a:path w="237490" h="371475">
                <a:moveTo>
                  <a:pt x="35561" y="85725"/>
                </a:moveTo>
                <a:lnTo>
                  <a:pt x="23979" y="85725"/>
                </a:lnTo>
                <a:lnTo>
                  <a:pt x="19242" y="85902"/>
                </a:lnTo>
                <a:lnTo>
                  <a:pt x="0" y="364020"/>
                </a:lnTo>
                <a:lnTo>
                  <a:pt x="293" y="365125"/>
                </a:lnTo>
                <a:lnTo>
                  <a:pt x="1055" y="366280"/>
                </a:lnTo>
                <a:lnTo>
                  <a:pt x="1792" y="367449"/>
                </a:lnTo>
                <a:lnTo>
                  <a:pt x="22023" y="371309"/>
                </a:lnTo>
                <a:lnTo>
                  <a:pt x="36349" y="371208"/>
                </a:lnTo>
                <a:lnTo>
                  <a:pt x="116377" y="274650"/>
                </a:lnTo>
                <a:lnTo>
                  <a:pt x="58345" y="274650"/>
                </a:lnTo>
                <a:lnTo>
                  <a:pt x="58637" y="269697"/>
                </a:lnTo>
                <a:lnTo>
                  <a:pt x="58866" y="264591"/>
                </a:lnTo>
                <a:lnTo>
                  <a:pt x="59171" y="254101"/>
                </a:lnTo>
                <a:lnTo>
                  <a:pt x="59170" y="92798"/>
                </a:lnTo>
                <a:lnTo>
                  <a:pt x="40362" y="85902"/>
                </a:lnTo>
                <a:lnTo>
                  <a:pt x="35561" y="85725"/>
                </a:lnTo>
                <a:close/>
              </a:path>
              <a:path w="237490" h="371475">
                <a:moveTo>
                  <a:pt x="237441" y="182156"/>
                </a:moveTo>
                <a:lnTo>
                  <a:pt x="179249" y="182156"/>
                </a:lnTo>
                <a:lnTo>
                  <a:pt x="178924" y="186563"/>
                </a:lnTo>
                <a:lnTo>
                  <a:pt x="178716" y="191236"/>
                </a:lnTo>
                <a:lnTo>
                  <a:pt x="178449" y="200787"/>
                </a:lnTo>
                <a:lnTo>
                  <a:pt x="178347" y="364020"/>
                </a:lnTo>
                <a:lnTo>
                  <a:pt x="178792" y="365302"/>
                </a:lnTo>
                <a:lnTo>
                  <a:pt x="201944" y="371309"/>
                </a:lnTo>
                <a:lnTo>
                  <a:pt x="213374" y="371309"/>
                </a:lnTo>
                <a:lnTo>
                  <a:pt x="237441" y="364020"/>
                </a:lnTo>
                <a:lnTo>
                  <a:pt x="237441" y="182156"/>
                </a:lnTo>
                <a:close/>
              </a:path>
              <a:path w="237490" h="371475">
                <a:moveTo>
                  <a:pt x="215177" y="85725"/>
                </a:moveTo>
                <a:lnTo>
                  <a:pt x="204802" y="85725"/>
                </a:lnTo>
                <a:lnTo>
                  <a:pt x="200966" y="85864"/>
                </a:lnTo>
                <a:lnTo>
                  <a:pt x="80672" y="240982"/>
                </a:lnTo>
                <a:lnTo>
                  <a:pt x="76455" y="246811"/>
                </a:lnTo>
                <a:lnTo>
                  <a:pt x="72404" y="252793"/>
                </a:lnTo>
                <a:lnTo>
                  <a:pt x="64581" y="265036"/>
                </a:lnTo>
                <a:lnTo>
                  <a:pt x="61342" y="270281"/>
                </a:lnTo>
                <a:lnTo>
                  <a:pt x="58790" y="274650"/>
                </a:lnTo>
                <a:lnTo>
                  <a:pt x="116377" y="274650"/>
                </a:lnTo>
                <a:lnTo>
                  <a:pt x="156910" y="216052"/>
                </a:lnTo>
                <a:lnTo>
                  <a:pt x="159018" y="213144"/>
                </a:lnTo>
                <a:lnTo>
                  <a:pt x="178792" y="182156"/>
                </a:lnTo>
                <a:lnTo>
                  <a:pt x="237441" y="182156"/>
                </a:lnTo>
                <a:lnTo>
                  <a:pt x="237354" y="92798"/>
                </a:lnTo>
                <a:lnTo>
                  <a:pt x="219800" y="85902"/>
                </a:lnTo>
                <a:lnTo>
                  <a:pt x="215177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326053" y="710565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9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617036" y="705523"/>
            <a:ext cx="2572956" cy="2930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253674" y="709244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73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17" y="285597"/>
                </a:lnTo>
                <a:lnTo>
                  <a:pt x="36343" y="285483"/>
                </a:lnTo>
                <a:lnTo>
                  <a:pt x="116362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73" y="178879"/>
                </a:lnTo>
                <a:lnTo>
                  <a:pt x="59165" y="168389"/>
                </a:lnTo>
                <a:lnTo>
                  <a:pt x="59163" y="7073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43"/>
                </a:moveTo>
                <a:lnTo>
                  <a:pt x="179243" y="96443"/>
                </a:lnTo>
                <a:lnTo>
                  <a:pt x="178938" y="100672"/>
                </a:lnTo>
                <a:lnTo>
                  <a:pt x="178689" y="106248"/>
                </a:lnTo>
                <a:lnTo>
                  <a:pt x="178443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68" y="285597"/>
                </a:lnTo>
                <a:lnTo>
                  <a:pt x="237435" y="278307"/>
                </a:lnTo>
                <a:lnTo>
                  <a:pt x="237435" y="96443"/>
                </a:lnTo>
                <a:close/>
              </a:path>
              <a:path w="237489" h="285750">
                <a:moveTo>
                  <a:pt x="215171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66" y="155270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75" y="179323"/>
                </a:lnTo>
                <a:lnTo>
                  <a:pt x="61349" y="184569"/>
                </a:lnTo>
                <a:lnTo>
                  <a:pt x="58784" y="188937"/>
                </a:lnTo>
                <a:lnTo>
                  <a:pt x="116362" y="188937"/>
                </a:lnTo>
                <a:lnTo>
                  <a:pt x="156904" y="130327"/>
                </a:lnTo>
                <a:lnTo>
                  <a:pt x="159012" y="127419"/>
                </a:lnTo>
                <a:lnTo>
                  <a:pt x="178786" y="96443"/>
                </a:lnTo>
                <a:lnTo>
                  <a:pt x="237435" y="96443"/>
                </a:lnTo>
                <a:lnTo>
                  <a:pt x="237344" y="7073"/>
                </a:lnTo>
                <a:lnTo>
                  <a:pt x="219807" y="190"/>
                </a:lnTo>
                <a:lnTo>
                  <a:pt x="21517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554790" y="709231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90" y="163131"/>
                </a:lnTo>
                <a:lnTo>
                  <a:pt x="138795" y="138722"/>
                </a:lnTo>
                <a:lnTo>
                  <a:pt x="132787" y="136232"/>
                </a:lnTo>
                <a:lnTo>
                  <a:pt x="132787" y="136017"/>
                </a:lnTo>
                <a:lnTo>
                  <a:pt x="162184" y="115239"/>
                </a:lnTo>
                <a:lnTo>
                  <a:pt x="59242" y="115239"/>
                </a:lnTo>
                <a:lnTo>
                  <a:pt x="59170" y="7150"/>
                </a:lnTo>
                <a:lnTo>
                  <a:pt x="40382" y="190"/>
                </a:lnTo>
                <a:lnTo>
                  <a:pt x="35569" y="0"/>
                </a:lnTo>
                <a:close/>
              </a:path>
              <a:path w="216534" h="285750">
                <a:moveTo>
                  <a:pt x="168390" y="163131"/>
                </a:moveTo>
                <a:lnTo>
                  <a:pt x="79473" y="163131"/>
                </a:lnTo>
                <a:lnTo>
                  <a:pt x="85721" y="163931"/>
                </a:lnTo>
                <a:lnTo>
                  <a:pt x="96846" y="167144"/>
                </a:lnTo>
                <a:lnTo>
                  <a:pt x="125193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7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0" y="163131"/>
                </a:lnTo>
                <a:close/>
              </a:path>
              <a:path w="216534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39"/>
                </a:lnTo>
                <a:lnTo>
                  <a:pt x="162184" y="115239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5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789293" y="705523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70" y="0"/>
                </a:moveTo>
                <a:lnTo>
                  <a:pt x="93624" y="5781"/>
                </a:lnTo>
                <a:lnTo>
                  <a:pt x="55797" y="22799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66" y="279501"/>
                </a:lnTo>
                <a:lnTo>
                  <a:pt x="103670" y="290866"/>
                </a:lnTo>
                <a:lnTo>
                  <a:pt x="135559" y="293027"/>
                </a:lnTo>
                <a:lnTo>
                  <a:pt x="152299" y="292391"/>
                </a:lnTo>
                <a:lnTo>
                  <a:pt x="196354" y="282854"/>
                </a:lnTo>
                <a:lnTo>
                  <a:pt x="231007" y="262435"/>
                </a:lnTo>
                <a:lnTo>
                  <a:pt x="246805" y="245579"/>
                </a:lnTo>
                <a:lnTo>
                  <a:pt x="137363" y="245579"/>
                </a:lnTo>
                <a:lnTo>
                  <a:pt x="126892" y="245148"/>
                </a:lnTo>
                <a:lnTo>
                  <a:pt x="88080" y="230233"/>
                </a:lnTo>
                <a:lnTo>
                  <a:pt x="67984" y="195976"/>
                </a:lnTo>
                <a:lnTo>
                  <a:pt x="62481" y="156711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6" y="90998"/>
                </a:lnTo>
                <a:lnTo>
                  <a:pt x="95425" y="59538"/>
                </a:lnTo>
                <a:lnTo>
                  <a:pt x="138938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0" y="13362"/>
                </a:lnTo>
                <a:lnTo>
                  <a:pt x="172185" y="2127"/>
                </a:lnTo>
                <a:lnTo>
                  <a:pt x="157065" y="531"/>
                </a:lnTo>
                <a:lnTo>
                  <a:pt x="140970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38" y="47231"/>
                </a:lnTo>
                <a:lnTo>
                  <a:pt x="149315" y="47676"/>
                </a:lnTo>
                <a:lnTo>
                  <a:pt x="158789" y="49009"/>
                </a:lnTo>
                <a:lnTo>
                  <a:pt x="193449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0" y="201593"/>
                </a:lnTo>
                <a:lnTo>
                  <a:pt x="180880" y="233404"/>
                </a:lnTo>
                <a:lnTo>
                  <a:pt x="137363" y="245579"/>
                </a:lnTo>
                <a:lnTo>
                  <a:pt x="246805" y="245579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115454" y="710552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893" y="0"/>
                </a:moveTo>
                <a:lnTo>
                  <a:pt x="12623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30"/>
                </a:lnTo>
                <a:lnTo>
                  <a:pt x="201247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74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44" y="116560"/>
                </a:lnTo>
                <a:lnTo>
                  <a:pt x="58191" y="116560"/>
                </a:lnTo>
                <a:lnTo>
                  <a:pt x="58191" y="43078"/>
                </a:lnTo>
                <a:lnTo>
                  <a:pt x="188490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2" y="1093"/>
                </a:lnTo>
                <a:lnTo>
                  <a:pt x="103802" y="273"/>
                </a:lnTo>
                <a:lnTo>
                  <a:pt x="90893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04"/>
                </a:lnTo>
                <a:lnTo>
                  <a:pt x="149771" y="193522"/>
                </a:lnTo>
                <a:lnTo>
                  <a:pt x="149771" y="206362"/>
                </a:lnTo>
                <a:lnTo>
                  <a:pt x="116268" y="238175"/>
                </a:lnTo>
                <a:lnTo>
                  <a:pt x="109321" y="239013"/>
                </a:lnTo>
                <a:lnTo>
                  <a:pt x="201247" y="239013"/>
                </a:lnTo>
                <a:lnTo>
                  <a:pt x="211353" y="198119"/>
                </a:lnTo>
                <a:lnTo>
                  <a:pt x="211070" y="191080"/>
                </a:lnTo>
                <a:lnTo>
                  <a:pt x="210223" y="184399"/>
                </a:lnTo>
                <a:lnTo>
                  <a:pt x="208813" y="178072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0" y="43078"/>
                </a:moveTo>
                <a:lnTo>
                  <a:pt x="97358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56" y="115569"/>
                </a:lnTo>
                <a:lnTo>
                  <a:pt x="99923" y="116560"/>
                </a:lnTo>
                <a:lnTo>
                  <a:pt x="176244" y="116560"/>
                </a:lnTo>
                <a:lnTo>
                  <a:pt x="193958" y="78943"/>
                </a:lnTo>
                <a:lnTo>
                  <a:pt x="193979" y="71945"/>
                </a:lnTo>
                <a:lnTo>
                  <a:pt x="193556" y="63058"/>
                </a:lnTo>
                <a:lnTo>
                  <a:pt x="192285" y="54776"/>
                </a:lnTo>
                <a:lnTo>
                  <a:pt x="190167" y="47091"/>
                </a:lnTo>
                <a:lnTo>
                  <a:pt x="188490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826169" y="254876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57081" y="285826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9007204" y="382943"/>
            <a:ext cx="191135" cy="296545"/>
          </a:xfrm>
          <a:custGeom>
            <a:avLst/>
            <a:gdLst/>
            <a:ahLst/>
            <a:cxnLst/>
            <a:rect l="l" t="t" r="r" b="b"/>
            <a:pathLst>
              <a:path w="191134" h="296545">
                <a:moveTo>
                  <a:pt x="8487" y="230962"/>
                </a:moveTo>
                <a:lnTo>
                  <a:pt x="4664" y="230962"/>
                </a:lnTo>
                <a:lnTo>
                  <a:pt x="2899" y="232333"/>
                </a:lnTo>
                <a:lnTo>
                  <a:pt x="537" y="237782"/>
                </a:lnTo>
                <a:lnTo>
                  <a:pt x="0" y="242277"/>
                </a:lnTo>
                <a:lnTo>
                  <a:pt x="67" y="257670"/>
                </a:lnTo>
                <a:lnTo>
                  <a:pt x="37290" y="290931"/>
                </a:lnTo>
                <a:lnTo>
                  <a:pt x="80763" y="296163"/>
                </a:lnTo>
                <a:lnTo>
                  <a:pt x="92559" y="295797"/>
                </a:lnTo>
                <a:lnTo>
                  <a:pt x="134933" y="287044"/>
                </a:lnTo>
                <a:lnTo>
                  <a:pt x="172985" y="260580"/>
                </a:lnTo>
                <a:lnTo>
                  <a:pt x="180266" y="249745"/>
                </a:lnTo>
                <a:lnTo>
                  <a:pt x="73689" y="249745"/>
                </a:lnTo>
                <a:lnTo>
                  <a:pt x="66707" y="249559"/>
                </a:lnTo>
                <a:lnTo>
                  <a:pt x="22838" y="238074"/>
                </a:lnTo>
                <a:lnTo>
                  <a:pt x="11027" y="231965"/>
                </a:lnTo>
                <a:lnTo>
                  <a:pt x="8487" y="230962"/>
                </a:lnTo>
                <a:close/>
              </a:path>
              <a:path w="191134" h="296545">
                <a:moveTo>
                  <a:pt x="173970" y="46189"/>
                </a:moveTo>
                <a:lnTo>
                  <a:pt x="82007" y="46189"/>
                </a:lnTo>
                <a:lnTo>
                  <a:pt x="87900" y="47116"/>
                </a:lnTo>
                <a:lnTo>
                  <a:pt x="97908" y="50799"/>
                </a:lnTo>
                <a:lnTo>
                  <a:pt x="114760" y="76695"/>
                </a:lnTo>
                <a:lnTo>
                  <a:pt x="114654" y="88404"/>
                </a:lnTo>
                <a:lnTo>
                  <a:pt x="90910" y="118795"/>
                </a:lnTo>
                <a:lnTo>
                  <a:pt x="70082" y="123774"/>
                </a:lnTo>
                <a:lnTo>
                  <a:pt x="34827" y="123774"/>
                </a:lnTo>
                <a:lnTo>
                  <a:pt x="33328" y="124066"/>
                </a:lnTo>
                <a:lnTo>
                  <a:pt x="26673" y="149110"/>
                </a:lnTo>
                <a:lnTo>
                  <a:pt x="26851" y="152831"/>
                </a:lnTo>
                <a:lnTo>
                  <a:pt x="35347" y="166433"/>
                </a:lnTo>
                <a:lnTo>
                  <a:pt x="61992" y="166433"/>
                </a:lnTo>
                <a:lnTo>
                  <a:pt x="69569" y="166626"/>
                </a:lnTo>
                <a:lnTo>
                  <a:pt x="113541" y="182003"/>
                </a:lnTo>
                <a:lnTo>
                  <a:pt x="123803" y="203111"/>
                </a:lnTo>
                <a:lnTo>
                  <a:pt x="123803" y="215785"/>
                </a:lnTo>
                <a:lnTo>
                  <a:pt x="88929" y="248792"/>
                </a:lnTo>
                <a:lnTo>
                  <a:pt x="81779" y="249745"/>
                </a:lnTo>
                <a:lnTo>
                  <a:pt x="180266" y="249745"/>
                </a:lnTo>
                <a:lnTo>
                  <a:pt x="190922" y="207314"/>
                </a:lnTo>
                <a:lnTo>
                  <a:pt x="190922" y="198767"/>
                </a:lnTo>
                <a:lnTo>
                  <a:pt x="168291" y="157441"/>
                </a:lnTo>
                <a:lnTo>
                  <a:pt x="126673" y="141008"/>
                </a:lnTo>
                <a:lnTo>
                  <a:pt x="126673" y="140347"/>
                </a:lnTo>
                <a:lnTo>
                  <a:pt x="160607" y="121932"/>
                </a:lnTo>
                <a:lnTo>
                  <a:pt x="177892" y="80302"/>
                </a:lnTo>
                <a:lnTo>
                  <a:pt x="177892" y="71602"/>
                </a:lnTo>
                <a:lnTo>
                  <a:pt x="177539" y="63398"/>
                </a:lnTo>
                <a:lnTo>
                  <a:pt x="176490" y="55668"/>
                </a:lnTo>
                <a:lnTo>
                  <a:pt x="174736" y="48340"/>
                </a:lnTo>
                <a:lnTo>
                  <a:pt x="173970" y="46189"/>
                </a:lnTo>
                <a:close/>
              </a:path>
              <a:path w="191134" h="296545">
                <a:moveTo>
                  <a:pt x="92015" y="0"/>
                </a:moveTo>
                <a:lnTo>
                  <a:pt x="53496" y="4597"/>
                </a:lnTo>
                <a:lnTo>
                  <a:pt x="16805" y="20485"/>
                </a:lnTo>
                <a:lnTo>
                  <a:pt x="6420" y="53301"/>
                </a:lnTo>
                <a:lnTo>
                  <a:pt x="6541" y="55668"/>
                </a:lnTo>
                <a:lnTo>
                  <a:pt x="12246" y="68287"/>
                </a:lnTo>
                <a:lnTo>
                  <a:pt x="15180" y="68287"/>
                </a:lnTo>
                <a:lnTo>
                  <a:pt x="17948" y="67119"/>
                </a:lnTo>
                <a:lnTo>
                  <a:pt x="25454" y="62407"/>
                </a:lnTo>
                <a:lnTo>
                  <a:pt x="30013" y="59855"/>
                </a:lnTo>
                <a:lnTo>
                  <a:pt x="40758" y="54406"/>
                </a:lnTo>
                <a:lnTo>
                  <a:pt x="46828" y="51904"/>
                </a:lnTo>
                <a:lnTo>
                  <a:pt x="60366" y="47332"/>
                </a:lnTo>
                <a:lnTo>
                  <a:pt x="67580" y="46189"/>
                </a:lnTo>
                <a:lnTo>
                  <a:pt x="173970" y="46189"/>
                </a:lnTo>
                <a:lnTo>
                  <a:pt x="172279" y="41440"/>
                </a:lnTo>
                <a:lnTo>
                  <a:pt x="143515" y="10798"/>
                </a:lnTo>
                <a:lnTo>
                  <a:pt x="102092" y="302"/>
                </a:lnTo>
                <a:lnTo>
                  <a:pt x="920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6577545" y="3447554"/>
            <a:ext cx="3528707" cy="15227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6596798" y="5256034"/>
            <a:ext cx="3509454" cy="8609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6558216" y="1746148"/>
            <a:ext cx="3641699" cy="14157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39216" y="1979637"/>
            <a:ext cx="4138091" cy="12450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31717" y="6523228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5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23"/>
                </a:lnTo>
                <a:lnTo>
                  <a:pt x="17249" y="371610"/>
                </a:lnTo>
                <a:lnTo>
                  <a:pt x="37635" y="414530"/>
                </a:lnTo>
                <a:lnTo>
                  <a:pt x="64818" y="452998"/>
                </a:lnTo>
                <a:lnTo>
                  <a:pt x="98013" y="486229"/>
                </a:lnTo>
                <a:lnTo>
                  <a:pt x="136439" y="513441"/>
                </a:lnTo>
                <a:lnTo>
                  <a:pt x="179311" y="533849"/>
                </a:lnTo>
                <a:lnTo>
                  <a:pt x="225845" y="546669"/>
                </a:lnTo>
                <a:lnTo>
                  <a:pt x="275259" y="551116"/>
                </a:lnTo>
                <a:lnTo>
                  <a:pt x="324673" y="546669"/>
                </a:lnTo>
                <a:lnTo>
                  <a:pt x="371208" y="533849"/>
                </a:lnTo>
                <a:lnTo>
                  <a:pt x="414080" y="513441"/>
                </a:lnTo>
                <a:lnTo>
                  <a:pt x="452505" y="486229"/>
                </a:lnTo>
                <a:lnTo>
                  <a:pt x="485701" y="452998"/>
                </a:lnTo>
                <a:lnTo>
                  <a:pt x="512884" y="414530"/>
                </a:lnTo>
                <a:lnTo>
                  <a:pt x="533270" y="371610"/>
                </a:lnTo>
                <a:lnTo>
                  <a:pt x="546076" y="325023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46868" y="6538387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77178" y="6568738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F888C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459576" y="6613502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10" y="274827"/>
                </a:moveTo>
                <a:lnTo>
                  <a:pt x="29237" y="278524"/>
                </a:lnTo>
                <a:lnTo>
                  <a:pt x="13711" y="288829"/>
                </a:lnTo>
                <a:lnTo>
                  <a:pt x="3606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8"/>
                </a:lnTo>
                <a:lnTo>
                  <a:pt x="49110" y="374268"/>
                </a:lnTo>
                <a:lnTo>
                  <a:pt x="69136" y="370495"/>
                </a:lnTo>
                <a:lnTo>
                  <a:pt x="84453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36" y="304563"/>
                </a:lnTo>
                <a:lnTo>
                  <a:pt x="84043" y="288829"/>
                </a:lnTo>
                <a:lnTo>
                  <a:pt x="68829" y="278524"/>
                </a:lnTo>
                <a:lnTo>
                  <a:pt x="49110" y="2748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325016" y="6907483"/>
            <a:ext cx="0" cy="80010"/>
          </a:xfrm>
          <a:custGeom>
            <a:avLst/>
            <a:gdLst/>
            <a:ahLst/>
            <a:cxnLst/>
            <a:rect l="l" t="t" r="r" b="b"/>
            <a:pathLst>
              <a:path w="0" h="80009">
                <a:moveTo>
                  <a:pt x="0" y="0"/>
                </a:moveTo>
                <a:lnTo>
                  <a:pt x="0" y="79870"/>
                </a:lnTo>
              </a:path>
            </a:pathLst>
          </a:custGeom>
          <a:ln w="29667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427607" y="6906378"/>
            <a:ext cx="0" cy="80010"/>
          </a:xfrm>
          <a:custGeom>
            <a:avLst/>
            <a:gdLst/>
            <a:ahLst/>
            <a:cxnLst/>
            <a:rect l="l" t="t" r="r" b="b"/>
            <a:pathLst>
              <a:path w="0" h="80009">
                <a:moveTo>
                  <a:pt x="0" y="0"/>
                </a:moveTo>
                <a:lnTo>
                  <a:pt x="0" y="79870"/>
                </a:lnTo>
              </a:path>
            </a:pathLst>
          </a:custGeom>
          <a:ln w="29413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297357" y="6906555"/>
            <a:ext cx="99060" cy="0"/>
          </a:xfrm>
          <a:custGeom>
            <a:avLst/>
            <a:gdLst/>
            <a:ahLst/>
            <a:cxnLst/>
            <a:rect l="l" t="t" r="r" b="b"/>
            <a:pathLst>
              <a:path w="99059" h="0">
                <a:moveTo>
                  <a:pt x="0" y="0"/>
                </a:moveTo>
                <a:lnTo>
                  <a:pt x="98855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297240" y="6895761"/>
            <a:ext cx="144145" cy="0"/>
          </a:xfrm>
          <a:custGeom>
            <a:avLst/>
            <a:gdLst/>
            <a:ahLst/>
            <a:cxnLst/>
            <a:rect l="l" t="t" r="r" b="b"/>
            <a:pathLst>
              <a:path w="144144" h="0">
                <a:moveTo>
                  <a:pt x="0" y="0"/>
                </a:moveTo>
                <a:lnTo>
                  <a:pt x="144101" y="0"/>
                </a:lnTo>
              </a:path>
            </a:pathLst>
          </a:custGeom>
          <a:ln w="2031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309927" y="6884965"/>
            <a:ext cx="131445" cy="0"/>
          </a:xfrm>
          <a:custGeom>
            <a:avLst/>
            <a:gdLst/>
            <a:ahLst/>
            <a:cxnLst/>
            <a:rect l="l" t="t" r="r" b="b"/>
            <a:pathLst>
              <a:path w="131444" h="0">
                <a:moveTo>
                  <a:pt x="0" y="0"/>
                </a:moveTo>
                <a:lnTo>
                  <a:pt x="131298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324018" y="6825911"/>
            <a:ext cx="0" cy="58419"/>
          </a:xfrm>
          <a:custGeom>
            <a:avLst/>
            <a:gdLst/>
            <a:ahLst/>
            <a:cxnLst/>
            <a:rect l="l" t="t" r="r" b="b"/>
            <a:pathLst>
              <a:path w="0" h="58420">
                <a:moveTo>
                  <a:pt x="0" y="0"/>
                </a:moveTo>
                <a:lnTo>
                  <a:pt x="0" y="58419"/>
                </a:lnTo>
              </a:path>
            </a:pathLst>
          </a:custGeom>
          <a:ln w="2881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426621" y="6824640"/>
            <a:ext cx="0" cy="59690"/>
          </a:xfrm>
          <a:custGeom>
            <a:avLst/>
            <a:gdLst/>
            <a:ahLst/>
            <a:cxnLst/>
            <a:rect l="l" t="t" r="r" b="b"/>
            <a:pathLst>
              <a:path w="0" h="59690">
                <a:moveTo>
                  <a:pt x="0" y="0"/>
                </a:moveTo>
                <a:lnTo>
                  <a:pt x="0" y="59689"/>
                </a:lnTo>
              </a:path>
            </a:pathLst>
          </a:custGeom>
          <a:ln w="28554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456855" y="6857889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27" y="0"/>
                </a:moveTo>
                <a:lnTo>
                  <a:pt x="26072" y="11333"/>
                </a:lnTo>
                <a:lnTo>
                  <a:pt x="938" y="51610"/>
                </a:lnTo>
                <a:lnTo>
                  <a:pt x="0" y="63233"/>
                </a:lnTo>
                <a:lnTo>
                  <a:pt x="1207" y="75834"/>
                </a:lnTo>
                <a:lnTo>
                  <a:pt x="27398" y="118301"/>
                </a:lnTo>
                <a:lnTo>
                  <a:pt x="68237" y="130352"/>
                </a:lnTo>
                <a:lnTo>
                  <a:pt x="70904" y="130060"/>
                </a:lnTo>
                <a:lnTo>
                  <a:pt x="79800" y="129565"/>
                </a:lnTo>
                <a:lnTo>
                  <a:pt x="119229" y="114441"/>
                </a:lnTo>
                <a:lnTo>
                  <a:pt x="123899" y="110312"/>
                </a:lnTo>
                <a:lnTo>
                  <a:pt x="68821" y="110312"/>
                </a:lnTo>
                <a:lnTo>
                  <a:pt x="59667" y="109176"/>
                </a:lnTo>
                <a:lnTo>
                  <a:pt x="28733" y="80891"/>
                </a:lnTo>
                <a:lnTo>
                  <a:pt x="25628" y="64566"/>
                </a:lnTo>
                <a:lnTo>
                  <a:pt x="25692" y="63055"/>
                </a:lnTo>
                <a:lnTo>
                  <a:pt x="25869" y="62687"/>
                </a:lnTo>
                <a:lnTo>
                  <a:pt x="25857" y="60820"/>
                </a:lnTo>
                <a:lnTo>
                  <a:pt x="130187" y="59702"/>
                </a:lnTo>
                <a:lnTo>
                  <a:pt x="128987" y="47569"/>
                </a:lnTo>
                <a:lnTo>
                  <a:pt x="127119" y="40995"/>
                </a:lnTo>
                <a:lnTo>
                  <a:pt x="30175" y="40995"/>
                </a:lnTo>
                <a:lnTo>
                  <a:pt x="32613" y="36347"/>
                </a:lnTo>
                <a:lnTo>
                  <a:pt x="35991" y="32435"/>
                </a:lnTo>
                <a:lnTo>
                  <a:pt x="44653" y="26111"/>
                </a:lnTo>
                <a:lnTo>
                  <a:pt x="49199" y="23787"/>
                </a:lnTo>
                <a:lnTo>
                  <a:pt x="53987" y="22313"/>
                </a:lnTo>
                <a:lnTo>
                  <a:pt x="56299" y="21399"/>
                </a:lnTo>
                <a:lnTo>
                  <a:pt x="58674" y="20739"/>
                </a:lnTo>
                <a:lnTo>
                  <a:pt x="63220" y="19989"/>
                </a:lnTo>
                <a:lnTo>
                  <a:pt x="65443" y="19786"/>
                </a:lnTo>
                <a:lnTo>
                  <a:pt x="114501" y="19786"/>
                </a:lnTo>
                <a:lnTo>
                  <a:pt x="114274" y="19519"/>
                </a:lnTo>
                <a:lnTo>
                  <a:pt x="80454" y="1460"/>
                </a:lnTo>
                <a:lnTo>
                  <a:pt x="71183" y="88"/>
                </a:lnTo>
                <a:lnTo>
                  <a:pt x="66827" y="0"/>
                </a:lnTo>
                <a:close/>
              </a:path>
              <a:path w="133350" h="130809">
                <a:moveTo>
                  <a:pt x="116052" y="85496"/>
                </a:moveTo>
                <a:lnTo>
                  <a:pt x="114998" y="86753"/>
                </a:lnTo>
                <a:lnTo>
                  <a:pt x="113982" y="87922"/>
                </a:lnTo>
                <a:lnTo>
                  <a:pt x="112052" y="90068"/>
                </a:lnTo>
                <a:lnTo>
                  <a:pt x="111125" y="91147"/>
                </a:lnTo>
                <a:lnTo>
                  <a:pt x="68821" y="110312"/>
                </a:lnTo>
                <a:lnTo>
                  <a:pt x="123899" y="110312"/>
                </a:lnTo>
                <a:lnTo>
                  <a:pt x="126152" y="108320"/>
                </a:lnTo>
                <a:lnTo>
                  <a:pt x="132765" y="101066"/>
                </a:lnTo>
                <a:lnTo>
                  <a:pt x="116052" y="85496"/>
                </a:lnTo>
                <a:close/>
              </a:path>
              <a:path w="133350" h="130809">
                <a:moveTo>
                  <a:pt x="114501" y="19786"/>
                </a:moveTo>
                <a:lnTo>
                  <a:pt x="65443" y="19786"/>
                </a:lnTo>
                <a:lnTo>
                  <a:pt x="70650" y="19824"/>
                </a:lnTo>
                <a:lnTo>
                  <a:pt x="73317" y="20142"/>
                </a:lnTo>
                <a:lnTo>
                  <a:pt x="74612" y="20396"/>
                </a:lnTo>
                <a:lnTo>
                  <a:pt x="75908" y="20751"/>
                </a:lnTo>
                <a:lnTo>
                  <a:pt x="81394" y="22110"/>
                </a:lnTo>
                <a:lnTo>
                  <a:pt x="86614" y="24498"/>
                </a:lnTo>
                <a:lnTo>
                  <a:pt x="96469" y="31343"/>
                </a:lnTo>
                <a:lnTo>
                  <a:pt x="100126" y="35445"/>
                </a:lnTo>
                <a:lnTo>
                  <a:pt x="102489" y="40220"/>
                </a:lnTo>
                <a:lnTo>
                  <a:pt x="30175" y="40995"/>
                </a:lnTo>
                <a:lnTo>
                  <a:pt x="127119" y="40995"/>
                </a:lnTo>
                <a:lnTo>
                  <a:pt x="125936" y="36830"/>
                </a:lnTo>
                <a:lnTo>
                  <a:pt x="121032" y="27480"/>
                </a:lnTo>
                <a:lnTo>
                  <a:pt x="114501" y="197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707692" y="6858662"/>
            <a:ext cx="97790" cy="124460"/>
          </a:xfrm>
          <a:custGeom>
            <a:avLst/>
            <a:gdLst/>
            <a:ahLst/>
            <a:cxnLst/>
            <a:rect l="l" t="t" r="r" b="b"/>
            <a:pathLst>
              <a:path w="97789" h="124459">
                <a:moveTo>
                  <a:pt x="88306" y="57048"/>
                </a:moveTo>
                <a:lnTo>
                  <a:pt x="53657" y="57048"/>
                </a:lnTo>
                <a:lnTo>
                  <a:pt x="60934" y="59232"/>
                </a:lnTo>
                <a:lnTo>
                  <a:pt x="71170" y="68211"/>
                </a:lnTo>
                <a:lnTo>
                  <a:pt x="74117" y="73215"/>
                </a:lnTo>
                <a:lnTo>
                  <a:pt x="74891" y="78714"/>
                </a:lnTo>
                <a:lnTo>
                  <a:pt x="75069" y="79082"/>
                </a:lnTo>
                <a:lnTo>
                  <a:pt x="711" y="104889"/>
                </a:lnTo>
                <a:lnTo>
                  <a:pt x="927" y="124396"/>
                </a:lnTo>
                <a:lnTo>
                  <a:pt x="52425" y="123837"/>
                </a:lnTo>
                <a:lnTo>
                  <a:pt x="90366" y="106428"/>
                </a:lnTo>
                <a:lnTo>
                  <a:pt x="97624" y="84086"/>
                </a:lnTo>
                <a:lnTo>
                  <a:pt x="97002" y="75714"/>
                </a:lnTo>
                <a:lnTo>
                  <a:pt x="95326" y="68486"/>
                </a:lnTo>
                <a:lnTo>
                  <a:pt x="92592" y="62403"/>
                </a:lnTo>
                <a:lnTo>
                  <a:pt x="88798" y="57467"/>
                </a:lnTo>
                <a:lnTo>
                  <a:pt x="88306" y="57048"/>
                </a:lnTo>
                <a:close/>
              </a:path>
              <a:path w="97789" h="124459">
                <a:moveTo>
                  <a:pt x="75892" y="19723"/>
                </a:moveTo>
                <a:lnTo>
                  <a:pt x="45605" y="19723"/>
                </a:lnTo>
                <a:lnTo>
                  <a:pt x="48602" y="20535"/>
                </a:lnTo>
                <a:lnTo>
                  <a:pt x="52717" y="23875"/>
                </a:lnTo>
                <a:lnTo>
                  <a:pt x="53860" y="25692"/>
                </a:lnTo>
                <a:lnTo>
                  <a:pt x="54063" y="27647"/>
                </a:lnTo>
                <a:lnTo>
                  <a:pt x="54044" y="29629"/>
                </a:lnTo>
                <a:lnTo>
                  <a:pt x="0" y="37845"/>
                </a:lnTo>
                <a:lnTo>
                  <a:pt x="203" y="57619"/>
                </a:lnTo>
                <a:lnTo>
                  <a:pt x="53657" y="57048"/>
                </a:lnTo>
                <a:lnTo>
                  <a:pt x="88306" y="57048"/>
                </a:lnTo>
                <a:lnTo>
                  <a:pt x="84036" y="53410"/>
                </a:lnTo>
                <a:lnTo>
                  <a:pt x="78379" y="49963"/>
                </a:lnTo>
                <a:lnTo>
                  <a:pt x="71830" y="47128"/>
                </a:lnTo>
                <a:lnTo>
                  <a:pt x="64389" y="44907"/>
                </a:lnTo>
                <a:lnTo>
                  <a:pt x="68453" y="42722"/>
                </a:lnTo>
                <a:lnTo>
                  <a:pt x="71488" y="39928"/>
                </a:lnTo>
                <a:lnTo>
                  <a:pt x="75514" y="33121"/>
                </a:lnTo>
                <a:lnTo>
                  <a:pt x="76492" y="29629"/>
                </a:lnTo>
                <a:lnTo>
                  <a:pt x="76433" y="23875"/>
                </a:lnTo>
                <a:lnTo>
                  <a:pt x="75892" y="19723"/>
                </a:lnTo>
                <a:close/>
              </a:path>
              <a:path w="97789" h="124459">
                <a:moveTo>
                  <a:pt x="41490" y="0"/>
                </a:moveTo>
                <a:lnTo>
                  <a:pt x="9994" y="342"/>
                </a:lnTo>
                <a:lnTo>
                  <a:pt x="10210" y="19837"/>
                </a:lnTo>
                <a:lnTo>
                  <a:pt x="75892" y="19723"/>
                </a:lnTo>
                <a:lnTo>
                  <a:pt x="414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811070" y="6854094"/>
            <a:ext cx="113664" cy="130175"/>
          </a:xfrm>
          <a:custGeom>
            <a:avLst/>
            <a:gdLst/>
            <a:ahLst/>
            <a:cxnLst/>
            <a:rect l="l" t="t" r="r" b="b"/>
            <a:pathLst>
              <a:path w="113664" h="130175">
                <a:moveTo>
                  <a:pt x="57975" y="46558"/>
                </a:moveTo>
                <a:lnTo>
                  <a:pt x="17932" y="56603"/>
                </a:lnTo>
                <a:lnTo>
                  <a:pt x="0" y="89661"/>
                </a:lnTo>
                <a:lnTo>
                  <a:pt x="1040" y="99672"/>
                </a:lnTo>
                <a:lnTo>
                  <a:pt x="31022" y="126893"/>
                </a:lnTo>
                <a:lnTo>
                  <a:pt x="48196" y="129743"/>
                </a:lnTo>
                <a:lnTo>
                  <a:pt x="60833" y="129603"/>
                </a:lnTo>
                <a:lnTo>
                  <a:pt x="68249" y="128727"/>
                </a:lnTo>
                <a:lnTo>
                  <a:pt x="82270" y="125374"/>
                </a:lnTo>
                <a:lnTo>
                  <a:pt x="87718" y="123355"/>
                </a:lnTo>
                <a:lnTo>
                  <a:pt x="91605" y="120992"/>
                </a:lnTo>
                <a:lnTo>
                  <a:pt x="113489" y="120992"/>
                </a:lnTo>
                <a:lnTo>
                  <a:pt x="113367" y="109702"/>
                </a:lnTo>
                <a:lnTo>
                  <a:pt x="49403" y="109702"/>
                </a:lnTo>
                <a:lnTo>
                  <a:pt x="41656" y="108178"/>
                </a:lnTo>
                <a:lnTo>
                  <a:pt x="28067" y="101904"/>
                </a:lnTo>
                <a:lnTo>
                  <a:pt x="24625" y="96697"/>
                </a:lnTo>
                <a:lnTo>
                  <a:pt x="24460" y="81025"/>
                </a:lnTo>
                <a:lnTo>
                  <a:pt x="27774" y="75247"/>
                </a:lnTo>
                <a:lnTo>
                  <a:pt x="41224" y="68872"/>
                </a:lnTo>
                <a:lnTo>
                  <a:pt x="48602" y="67055"/>
                </a:lnTo>
                <a:lnTo>
                  <a:pt x="56591" y="66611"/>
                </a:lnTo>
                <a:lnTo>
                  <a:pt x="64338" y="66522"/>
                </a:lnTo>
                <a:lnTo>
                  <a:pt x="112900" y="66522"/>
                </a:lnTo>
                <a:lnTo>
                  <a:pt x="112726" y="50495"/>
                </a:lnTo>
                <a:lnTo>
                  <a:pt x="89509" y="50495"/>
                </a:lnTo>
                <a:lnTo>
                  <a:pt x="86118" y="49644"/>
                </a:lnTo>
                <a:lnTo>
                  <a:pt x="82461" y="48882"/>
                </a:lnTo>
                <a:lnTo>
                  <a:pt x="74625" y="47536"/>
                </a:lnTo>
                <a:lnTo>
                  <a:pt x="70700" y="47040"/>
                </a:lnTo>
                <a:lnTo>
                  <a:pt x="66789" y="46735"/>
                </a:lnTo>
                <a:lnTo>
                  <a:pt x="63893" y="46710"/>
                </a:lnTo>
                <a:lnTo>
                  <a:pt x="57975" y="46558"/>
                </a:lnTo>
                <a:close/>
              </a:path>
              <a:path w="113664" h="130175">
                <a:moveTo>
                  <a:pt x="113489" y="120992"/>
                </a:moveTo>
                <a:lnTo>
                  <a:pt x="91605" y="120992"/>
                </a:lnTo>
                <a:lnTo>
                  <a:pt x="91668" y="126872"/>
                </a:lnTo>
                <a:lnTo>
                  <a:pt x="113550" y="126631"/>
                </a:lnTo>
                <a:lnTo>
                  <a:pt x="113489" y="120992"/>
                </a:lnTo>
                <a:close/>
              </a:path>
              <a:path w="113664" h="130175">
                <a:moveTo>
                  <a:pt x="112900" y="66522"/>
                </a:moveTo>
                <a:lnTo>
                  <a:pt x="64338" y="66522"/>
                </a:lnTo>
                <a:lnTo>
                  <a:pt x="68910" y="66738"/>
                </a:lnTo>
                <a:lnTo>
                  <a:pt x="77647" y="67716"/>
                </a:lnTo>
                <a:lnTo>
                  <a:pt x="81343" y="68300"/>
                </a:lnTo>
                <a:lnTo>
                  <a:pt x="84378" y="68973"/>
                </a:lnTo>
                <a:lnTo>
                  <a:pt x="85445" y="69329"/>
                </a:lnTo>
                <a:lnTo>
                  <a:pt x="88430" y="70142"/>
                </a:lnTo>
                <a:lnTo>
                  <a:pt x="89725" y="70523"/>
                </a:lnTo>
                <a:lnTo>
                  <a:pt x="90068" y="102044"/>
                </a:lnTo>
                <a:lnTo>
                  <a:pt x="86702" y="103860"/>
                </a:lnTo>
                <a:lnTo>
                  <a:pt x="82677" y="105422"/>
                </a:lnTo>
                <a:lnTo>
                  <a:pt x="73279" y="108013"/>
                </a:lnTo>
                <a:lnTo>
                  <a:pt x="68351" y="108864"/>
                </a:lnTo>
                <a:lnTo>
                  <a:pt x="63195" y="109283"/>
                </a:lnTo>
                <a:lnTo>
                  <a:pt x="62306" y="109473"/>
                </a:lnTo>
                <a:lnTo>
                  <a:pt x="60655" y="109575"/>
                </a:lnTo>
                <a:lnTo>
                  <a:pt x="49403" y="109702"/>
                </a:lnTo>
                <a:lnTo>
                  <a:pt x="113367" y="109702"/>
                </a:lnTo>
                <a:lnTo>
                  <a:pt x="112900" y="66522"/>
                </a:lnTo>
                <a:close/>
              </a:path>
              <a:path w="113664" h="130175">
                <a:moveTo>
                  <a:pt x="106646" y="19088"/>
                </a:moveTo>
                <a:lnTo>
                  <a:pt x="52705" y="19088"/>
                </a:lnTo>
                <a:lnTo>
                  <a:pt x="62484" y="19126"/>
                </a:lnTo>
                <a:lnTo>
                  <a:pt x="65328" y="19316"/>
                </a:lnTo>
                <a:lnTo>
                  <a:pt x="89509" y="50495"/>
                </a:lnTo>
                <a:lnTo>
                  <a:pt x="112726" y="50495"/>
                </a:lnTo>
                <a:lnTo>
                  <a:pt x="112547" y="33947"/>
                </a:lnTo>
                <a:lnTo>
                  <a:pt x="110642" y="26136"/>
                </a:lnTo>
                <a:lnTo>
                  <a:pt x="106646" y="19088"/>
                </a:lnTo>
                <a:close/>
              </a:path>
              <a:path w="113664" h="130175">
                <a:moveTo>
                  <a:pt x="65481" y="0"/>
                </a:moveTo>
                <a:lnTo>
                  <a:pt x="25069" y="5143"/>
                </a:lnTo>
                <a:lnTo>
                  <a:pt x="19659" y="7162"/>
                </a:lnTo>
                <a:lnTo>
                  <a:pt x="19900" y="28803"/>
                </a:lnTo>
                <a:lnTo>
                  <a:pt x="27152" y="25692"/>
                </a:lnTo>
                <a:lnTo>
                  <a:pt x="33985" y="23304"/>
                </a:lnTo>
                <a:lnTo>
                  <a:pt x="46761" y="19964"/>
                </a:lnTo>
                <a:lnTo>
                  <a:pt x="52705" y="19088"/>
                </a:lnTo>
                <a:lnTo>
                  <a:pt x="106646" y="19088"/>
                </a:lnTo>
                <a:lnTo>
                  <a:pt x="103212" y="13030"/>
                </a:lnTo>
                <a:lnTo>
                  <a:pt x="97777" y="8191"/>
                </a:lnTo>
                <a:lnTo>
                  <a:pt x="86690" y="3327"/>
                </a:lnTo>
                <a:lnTo>
                  <a:pt x="82003" y="2044"/>
                </a:lnTo>
                <a:lnTo>
                  <a:pt x="71132" y="380"/>
                </a:lnTo>
                <a:lnTo>
                  <a:pt x="6548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941322" y="6855383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112864" y="0"/>
                </a:moveTo>
                <a:lnTo>
                  <a:pt x="0" y="1219"/>
                </a:lnTo>
                <a:lnTo>
                  <a:pt x="1333" y="125158"/>
                </a:lnTo>
                <a:lnTo>
                  <a:pt x="24549" y="124904"/>
                </a:lnTo>
                <a:lnTo>
                  <a:pt x="23431" y="20459"/>
                </a:lnTo>
                <a:lnTo>
                  <a:pt x="89865" y="19735"/>
                </a:lnTo>
                <a:lnTo>
                  <a:pt x="113077" y="19735"/>
                </a:lnTo>
                <a:lnTo>
                  <a:pt x="112864" y="0"/>
                </a:lnTo>
                <a:close/>
              </a:path>
              <a:path w="114300" h="125729">
                <a:moveTo>
                  <a:pt x="113077" y="19735"/>
                </a:moveTo>
                <a:lnTo>
                  <a:pt x="89865" y="19735"/>
                </a:lnTo>
                <a:lnTo>
                  <a:pt x="90995" y="124180"/>
                </a:lnTo>
                <a:lnTo>
                  <a:pt x="114198" y="123939"/>
                </a:lnTo>
                <a:lnTo>
                  <a:pt x="113077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2073401" y="6852418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4" h="187959">
                <a:moveTo>
                  <a:pt x="23215" y="2501"/>
                </a:moveTo>
                <a:lnTo>
                  <a:pt x="0" y="2755"/>
                </a:lnTo>
                <a:lnTo>
                  <a:pt x="1993" y="187871"/>
                </a:lnTo>
                <a:lnTo>
                  <a:pt x="25196" y="187617"/>
                </a:lnTo>
                <a:lnTo>
                  <a:pt x="24523" y="124841"/>
                </a:lnTo>
                <a:lnTo>
                  <a:pt x="74965" y="124841"/>
                </a:lnTo>
                <a:lnTo>
                  <a:pt x="79819" y="123582"/>
                </a:lnTo>
                <a:lnTo>
                  <a:pt x="91120" y="118282"/>
                </a:lnTo>
                <a:lnTo>
                  <a:pt x="101231" y="110921"/>
                </a:lnTo>
                <a:lnTo>
                  <a:pt x="104507" y="107226"/>
                </a:lnTo>
                <a:lnTo>
                  <a:pt x="47561" y="107226"/>
                </a:lnTo>
                <a:lnTo>
                  <a:pt x="43459" y="106921"/>
                </a:lnTo>
                <a:lnTo>
                  <a:pt x="23507" y="30276"/>
                </a:lnTo>
                <a:lnTo>
                  <a:pt x="26860" y="28105"/>
                </a:lnTo>
                <a:lnTo>
                  <a:pt x="52501" y="21145"/>
                </a:lnTo>
                <a:lnTo>
                  <a:pt x="105906" y="21145"/>
                </a:lnTo>
                <a:lnTo>
                  <a:pt x="100203" y="15290"/>
                </a:lnTo>
                <a:lnTo>
                  <a:pt x="90225" y="8506"/>
                </a:lnTo>
                <a:lnTo>
                  <a:pt x="89924" y="8369"/>
                </a:lnTo>
                <a:lnTo>
                  <a:pt x="23279" y="8369"/>
                </a:lnTo>
                <a:lnTo>
                  <a:pt x="23215" y="2501"/>
                </a:lnTo>
                <a:close/>
              </a:path>
              <a:path w="120014" h="187959">
                <a:moveTo>
                  <a:pt x="74965" y="124841"/>
                </a:moveTo>
                <a:lnTo>
                  <a:pt x="24523" y="124841"/>
                </a:lnTo>
                <a:lnTo>
                  <a:pt x="29692" y="126034"/>
                </a:lnTo>
                <a:lnTo>
                  <a:pt x="34734" y="126873"/>
                </a:lnTo>
                <a:lnTo>
                  <a:pt x="44526" y="127838"/>
                </a:lnTo>
                <a:lnTo>
                  <a:pt x="49199" y="128041"/>
                </a:lnTo>
                <a:lnTo>
                  <a:pt x="53644" y="128003"/>
                </a:lnTo>
                <a:lnTo>
                  <a:pt x="67327" y="126822"/>
                </a:lnTo>
                <a:lnTo>
                  <a:pt x="74965" y="124841"/>
                </a:lnTo>
                <a:close/>
              </a:path>
              <a:path w="120014" h="187959">
                <a:moveTo>
                  <a:pt x="105906" y="21145"/>
                </a:moveTo>
                <a:lnTo>
                  <a:pt x="52501" y="21145"/>
                </a:lnTo>
                <a:lnTo>
                  <a:pt x="60293" y="21719"/>
                </a:lnTo>
                <a:lnTo>
                  <a:pt x="67667" y="23596"/>
                </a:lnTo>
                <a:lnTo>
                  <a:pt x="93158" y="53223"/>
                </a:lnTo>
                <a:lnTo>
                  <a:pt x="94056" y="63449"/>
                </a:lnTo>
                <a:lnTo>
                  <a:pt x="93339" y="73904"/>
                </a:lnTo>
                <a:lnTo>
                  <a:pt x="67438" y="104076"/>
                </a:lnTo>
                <a:lnTo>
                  <a:pt x="47561" y="107226"/>
                </a:lnTo>
                <a:lnTo>
                  <a:pt x="104507" y="107226"/>
                </a:lnTo>
                <a:lnTo>
                  <a:pt x="109537" y="101551"/>
                </a:lnTo>
                <a:lnTo>
                  <a:pt x="115420" y="90203"/>
                </a:lnTo>
                <a:lnTo>
                  <a:pt x="118880" y="76876"/>
                </a:lnTo>
                <a:lnTo>
                  <a:pt x="119913" y="61569"/>
                </a:lnTo>
                <a:lnTo>
                  <a:pt x="118560" y="47160"/>
                </a:lnTo>
                <a:lnTo>
                  <a:pt x="114825" y="34644"/>
                </a:lnTo>
                <a:lnTo>
                  <a:pt x="108706" y="24020"/>
                </a:lnTo>
                <a:lnTo>
                  <a:pt x="105906" y="21145"/>
                </a:lnTo>
                <a:close/>
              </a:path>
              <a:path w="120014" h="187959">
                <a:moveTo>
                  <a:pt x="56807" y="0"/>
                </a:moveTo>
                <a:lnTo>
                  <a:pt x="23279" y="8369"/>
                </a:lnTo>
                <a:lnTo>
                  <a:pt x="89924" y="8369"/>
                </a:lnTo>
                <a:lnTo>
                  <a:pt x="79667" y="3697"/>
                </a:lnTo>
                <a:lnTo>
                  <a:pt x="68527" y="862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2199627" y="6849883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40" y="0"/>
                </a:moveTo>
                <a:lnTo>
                  <a:pt x="26085" y="11328"/>
                </a:lnTo>
                <a:lnTo>
                  <a:pt x="945" y="51610"/>
                </a:lnTo>
                <a:lnTo>
                  <a:pt x="0" y="63233"/>
                </a:lnTo>
                <a:lnTo>
                  <a:pt x="1214" y="75832"/>
                </a:lnTo>
                <a:lnTo>
                  <a:pt x="27410" y="118299"/>
                </a:lnTo>
                <a:lnTo>
                  <a:pt x="68249" y="130352"/>
                </a:lnTo>
                <a:lnTo>
                  <a:pt x="70904" y="130060"/>
                </a:lnTo>
                <a:lnTo>
                  <a:pt x="79807" y="129560"/>
                </a:lnTo>
                <a:lnTo>
                  <a:pt x="119241" y="114439"/>
                </a:lnTo>
                <a:lnTo>
                  <a:pt x="123911" y="110312"/>
                </a:lnTo>
                <a:lnTo>
                  <a:pt x="68833" y="110312"/>
                </a:lnTo>
                <a:lnTo>
                  <a:pt x="59680" y="109176"/>
                </a:lnTo>
                <a:lnTo>
                  <a:pt x="28746" y="80889"/>
                </a:lnTo>
                <a:lnTo>
                  <a:pt x="25641" y="64554"/>
                </a:lnTo>
                <a:lnTo>
                  <a:pt x="25704" y="63042"/>
                </a:lnTo>
                <a:lnTo>
                  <a:pt x="25882" y="62687"/>
                </a:lnTo>
                <a:lnTo>
                  <a:pt x="25869" y="60820"/>
                </a:lnTo>
                <a:lnTo>
                  <a:pt x="130200" y="59690"/>
                </a:lnTo>
                <a:lnTo>
                  <a:pt x="128999" y="47564"/>
                </a:lnTo>
                <a:lnTo>
                  <a:pt x="127133" y="40995"/>
                </a:lnTo>
                <a:lnTo>
                  <a:pt x="30187" y="40995"/>
                </a:lnTo>
                <a:lnTo>
                  <a:pt x="32626" y="36347"/>
                </a:lnTo>
                <a:lnTo>
                  <a:pt x="36004" y="32435"/>
                </a:lnTo>
                <a:lnTo>
                  <a:pt x="44665" y="26111"/>
                </a:lnTo>
                <a:lnTo>
                  <a:pt x="49212" y="23787"/>
                </a:lnTo>
                <a:lnTo>
                  <a:pt x="54000" y="22313"/>
                </a:lnTo>
                <a:lnTo>
                  <a:pt x="56311" y="21399"/>
                </a:lnTo>
                <a:lnTo>
                  <a:pt x="58687" y="20739"/>
                </a:lnTo>
                <a:lnTo>
                  <a:pt x="63233" y="19989"/>
                </a:lnTo>
                <a:lnTo>
                  <a:pt x="65455" y="19773"/>
                </a:lnTo>
                <a:lnTo>
                  <a:pt x="114502" y="19773"/>
                </a:lnTo>
                <a:lnTo>
                  <a:pt x="114287" y="19519"/>
                </a:lnTo>
                <a:lnTo>
                  <a:pt x="80467" y="1460"/>
                </a:lnTo>
                <a:lnTo>
                  <a:pt x="71196" y="88"/>
                </a:lnTo>
                <a:lnTo>
                  <a:pt x="66840" y="0"/>
                </a:lnTo>
                <a:close/>
              </a:path>
              <a:path w="133350" h="130809">
                <a:moveTo>
                  <a:pt x="116065" y="85483"/>
                </a:moveTo>
                <a:lnTo>
                  <a:pt x="113995" y="87922"/>
                </a:lnTo>
                <a:lnTo>
                  <a:pt x="112064" y="90068"/>
                </a:lnTo>
                <a:lnTo>
                  <a:pt x="111137" y="91147"/>
                </a:lnTo>
                <a:lnTo>
                  <a:pt x="68833" y="110312"/>
                </a:lnTo>
                <a:lnTo>
                  <a:pt x="123911" y="110312"/>
                </a:lnTo>
                <a:lnTo>
                  <a:pt x="126165" y="108319"/>
                </a:lnTo>
                <a:lnTo>
                  <a:pt x="132778" y="101066"/>
                </a:lnTo>
                <a:lnTo>
                  <a:pt x="116065" y="85483"/>
                </a:lnTo>
                <a:close/>
              </a:path>
              <a:path w="133350" h="130809">
                <a:moveTo>
                  <a:pt x="114502" y="19773"/>
                </a:moveTo>
                <a:lnTo>
                  <a:pt x="65455" y="19773"/>
                </a:lnTo>
                <a:lnTo>
                  <a:pt x="70662" y="19812"/>
                </a:lnTo>
                <a:lnTo>
                  <a:pt x="73329" y="20142"/>
                </a:lnTo>
                <a:lnTo>
                  <a:pt x="74625" y="20396"/>
                </a:lnTo>
                <a:lnTo>
                  <a:pt x="75920" y="20751"/>
                </a:lnTo>
                <a:lnTo>
                  <a:pt x="81394" y="22110"/>
                </a:lnTo>
                <a:lnTo>
                  <a:pt x="86626" y="24498"/>
                </a:lnTo>
                <a:lnTo>
                  <a:pt x="96481" y="31330"/>
                </a:lnTo>
                <a:lnTo>
                  <a:pt x="100139" y="35433"/>
                </a:lnTo>
                <a:lnTo>
                  <a:pt x="102501" y="40220"/>
                </a:lnTo>
                <a:lnTo>
                  <a:pt x="30187" y="40995"/>
                </a:lnTo>
                <a:lnTo>
                  <a:pt x="127133" y="40995"/>
                </a:lnTo>
                <a:lnTo>
                  <a:pt x="125949" y="36828"/>
                </a:lnTo>
                <a:lnTo>
                  <a:pt x="121045" y="27480"/>
                </a:lnTo>
                <a:lnTo>
                  <a:pt x="114502" y="197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2342464" y="6850245"/>
            <a:ext cx="203200" cy="163195"/>
          </a:xfrm>
          <a:custGeom>
            <a:avLst/>
            <a:gdLst/>
            <a:ahLst/>
            <a:cxnLst/>
            <a:rect l="l" t="t" r="r" b="b"/>
            <a:pathLst>
              <a:path w="203200" h="163195">
                <a:moveTo>
                  <a:pt x="202674" y="124040"/>
                </a:moveTo>
                <a:lnTo>
                  <a:pt x="180111" y="124040"/>
                </a:lnTo>
                <a:lnTo>
                  <a:pt x="169303" y="160756"/>
                </a:lnTo>
                <a:lnTo>
                  <a:pt x="191731" y="162648"/>
                </a:lnTo>
                <a:lnTo>
                  <a:pt x="202285" y="125666"/>
                </a:lnTo>
                <a:lnTo>
                  <a:pt x="202615" y="124421"/>
                </a:lnTo>
                <a:lnTo>
                  <a:pt x="202674" y="124040"/>
                </a:lnTo>
                <a:close/>
              </a:path>
              <a:path w="203200" h="163195">
                <a:moveTo>
                  <a:pt x="23215" y="1778"/>
                </a:moveTo>
                <a:lnTo>
                  <a:pt x="0" y="2019"/>
                </a:lnTo>
                <a:lnTo>
                  <a:pt x="1333" y="125971"/>
                </a:lnTo>
                <a:lnTo>
                  <a:pt x="180111" y="124040"/>
                </a:lnTo>
                <a:lnTo>
                  <a:pt x="202674" y="124040"/>
                </a:lnTo>
                <a:lnTo>
                  <a:pt x="202692" y="114808"/>
                </a:lnTo>
                <a:lnTo>
                  <a:pt x="201587" y="111213"/>
                </a:lnTo>
                <a:lnTo>
                  <a:pt x="197630" y="106210"/>
                </a:lnTo>
                <a:lnTo>
                  <a:pt x="24345" y="106210"/>
                </a:lnTo>
                <a:lnTo>
                  <a:pt x="23215" y="1778"/>
                </a:lnTo>
                <a:close/>
              </a:path>
              <a:path w="203200" h="163195">
                <a:moveTo>
                  <a:pt x="105410" y="889"/>
                </a:moveTo>
                <a:lnTo>
                  <a:pt x="81927" y="1143"/>
                </a:lnTo>
                <a:lnTo>
                  <a:pt x="83045" y="105575"/>
                </a:lnTo>
                <a:lnTo>
                  <a:pt x="24345" y="106210"/>
                </a:lnTo>
                <a:lnTo>
                  <a:pt x="197630" y="106210"/>
                </a:lnTo>
                <a:lnTo>
                  <a:pt x="197256" y="105740"/>
                </a:lnTo>
                <a:lnTo>
                  <a:pt x="196265" y="105321"/>
                </a:lnTo>
                <a:lnTo>
                  <a:pt x="106527" y="105321"/>
                </a:lnTo>
                <a:lnTo>
                  <a:pt x="105410" y="889"/>
                </a:lnTo>
                <a:close/>
              </a:path>
              <a:path w="203200" h="163195">
                <a:moveTo>
                  <a:pt x="188658" y="0"/>
                </a:moveTo>
                <a:lnTo>
                  <a:pt x="165176" y="241"/>
                </a:lnTo>
                <a:lnTo>
                  <a:pt x="166293" y="104686"/>
                </a:lnTo>
                <a:lnTo>
                  <a:pt x="106527" y="105321"/>
                </a:lnTo>
                <a:lnTo>
                  <a:pt x="196265" y="105321"/>
                </a:lnTo>
                <a:lnTo>
                  <a:pt x="194163" y="104432"/>
                </a:lnTo>
                <a:lnTo>
                  <a:pt x="189776" y="104432"/>
                </a:lnTo>
                <a:lnTo>
                  <a:pt x="188658" y="0"/>
                </a:lnTo>
                <a:close/>
              </a:path>
              <a:path w="203200" h="163195">
                <a:moveTo>
                  <a:pt x="194043" y="104381"/>
                </a:moveTo>
                <a:lnTo>
                  <a:pt x="189776" y="104432"/>
                </a:lnTo>
                <a:lnTo>
                  <a:pt x="194163" y="10443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2545537" y="6846176"/>
            <a:ext cx="113664" cy="130175"/>
          </a:xfrm>
          <a:custGeom>
            <a:avLst/>
            <a:gdLst/>
            <a:ahLst/>
            <a:cxnLst/>
            <a:rect l="l" t="t" r="r" b="b"/>
            <a:pathLst>
              <a:path w="113664" h="130175">
                <a:moveTo>
                  <a:pt x="57975" y="46558"/>
                </a:moveTo>
                <a:lnTo>
                  <a:pt x="17932" y="56603"/>
                </a:lnTo>
                <a:lnTo>
                  <a:pt x="0" y="89661"/>
                </a:lnTo>
                <a:lnTo>
                  <a:pt x="1040" y="99672"/>
                </a:lnTo>
                <a:lnTo>
                  <a:pt x="31022" y="126893"/>
                </a:lnTo>
                <a:lnTo>
                  <a:pt x="48196" y="129743"/>
                </a:lnTo>
                <a:lnTo>
                  <a:pt x="60833" y="129603"/>
                </a:lnTo>
                <a:lnTo>
                  <a:pt x="68249" y="128727"/>
                </a:lnTo>
                <a:lnTo>
                  <a:pt x="82270" y="125374"/>
                </a:lnTo>
                <a:lnTo>
                  <a:pt x="87718" y="123355"/>
                </a:lnTo>
                <a:lnTo>
                  <a:pt x="91605" y="120992"/>
                </a:lnTo>
                <a:lnTo>
                  <a:pt x="113489" y="120992"/>
                </a:lnTo>
                <a:lnTo>
                  <a:pt x="113367" y="109689"/>
                </a:lnTo>
                <a:lnTo>
                  <a:pt x="49403" y="109689"/>
                </a:lnTo>
                <a:lnTo>
                  <a:pt x="41656" y="108178"/>
                </a:lnTo>
                <a:lnTo>
                  <a:pt x="28067" y="101904"/>
                </a:lnTo>
                <a:lnTo>
                  <a:pt x="24625" y="96697"/>
                </a:lnTo>
                <a:lnTo>
                  <a:pt x="24460" y="81025"/>
                </a:lnTo>
                <a:lnTo>
                  <a:pt x="27774" y="75247"/>
                </a:lnTo>
                <a:lnTo>
                  <a:pt x="41224" y="68872"/>
                </a:lnTo>
                <a:lnTo>
                  <a:pt x="48602" y="67055"/>
                </a:lnTo>
                <a:lnTo>
                  <a:pt x="56591" y="66611"/>
                </a:lnTo>
                <a:lnTo>
                  <a:pt x="64338" y="66522"/>
                </a:lnTo>
                <a:lnTo>
                  <a:pt x="112900" y="66522"/>
                </a:lnTo>
                <a:lnTo>
                  <a:pt x="112726" y="50495"/>
                </a:lnTo>
                <a:lnTo>
                  <a:pt x="89509" y="50495"/>
                </a:lnTo>
                <a:lnTo>
                  <a:pt x="86118" y="49644"/>
                </a:lnTo>
                <a:lnTo>
                  <a:pt x="82461" y="48882"/>
                </a:lnTo>
                <a:lnTo>
                  <a:pt x="74625" y="47536"/>
                </a:lnTo>
                <a:lnTo>
                  <a:pt x="70700" y="47040"/>
                </a:lnTo>
                <a:lnTo>
                  <a:pt x="66789" y="46735"/>
                </a:lnTo>
                <a:lnTo>
                  <a:pt x="63893" y="46710"/>
                </a:lnTo>
                <a:lnTo>
                  <a:pt x="57975" y="46558"/>
                </a:lnTo>
                <a:close/>
              </a:path>
              <a:path w="113664" h="130175">
                <a:moveTo>
                  <a:pt x="113489" y="120992"/>
                </a:moveTo>
                <a:lnTo>
                  <a:pt x="91605" y="120992"/>
                </a:lnTo>
                <a:lnTo>
                  <a:pt x="91668" y="126872"/>
                </a:lnTo>
                <a:lnTo>
                  <a:pt x="113550" y="126631"/>
                </a:lnTo>
                <a:lnTo>
                  <a:pt x="113489" y="120992"/>
                </a:lnTo>
                <a:close/>
              </a:path>
              <a:path w="113664" h="130175">
                <a:moveTo>
                  <a:pt x="112900" y="66522"/>
                </a:moveTo>
                <a:lnTo>
                  <a:pt x="64338" y="66522"/>
                </a:lnTo>
                <a:lnTo>
                  <a:pt x="68910" y="66738"/>
                </a:lnTo>
                <a:lnTo>
                  <a:pt x="77647" y="67716"/>
                </a:lnTo>
                <a:lnTo>
                  <a:pt x="81343" y="68300"/>
                </a:lnTo>
                <a:lnTo>
                  <a:pt x="84378" y="68973"/>
                </a:lnTo>
                <a:lnTo>
                  <a:pt x="85445" y="69329"/>
                </a:lnTo>
                <a:lnTo>
                  <a:pt x="86474" y="69621"/>
                </a:lnTo>
                <a:lnTo>
                  <a:pt x="88430" y="70129"/>
                </a:lnTo>
                <a:lnTo>
                  <a:pt x="89725" y="70523"/>
                </a:lnTo>
                <a:lnTo>
                  <a:pt x="90068" y="102044"/>
                </a:lnTo>
                <a:lnTo>
                  <a:pt x="86702" y="103860"/>
                </a:lnTo>
                <a:lnTo>
                  <a:pt x="82677" y="105422"/>
                </a:lnTo>
                <a:lnTo>
                  <a:pt x="73279" y="108013"/>
                </a:lnTo>
                <a:lnTo>
                  <a:pt x="68351" y="108864"/>
                </a:lnTo>
                <a:lnTo>
                  <a:pt x="63195" y="109283"/>
                </a:lnTo>
                <a:lnTo>
                  <a:pt x="62306" y="109473"/>
                </a:lnTo>
                <a:lnTo>
                  <a:pt x="61455" y="109562"/>
                </a:lnTo>
                <a:lnTo>
                  <a:pt x="49403" y="109689"/>
                </a:lnTo>
                <a:lnTo>
                  <a:pt x="113367" y="109689"/>
                </a:lnTo>
                <a:lnTo>
                  <a:pt x="112900" y="66522"/>
                </a:lnTo>
                <a:close/>
              </a:path>
              <a:path w="113664" h="130175">
                <a:moveTo>
                  <a:pt x="106646" y="19088"/>
                </a:moveTo>
                <a:lnTo>
                  <a:pt x="52705" y="19088"/>
                </a:lnTo>
                <a:lnTo>
                  <a:pt x="62484" y="19126"/>
                </a:lnTo>
                <a:lnTo>
                  <a:pt x="65328" y="19316"/>
                </a:lnTo>
                <a:lnTo>
                  <a:pt x="89509" y="50495"/>
                </a:lnTo>
                <a:lnTo>
                  <a:pt x="112726" y="50495"/>
                </a:lnTo>
                <a:lnTo>
                  <a:pt x="112547" y="33947"/>
                </a:lnTo>
                <a:lnTo>
                  <a:pt x="110642" y="26136"/>
                </a:lnTo>
                <a:lnTo>
                  <a:pt x="106646" y="19088"/>
                </a:lnTo>
                <a:close/>
              </a:path>
              <a:path w="113664" h="130175">
                <a:moveTo>
                  <a:pt x="65481" y="0"/>
                </a:moveTo>
                <a:lnTo>
                  <a:pt x="25069" y="5143"/>
                </a:lnTo>
                <a:lnTo>
                  <a:pt x="19659" y="7162"/>
                </a:lnTo>
                <a:lnTo>
                  <a:pt x="19900" y="28803"/>
                </a:lnTo>
                <a:lnTo>
                  <a:pt x="27152" y="25692"/>
                </a:lnTo>
                <a:lnTo>
                  <a:pt x="33985" y="23304"/>
                </a:lnTo>
                <a:lnTo>
                  <a:pt x="46761" y="19964"/>
                </a:lnTo>
                <a:lnTo>
                  <a:pt x="52705" y="19088"/>
                </a:lnTo>
                <a:lnTo>
                  <a:pt x="106646" y="19088"/>
                </a:lnTo>
                <a:lnTo>
                  <a:pt x="103212" y="13030"/>
                </a:lnTo>
                <a:lnTo>
                  <a:pt x="97777" y="8191"/>
                </a:lnTo>
                <a:lnTo>
                  <a:pt x="86690" y="3327"/>
                </a:lnTo>
                <a:lnTo>
                  <a:pt x="82003" y="2044"/>
                </a:lnTo>
                <a:lnTo>
                  <a:pt x="71132" y="380"/>
                </a:lnTo>
                <a:lnTo>
                  <a:pt x="6548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2676918" y="6813504"/>
            <a:ext cx="116205" cy="159385"/>
          </a:xfrm>
          <a:custGeom>
            <a:avLst/>
            <a:gdLst/>
            <a:ahLst/>
            <a:cxnLst/>
            <a:rect l="l" t="t" r="r" b="b"/>
            <a:pathLst>
              <a:path w="116205" h="159384">
                <a:moveTo>
                  <a:pt x="89547" y="0"/>
                </a:moveTo>
                <a:lnTo>
                  <a:pt x="23367" y="711"/>
                </a:lnTo>
                <a:lnTo>
                  <a:pt x="23596" y="21551"/>
                </a:lnTo>
                <a:lnTo>
                  <a:pt x="89776" y="20840"/>
                </a:lnTo>
                <a:lnTo>
                  <a:pt x="89547" y="0"/>
                </a:lnTo>
                <a:close/>
              </a:path>
              <a:path w="116205" h="159384">
                <a:moveTo>
                  <a:pt x="23215" y="34912"/>
                </a:moveTo>
                <a:lnTo>
                  <a:pt x="0" y="35166"/>
                </a:lnTo>
                <a:lnTo>
                  <a:pt x="1333" y="159105"/>
                </a:lnTo>
                <a:lnTo>
                  <a:pt x="24549" y="158851"/>
                </a:lnTo>
                <a:lnTo>
                  <a:pt x="24282" y="134010"/>
                </a:lnTo>
                <a:lnTo>
                  <a:pt x="50558" y="105968"/>
                </a:lnTo>
                <a:lnTo>
                  <a:pt x="23977" y="105968"/>
                </a:lnTo>
                <a:lnTo>
                  <a:pt x="23215" y="34912"/>
                </a:lnTo>
                <a:close/>
              </a:path>
              <a:path w="116205" h="159384">
                <a:moveTo>
                  <a:pt x="114769" y="62217"/>
                </a:moveTo>
                <a:lnTo>
                  <a:pt x="91554" y="62217"/>
                </a:lnTo>
                <a:lnTo>
                  <a:pt x="92582" y="158114"/>
                </a:lnTo>
                <a:lnTo>
                  <a:pt x="115798" y="157873"/>
                </a:lnTo>
                <a:lnTo>
                  <a:pt x="114769" y="62217"/>
                </a:lnTo>
                <a:close/>
              </a:path>
              <a:path w="116205" h="159384">
                <a:moveTo>
                  <a:pt x="114465" y="33934"/>
                </a:moveTo>
                <a:lnTo>
                  <a:pt x="91249" y="34175"/>
                </a:lnTo>
                <a:lnTo>
                  <a:pt x="23977" y="105968"/>
                </a:lnTo>
                <a:lnTo>
                  <a:pt x="50558" y="105968"/>
                </a:lnTo>
                <a:lnTo>
                  <a:pt x="91554" y="62217"/>
                </a:lnTo>
                <a:lnTo>
                  <a:pt x="114769" y="62217"/>
                </a:lnTo>
                <a:lnTo>
                  <a:pt x="114465" y="3393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2858376" y="6866339"/>
            <a:ext cx="0" cy="104775"/>
          </a:xfrm>
          <a:custGeom>
            <a:avLst/>
            <a:gdLst/>
            <a:ahLst/>
            <a:cxnLst/>
            <a:rect l="l" t="t" r="r" b="b"/>
            <a:pathLst>
              <a:path w="0" h="104775">
                <a:moveTo>
                  <a:pt x="0" y="0"/>
                </a:moveTo>
                <a:lnTo>
                  <a:pt x="0" y="104444"/>
                </a:lnTo>
              </a:path>
            </a:pathLst>
          </a:custGeom>
          <a:ln w="24333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2801372" y="6866237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 h="0">
                <a:moveTo>
                  <a:pt x="0" y="0"/>
                </a:moveTo>
                <a:lnTo>
                  <a:pt x="68042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2801266" y="6856712"/>
            <a:ext cx="113030" cy="0"/>
          </a:xfrm>
          <a:custGeom>
            <a:avLst/>
            <a:gdLst/>
            <a:ahLst/>
            <a:cxnLst/>
            <a:rect l="l" t="t" r="r" b="b"/>
            <a:pathLst>
              <a:path w="113030" h="0">
                <a:moveTo>
                  <a:pt x="0" y="0"/>
                </a:moveTo>
                <a:lnTo>
                  <a:pt x="112878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2814095" y="6847187"/>
            <a:ext cx="100330" cy="0"/>
          </a:xfrm>
          <a:custGeom>
            <a:avLst/>
            <a:gdLst/>
            <a:ahLst/>
            <a:cxnLst/>
            <a:rect l="l" t="t" r="r" b="b"/>
            <a:pathLst>
              <a:path w="100330" h="0">
                <a:moveTo>
                  <a:pt x="0" y="0"/>
                </a:moveTo>
                <a:lnTo>
                  <a:pt x="9994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2913189" y="6842188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27" y="0"/>
                </a:moveTo>
                <a:lnTo>
                  <a:pt x="26072" y="11333"/>
                </a:lnTo>
                <a:lnTo>
                  <a:pt x="938" y="51610"/>
                </a:lnTo>
                <a:lnTo>
                  <a:pt x="0" y="63233"/>
                </a:lnTo>
                <a:lnTo>
                  <a:pt x="1207" y="75832"/>
                </a:lnTo>
                <a:lnTo>
                  <a:pt x="27398" y="118301"/>
                </a:lnTo>
                <a:lnTo>
                  <a:pt x="68237" y="130352"/>
                </a:lnTo>
                <a:lnTo>
                  <a:pt x="70891" y="130060"/>
                </a:lnTo>
                <a:lnTo>
                  <a:pt x="79795" y="129560"/>
                </a:lnTo>
                <a:lnTo>
                  <a:pt x="119229" y="114439"/>
                </a:lnTo>
                <a:lnTo>
                  <a:pt x="123898" y="110312"/>
                </a:lnTo>
                <a:lnTo>
                  <a:pt x="68821" y="110312"/>
                </a:lnTo>
                <a:lnTo>
                  <a:pt x="59667" y="109176"/>
                </a:lnTo>
                <a:lnTo>
                  <a:pt x="28733" y="80891"/>
                </a:lnTo>
                <a:lnTo>
                  <a:pt x="25628" y="64566"/>
                </a:lnTo>
                <a:lnTo>
                  <a:pt x="25692" y="63042"/>
                </a:lnTo>
                <a:lnTo>
                  <a:pt x="25869" y="62687"/>
                </a:lnTo>
                <a:lnTo>
                  <a:pt x="25857" y="60820"/>
                </a:lnTo>
                <a:lnTo>
                  <a:pt x="130187" y="59689"/>
                </a:lnTo>
                <a:lnTo>
                  <a:pt x="128987" y="47564"/>
                </a:lnTo>
                <a:lnTo>
                  <a:pt x="127120" y="40995"/>
                </a:lnTo>
                <a:lnTo>
                  <a:pt x="30175" y="40995"/>
                </a:lnTo>
                <a:lnTo>
                  <a:pt x="32613" y="36347"/>
                </a:lnTo>
                <a:lnTo>
                  <a:pt x="35991" y="32435"/>
                </a:lnTo>
                <a:lnTo>
                  <a:pt x="44653" y="26111"/>
                </a:lnTo>
                <a:lnTo>
                  <a:pt x="49199" y="23787"/>
                </a:lnTo>
                <a:lnTo>
                  <a:pt x="53987" y="22313"/>
                </a:lnTo>
                <a:lnTo>
                  <a:pt x="56299" y="21399"/>
                </a:lnTo>
                <a:lnTo>
                  <a:pt x="58674" y="20739"/>
                </a:lnTo>
                <a:lnTo>
                  <a:pt x="63220" y="19989"/>
                </a:lnTo>
                <a:lnTo>
                  <a:pt x="65443" y="19773"/>
                </a:lnTo>
                <a:lnTo>
                  <a:pt x="114490" y="19773"/>
                </a:lnTo>
                <a:lnTo>
                  <a:pt x="114274" y="19519"/>
                </a:lnTo>
                <a:lnTo>
                  <a:pt x="80454" y="1460"/>
                </a:lnTo>
                <a:lnTo>
                  <a:pt x="71183" y="88"/>
                </a:lnTo>
                <a:lnTo>
                  <a:pt x="66827" y="0"/>
                </a:lnTo>
                <a:close/>
              </a:path>
              <a:path w="133350" h="130809">
                <a:moveTo>
                  <a:pt x="116052" y="85496"/>
                </a:moveTo>
                <a:lnTo>
                  <a:pt x="113982" y="87922"/>
                </a:lnTo>
                <a:lnTo>
                  <a:pt x="112052" y="90068"/>
                </a:lnTo>
                <a:lnTo>
                  <a:pt x="111124" y="91147"/>
                </a:lnTo>
                <a:lnTo>
                  <a:pt x="68821" y="110312"/>
                </a:lnTo>
                <a:lnTo>
                  <a:pt x="123898" y="110312"/>
                </a:lnTo>
                <a:lnTo>
                  <a:pt x="126152" y="108319"/>
                </a:lnTo>
                <a:lnTo>
                  <a:pt x="132765" y="101066"/>
                </a:lnTo>
                <a:lnTo>
                  <a:pt x="116052" y="85496"/>
                </a:lnTo>
                <a:close/>
              </a:path>
              <a:path w="133350" h="130809">
                <a:moveTo>
                  <a:pt x="114490" y="19773"/>
                </a:moveTo>
                <a:lnTo>
                  <a:pt x="65443" y="19773"/>
                </a:lnTo>
                <a:lnTo>
                  <a:pt x="70650" y="19824"/>
                </a:lnTo>
                <a:lnTo>
                  <a:pt x="73317" y="20142"/>
                </a:lnTo>
                <a:lnTo>
                  <a:pt x="74612" y="20396"/>
                </a:lnTo>
                <a:lnTo>
                  <a:pt x="75908" y="20751"/>
                </a:lnTo>
                <a:lnTo>
                  <a:pt x="81394" y="22110"/>
                </a:lnTo>
                <a:lnTo>
                  <a:pt x="86613" y="24498"/>
                </a:lnTo>
                <a:lnTo>
                  <a:pt x="96469" y="31343"/>
                </a:lnTo>
                <a:lnTo>
                  <a:pt x="100126" y="35445"/>
                </a:lnTo>
                <a:lnTo>
                  <a:pt x="102488" y="40220"/>
                </a:lnTo>
                <a:lnTo>
                  <a:pt x="30175" y="40995"/>
                </a:lnTo>
                <a:lnTo>
                  <a:pt x="127120" y="40995"/>
                </a:lnTo>
                <a:lnTo>
                  <a:pt x="125936" y="36828"/>
                </a:lnTo>
                <a:lnTo>
                  <a:pt x="121032" y="27480"/>
                </a:lnTo>
                <a:lnTo>
                  <a:pt x="114490" y="197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3168154" y="6840615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4" h="187959">
                <a:moveTo>
                  <a:pt x="23215" y="2501"/>
                </a:moveTo>
                <a:lnTo>
                  <a:pt x="0" y="2755"/>
                </a:lnTo>
                <a:lnTo>
                  <a:pt x="1993" y="187871"/>
                </a:lnTo>
                <a:lnTo>
                  <a:pt x="25196" y="187617"/>
                </a:lnTo>
                <a:lnTo>
                  <a:pt x="24523" y="124841"/>
                </a:lnTo>
                <a:lnTo>
                  <a:pt x="74965" y="124841"/>
                </a:lnTo>
                <a:lnTo>
                  <a:pt x="79819" y="123582"/>
                </a:lnTo>
                <a:lnTo>
                  <a:pt x="91120" y="118282"/>
                </a:lnTo>
                <a:lnTo>
                  <a:pt x="101231" y="110921"/>
                </a:lnTo>
                <a:lnTo>
                  <a:pt x="104507" y="107226"/>
                </a:lnTo>
                <a:lnTo>
                  <a:pt x="47561" y="107226"/>
                </a:lnTo>
                <a:lnTo>
                  <a:pt x="43459" y="106921"/>
                </a:lnTo>
                <a:lnTo>
                  <a:pt x="23507" y="30276"/>
                </a:lnTo>
                <a:lnTo>
                  <a:pt x="26860" y="28105"/>
                </a:lnTo>
                <a:lnTo>
                  <a:pt x="52501" y="21145"/>
                </a:lnTo>
                <a:lnTo>
                  <a:pt x="105906" y="21145"/>
                </a:lnTo>
                <a:lnTo>
                  <a:pt x="100203" y="15290"/>
                </a:lnTo>
                <a:lnTo>
                  <a:pt x="90225" y="8506"/>
                </a:lnTo>
                <a:lnTo>
                  <a:pt x="89924" y="8369"/>
                </a:lnTo>
                <a:lnTo>
                  <a:pt x="23279" y="8369"/>
                </a:lnTo>
                <a:lnTo>
                  <a:pt x="23215" y="2501"/>
                </a:lnTo>
                <a:close/>
              </a:path>
              <a:path w="120014" h="187959">
                <a:moveTo>
                  <a:pt x="74965" y="124841"/>
                </a:moveTo>
                <a:lnTo>
                  <a:pt x="24523" y="124841"/>
                </a:lnTo>
                <a:lnTo>
                  <a:pt x="29692" y="126034"/>
                </a:lnTo>
                <a:lnTo>
                  <a:pt x="34734" y="126873"/>
                </a:lnTo>
                <a:lnTo>
                  <a:pt x="44526" y="127838"/>
                </a:lnTo>
                <a:lnTo>
                  <a:pt x="49199" y="128041"/>
                </a:lnTo>
                <a:lnTo>
                  <a:pt x="53644" y="128003"/>
                </a:lnTo>
                <a:lnTo>
                  <a:pt x="67327" y="126822"/>
                </a:lnTo>
                <a:lnTo>
                  <a:pt x="74965" y="124841"/>
                </a:lnTo>
                <a:close/>
              </a:path>
              <a:path w="120014" h="187959">
                <a:moveTo>
                  <a:pt x="105906" y="21145"/>
                </a:moveTo>
                <a:lnTo>
                  <a:pt x="52501" y="21145"/>
                </a:lnTo>
                <a:lnTo>
                  <a:pt x="60293" y="21719"/>
                </a:lnTo>
                <a:lnTo>
                  <a:pt x="67667" y="23596"/>
                </a:lnTo>
                <a:lnTo>
                  <a:pt x="93158" y="53223"/>
                </a:lnTo>
                <a:lnTo>
                  <a:pt x="94056" y="63449"/>
                </a:lnTo>
                <a:lnTo>
                  <a:pt x="93339" y="73904"/>
                </a:lnTo>
                <a:lnTo>
                  <a:pt x="67438" y="104071"/>
                </a:lnTo>
                <a:lnTo>
                  <a:pt x="47561" y="107226"/>
                </a:lnTo>
                <a:lnTo>
                  <a:pt x="104507" y="107226"/>
                </a:lnTo>
                <a:lnTo>
                  <a:pt x="109537" y="101551"/>
                </a:lnTo>
                <a:lnTo>
                  <a:pt x="115420" y="90203"/>
                </a:lnTo>
                <a:lnTo>
                  <a:pt x="118880" y="76876"/>
                </a:lnTo>
                <a:lnTo>
                  <a:pt x="119913" y="61569"/>
                </a:lnTo>
                <a:lnTo>
                  <a:pt x="118560" y="47160"/>
                </a:lnTo>
                <a:lnTo>
                  <a:pt x="114825" y="34644"/>
                </a:lnTo>
                <a:lnTo>
                  <a:pt x="108706" y="24020"/>
                </a:lnTo>
                <a:lnTo>
                  <a:pt x="105906" y="21145"/>
                </a:lnTo>
                <a:close/>
              </a:path>
              <a:path w="120014" h="187959">
                <a:moveTo>
                  <a:pt x="56807" y="0"/>
                </a:moveTo>
                <a:lnTo>
                  <a:pt x="23279" y="8369"/>
                </a:lnTo>
                <a:lnTo>
                  <a:pt x="89924" y="8369"/>
                </a:lnTo>
                <a:lnTo>
                  <a:pt x="79667" y="3697"/>
                </a:lnTo>
                <a:lnTo>
                  <a:pt x="68527" y="862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3294379" y="6838080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40" y="0"/>
                </a:moveTo>
                <a:lnTo>
                  <a:pt x="26085" y="11328"/>
                </a:lnTo>
                <a:lnTo>
                  <a:pt x="945" y="51610"/>
                </a:lnTo>
                <a:lnTo>
                  <a:pt x="0" y="63233"/>
                </a:lnTo>
                <a:lnTo>
                  <a:pt x="1214" y="75832"/>
                </a:lnTo>
                <a:lnTo>
                  <a:pt x="27410" y="118299"/>
                </a:lnTo>
                <a:lnTo>
                  <a:pt x="68249" y="130352"/>
                </a:lnTo>
                <a:lnTo>
                  <a:pt x="70904" y="130060"/>
                </a:lnTo>
                <a:lnTo>
                  <a:pt x="79807" y="129560"/>
                </a:lnTo>
                <a:lnTo>
                  <a:pt x="119241" y="114439"/>
                </a:lnTo>
                <a:lnTo>
                  <a:pt x="123911" y="110312"/>
                </a:lnTo>
                <a:lnTo>
                  <a:pt x="68834" y="110312"/>
                </a:lnTo>
                <a:lnTo>
                  <a:pt x="59680" y="109176"/>
                </a:lnTo>
                <a:lnTo>
                  <a:pt x="28746" y="80889"/>
                </a:lnTo>
                <a:lnTo>
                  <a:pt x="25641" y="64554"/>
                </a:lnTo>
                <a:lnTo>
                  <a:pt x="25704" y="63042"/>
                </a:lnTo>
                <a:lnTo>
                  <a:pt x="25882" y="62687"/>
                </a:lnTo>
                <a:lnTo>
                  <a:pt x="25869" y="60820"/>
                </a:lnTo>
                <a:lnTo>
                  <a:pt x="130200" y="59690"/>
                </a:lnTo>
                <a:lnTo>
                  <a:pt x="128999" y="47564"/>
                </a:lnTo>
                <a:lnTo>
                  <a:pt x="127133" y="40995"/>
                </a:lnTo>
                <a:lnTo>
                  <a:pt x="30187" y="40995"/>
                </a:lnTo>
                <a:lnTo>
                  <a:pt x="32626" y="36347"/>
                </a:lnTo>
                <a:lnTo>
                  <a:pt x="36004" y="32435"/>
                </a:lnTo>
                <a:lnTo>
                  <a:pt x="44665" y="26111"/>
                </a:lnTo>
                <a:lnTo>
                  <a:pt x="49212" y="23787"/>
                </a:lnTo>
                <a:lnTo>
                  <a:pt x="54000" y="22313"/>
                </a:lnTo>
                <a:lnTo>
                  <a:pt x="56311" y="21399"/>
                </a:lnTo>
                <a:lnTo>
                  <a:pt x="58687" y="20739"/>
                </a:lnTo>
                <a:lnTo>
                  <a:pt x="63233" y="19989"/>
                </a:lnTo>
                <a:lnTo>
                  <a:pt x="65455" y="19773"/>
                </a:lnTo>
                <a:lnTo>
                  <a:pt x="114502" y="19773"/>
                </a:lnTo>
                <a:lnTo>
                  <a:pt x="114287" y="19519"/>
                </a:lnTo>
                <a:lnTo>
                  <a:pt x="80467" y="1460"/>
                </a:lnTo>
                <a:lnTo>
                  <a:pt x="71196" y="88"/>
                </a:lnTo>
                <a:lnTo>
                  <a:pt x="66840" y="0"/>
                </a:lnTo>
                <a:close/>
              </a:path>
              <a:path w="133350" h="130809">
                <a:moveTo>
                  <a:pt x="116065" y="85483"/>
                </a:moveTo>
                <a:lnTo>
                  <a:pt x="113995" y="87922"/>
                </a:lnTo>
                <a:lnTo>
                  <a:pt x="112064" y="90068"/>
                </a:lnTo>
                <a:lnTo>
                  <a:pt x="111137" y="91147"/>
                </a:lnTo>
                <a:lnTo>
                  <a:pt x="68834" y="110312"/>
                </a:lnTo>
                <a:lnTo>
                  <a:pt x="123911" y="110312"/>
                </a:lnTo>
                <a:lnTo>
                  <a:pt x="126165" y="108319"/>
                </a:lnTo>
                <a:lnTo>
                  <a:pt x="132778" y="101066"/>
                </a:lnTo>
                <a:lnTo>
                  <a:pt x="116065" y="85483"/>
                </a:lnTo>
                <a:close/>
              </a:path>
              <a:path w="133350" h="130809">
                <a:moveTo>
                  <a:pt x="114502" y="19773"/>
                </a:moveTo>
                <a:lnTo>
                  <a:pt x="65455" y="19773"/>
                </a:lnTo>
                <a:lnTo>
                  <a:pt x="70662" y="19812"/>
                </a:lnTo>
                <a:lnTo>
                  <a:pt x="73329" y="20142"/>
                </a:lnTo>
                <a:lnTo>
                  <a:pt x="74625" y="20396"/>
                </a:lnTo>
                <a:lnTo>
                  <a:pt x="75920" y="20751"/>
                </a:lnTo>
                <a:lnTo>
                  <a:pt x="81394" y="22110"/>
                </a:lnTo>
                <a:lnTo>
                  <a:pt x="86626" y="24498"/>
                </a:lnTo>
                <a:lnTo>
                  <a:pt x="96481" y="31330"/>
                </a:lnTo>
                <a:lnTo>
                  <a:pt x="100139" y="35433"/>
                </a:lnTo>
                <a:lnTo>
                  <a:pt x="102501" y="40220"/>
                </a:lnTo>
                <a:lnTo>
                  <a:pt x="30187" y="40995"/>
                </a:lnTo>
                <a:lnTo>
                  <a:pt x="127133" y="40995"/>
                </a:lnTo>
                <a:lnTo>
                  <a:pt x="125949" y="36828"/>
                </a:lnTo>
                <a:lnTo>
                  <a:pt x="121045" y="27480"/>
                </a:lnTo>
                <a:lnTo>
                  <a:pt x="114502" y="197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433241" y="6800169"/>
            <a:ext cx="130810" cy="166370"/>
          </a:xfrm>
          <a:custGeom>
            <a:avLst/>
            <a:gdLst/>
            <a:ahLst/>
            <a:cxnLst/>
            <a:rect l="l" t="t" r="r" b="b"/>
            <a:pathLst>
              <a:path w="130810" h="166370">
                <a:moveTo>
                  <a:pt x="73799" y="0"/>
                </a:moveTo>
                <a:lnTo>
                  <a:pt x="60820" y="152"/>
                </a:lnTo>
                <a:lnTo>
                  <a:pt x="59220" y="342"/>
                </a:lnTo>
                <a:lnTo>
                  <a:pt x="57696" y="482"/>
                </a:lnTo>
                <a:lnTo>
                  <a:pt x="20815" y="15405"/>
                </a:lnTo>
                <a:lnTo>
                  <a:pt x="3717" y="51301"/>
                </a:lnTo>
                <a:lnTo>
                  <a:pt x="0" y="102323"/>
                </a:lnTo>
                <a:lnTo>
                  <a:pt x="1428" y="115610"/>
                </a:lnTo>
                <a:lnTo>
                  <a:pt x="27202" y="156306"/>
                </a:lnTo>
                <a:lnTo>
                  <a:pt x="65532" y="166255"/>
                </a:lnTo>
                <a:lnTo>
                  <a:pt x="80129" y="164941"/>
                </a:lnTo>
                <a:lnTo>
                  <a:pt x="92967" y="161323"/>
                </a:lnTo>
                <a:lnTo>
                  <a:pt x="104047" y="155402"/>
                </a:lnTo>
                <a:lnTo>
                  <a:pt x="113372" y="147180"/>
                </a:lnTo>
                <a:lnTo>
                  <a:pt x="114666" y="145427"/>
                </a:lnTo>
                <a:lnTo>
                  <a:pt x="65582" y="145427"/>
                </a:lnTo>
                <a:lnTo>
                  <a:pt x="57091" y="144732"/>
                </a:lnTo>
                <a:lnTo>
                  <a:pt x="28971" y="118968"/>
                </a:lnTo>
                <a:lnTo>
                  <a:pt x="26200" y="99847"/>
                </a:lnTo>
                <a:lnTo>
                  <a:pt x="26779" y="92161"/>
                </a:lnTo>
                <a:lnTo>
                  <a:pt x="57161" y="60727"/>
                </a:lnTo>
                <a:lnTo>
                  <a:pt x="65189" y="59931"/>
                </a:lnTo>
                <a:lnTo>
                  <a:pt x="116030" y="59931"/>
                </a:lnTo>
                <a:lnTo>
                  <a:pt x="114964" y="58750"/>
                </a:lnTo>
                <a:lnTo>
                  <a:pt x="26225" y="58750"/>
                </a:lnTo>
                <a:lnTo>
                  <a:pt x="26250" y="57734"/>
                </a:lnTo>
                <a:lnTo>
                  <a:pt x="35293" y="33820"/>
                </a:lnTo>
                <a:lnTo>
                  <a:pt x="37223" y="31648"/>
                </a:lnTo>
                <a:lnTo>
                  <a:pt x="39598" y="29629"/>
                </a:lnTo>
                <a:lnTo>
                  <a:pt x="45250" y="25819"/>
                </a:lnTo>
                <a:lnTo>
                  <a:pt x="48171" y="24320"/>
                </a:lnTo>
                <a:lnTo>
                  <a:pt x="51181" y="23228"/>
                </a:lnTo>
                <a:lnTo>
                  <a:pt x="53314" y="22313"/>
                </a:lnTo>
                <a:lnTo>
                  <a:pt x="76238" y="20015"/>
                </a:lnTo>
                <a:lnTo>
                  <a:pt x="98134" y="20015"/>
                </a:lnTo>
                <a:lnTo>
                  <a:pt x="105130" y="2070"/>
                </a:lnTo>
                <a:lnTo>
                  <a:pt x="103263" y="1955"/>
                </a:lnTo>
                <a:lnTo>
                  <a:pt x="93116" y="863"/>
                </a:lnTo>
                <a:lnTo>
                  <a:pt x="89903" y="723"/>
                </a:lnTo>
                <a:lnTo>
                  <a:pt x="78066" y="88"/>
                </a:lnTo>
                <a:lnTo>
                  <a:pt x="73799" y="0"/>
                </a:lnTo>
                <a:close/>
              </a:path>
              <a:path w="130810" h="166370">
                <a:moveTo>
                  <a:pt x="116030" y="59931"/>
                </a:moveTo>
                <a:lnTo>
                  <a:pt x="65189" y="59931"/>
                </a:lnTo>
                <a:lnTo>
                  <a:pt x="72821" y="60505"/>
                </a:lnTo>
                <a:lnTo>
                  <a:pt x="79963" y="62383"/>
                </a:lnTo>
                <a:lnTo>
                  <a:pt x="104826" y="99847"/>
                </a:lnTo>
                <a:lnTo>
                  <a:pt x="104809" y="100698"/>
                </a:lnTo>
                <a:lnTo>
                  <a:pt x="88516" y="138035"/>
                </a:lnTo>
                <a:lnTo>
                  <a:pt x="65582" y="145427"/>
                </a:lnTo>
                <a:lnTo>
                  <a:pt x="114666" y="145427"/>
                </a:lnTo>
                <a:lnTo>
                  <a:pt x="120747" y="137185"/>
                </a:lnTo>
                <a:lnTo>
                  <a:pt x="126010" y="125966"/>
                </a:lnTo>
                <a:lnTo>
                  <a:pt x="129162" y="113520"/>
                </a:lnTo>
                <a:lnTo>
                  <a:pt x="130200" y="99847"/>
                </a:lnTo>
                <a:lnTo>
                  <a:pt x="128938" y="86346"/>
                </a:lnTo>
                <a:lnTo>
                  <a:pt x="125458" y="74418"/>
                </a:lnTo>
                <a:lnTo>
                  <a:pt x="119761" y="64067"/>
                </a:lnTo>
                <a:lnTo>
                  <a:pt x="116030" y="59931"/>
                </a:lnTo>
                <a:close/>
              </a:path>
              <a:path w="130810" h="166370">
                <a:moveTo>
                  <a:pt x="68173" y="39598"/>
                </a:moveTo>
                <a:lnTo>
                  <a:pt x="63995" y="39700"/>
                </a:lnTo>
                <a:lnTo>
                  <a:pt x="61150" y="39903"/>
                </a:lnTo>
                <a:lnTo>
                  <a:pt x="59728" y="40144"/>
                </a:lnTo>
                <a:lnTo>
                  <a:pt x="58305" y="40513"/>
                </a:lnTo>
                <a:lnTo>
                  <a:pt x="52628" y="41465"/>
                </a:lnTo>
                <a:lnTo>
                  <a:pt x="47002" y="43345"/>
                </a:lnTo>
                <a:lnTo>
                  <a:pt x="35852" y="48996"/>
                </a:lnTo>
                <a:lnTo>
                  <a:pt x="30753" y="53225"/>
                </a:lnTo>
                <a:lnTo>
                  <a:pt x="26225" y="58750"/>
                </a:lnTo>
                <a:lnTo>
                  <a:pt x="114964" y="58750"/>
                </a:lnTo>
                <a:lnTo>
                  <a:pt x="111848" y="55295"/>
                </a:lnTo>
                <a:lnTo>
                  <a:pt x="102347" y="48328"/>
                </a:lnTo>
                <a:lnTo>
                  <a:pt x="91901" y="43389"/>
                </a:lnTo>
                <a:lnTo>
                  <a:pt x="80511" y="40479"/>
                </a:lnTo>
                <a:lnTo>
                  <a:pt x="68173" y="39598"/>
                </a:lnTo>
                <a:close/>
              </a:path>
              <a:path w="130810" h="166370">
                <a:moveTo>
                  <a:pt x="98134" y="20015"/>
                </a:moveTo>
                <a:lnTo>
                  <a:pt x="76238" y="20015"/>
                </a:lnTo>
                <a:lnTo>
                  <a:pt x="83883" y="20027"/>
                </a:lnTo>
                <a:lnTo>
                  <a:pt x="85318" y="20180"/>
                </a:lnTo>
                <a:lnTo>
                  <a:pt x="88963" y="20281"/>
                </a:lnTo>
                <a:lnTo>
                  <a:pt x="97599" y="21386"/>
                </a:lnTo>
                <a:lnTo>
                  <a:pt x="98134" y="2001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570160" y="6835102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27" y="0"/>
                </a:moveTo>
                <a:lnTo>
                  <a:pt x="26072" y="11333"/>
                </a:lnTo>
                <a:lnTo>
                  <a:pt x="938" y="51610"/>
                </a:lnTo>
                <a:lnTo>
                  <a:pt x="0" y="63233"/>
                </a:lnTo>
                <a:lnTo>
                  <a:pt x="1207" y="75834"/>
                </a:lnTo>
                <a:lnTo>
                  <a:pt x="27398" y="118301"/>
                </a:lnTo>
                <a:lnTo>
                  <a:pt x="68237" y="130352"/>
                </a:lnTo>
                <a:lnTo>
                  <a:pt x="70891" y="130060"/>
                </a:lnTo>
                <a:lnTo>
                  <a:pt x="79795" y="129565"/>
                </a:lnTo>
                <a:lnTo>
                  <a:pt x="119229" y="114442"/>
                </a:lnTo>
                <a:lnTo>
                  <a:pt x="123904" y="110312"/>
                </a:lnTo>
                <a:lnTo>
                  <a:pt x="68821" y="110312"/>
                </a:lnTo>
                <a:lnTo>
                  <a:pt x="59667" y="109176"/>
                </a:lnTo>
                <a:lnTo>
                  <a:pt x="28733" y="80891"/>
                </a:lnTo>
                <a:lnTo>
                  <a:pt x="25628" y="64566"/>
                </a:lnTo>
                <a:lnTo>
                  <a:pt x="25692" y="63055"/>
                </a:lnTo>
                <a:lnTo>
                  <a:pt x="25869" y="62687"/>
                </a:lnTo>
                <a:lnTo>
                  <a:pt x="25857" y="60820"/>
                </a:lnTo>
                <a:lnTo>
                  <a:pt x="130187" y="59702"/>
                </a:lnTo>
                <a:lnTo>
                  <a:pt x="128987" y="47569"/>
                </a:lnTo>
                <a:lnTo>
                  <a:pt x="127119" y="40995"/>
                </a:lnTo>
                <a:lnTo>
                  <a:pt x="30175" y="40995"/>
                </a:lnTo>
                <a:lnTo>
                  <a:pt x="32613" y="36347"/>
                </a:lnTo>
                <a:lnTo>
                  <a:pt x="35991" y="32435"/>
                </a:lnTo>
                <a:lnTo>
                  <a:pt x="44653" y="26111"/>
                </a:lnTo>
                <a:lnTo>
                  <a:pt x="49199" y="23787"/>
                </a:lnTo>
                <a:lnTo>
                  <a:pt x="53987" y="22313"/>
                </a:lnTo>
                <a:lnTo>
                  <a:pt x="56299" y="21399"/>
                </a:lnTo>
                <a:lnTo>
                  <a:pt x="58674" y="20739"/>
                </a:lnTo>
                <a:lnTo>
                  <a:pt x="63220" y="19989"/>
                </a:lnTo>
                <a:lnTo>
                  <a:pt x="65443" y="19786"/>
                </a:lnTo>
                <a:lnTo>
                  <a:pt x="114501" y="19786"/>
                </a:lnTo>
                <a:lnTo>
                  <a:pt x="114274" y="19519"/>
                </a:lnTo>
                <a:lnTo>
                  <a:pt x="80454" y="1460"/>
                </a:lnTo>
                <a:lnTo>
                  <a:pt x="71183" y="88"/>
                </a:lnTo>
                <a:lnTo>
                  <a:pt x="66827" y="0"/>
                </a:lnTo>
                <a:close/>
              </a:path>
              <a:path w="133350" h="130809">
                <a:moveTo>
                  <a:pt x="116052" y="85496"/>
                </a:moveTo>
                <a:lnTo>
                  <a:pt x="114998" y="86753"/>
                </a:lnTo>
                <a:lnTo>
                  <a:pt x="113982" y="87922"/>
                </a:lnTo>
                <a:lnTo>
                  <a:pt x="112052" y="90068"/>
                </a:lnTo>
                <a:lnTo>
                  <a:pt x="111124" y="91147"/>
                </a:lnTo>
                <a:lnTo>
                  <a:pt x="68821" y="110312"/>
                </a:lnTo>
                <a:lnTo>
                  <a:pt x="123904" y="110312"/>
                </a:lnTo>
                <a:lnTo>
                  <a:pt x="126152" y="108325"/>
                </a:lnTo>
                <a:lnTo>
                  <a:pt x="132765" y="101079"/>
                </a:lnTo>
                <a:lnTo>
                  <a:pt x="116052" y="85496"/>
                </a:lnTo>
                <a:close/>
              </a:path>
              <a:path w="133350" h="130809">
                <a:moveTo>
                  <a:pt x="114501" y="19786"/>
                </a:moveTo>
                <a:lnTo>
                  <a:pt x="65443" y="19786"/>
                </a:lnTo>
                <a:lnTo>
                  <a:pt x="70650" y="19824"/>
                </a:lnTo>
                <a:lnTo>
                  <a:pt x="73317" y="20142"/>
                </a:lnTo>
                <a:lnTo>
                  <a:pt x="74612" y="20396"/>
                </a:lnTo>
                <a:lnTo>
                  <a:pt x="75908" y="20751"/>
                </a:lnTo>
                <a:lnTo>
                  <a:pt x="81394" y="22110"/>
                </a:lnTo>
                <a:lnTo>
                  <a:pt x="86613" y="24498"/>
                </a:lnTo>
                <a:lnTo>
                  <a:pt x="96469" y="31343"/>
                </a:lnTo>
                <a:lnTo>
                  <a:pt x="100126" y="35445"/>
                </a:lnTo>
                <a:lnTo>
                  <a:pt x="102488" y="40220"/>
                </a:lnTo>
                <a:lnTo>
                  <a:pt x="30175" y="40995"/>
                </a:lnTo>
                <a:lnTo>
                  <a:pt x="127119" y="40995"/>
                </a:lnTo>
                <a:lnTo>
                  <a:pt x="125936" y="36829"/>
                </a:lnTo>
                <a:lnTo>
                  <a:pt x="121032" y="27480"/>
                </a:lnTo>
                <a:lnTo>
                  <a:pt x="114501" y="197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3732714" y="6894580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6776"/>
                </a:lnTo>
              </a:path>
            </a:pathLst>
          </a:custGeom>
          <a:ln w="2393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3822369" y="6893615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6776"/>
                </a:lnTo>
              </a:path>
            </a:pathLst>
          </a:custGeom>
          <a:ln w="23926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3704733" y="6893933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009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3704629" y="6884408"/>
            <a:ext cx="128905" cy="0"/>
          </a:xfrm>
          <a:custGeom>
            <a:avLst/>
            <a:gdLst/>
            <a:ahLst/>
            <a:cxnLst/>
            <a:rect l="l" t="t" r="r" b="b"/>
            <a:pathLst>
              <a:path w="128904" h="0">
                <a:moveTo>
                  <a:pt x="0" y="0"/>
                </a:moveTo>
                <a:lnTo>
                  <a:pt x="128888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713677" y="6874883"/>
            <a:ext cx="120014" cy="0"/>
          </a:xfrm>
          <a:custGeom>
            <a:avLst/>
            <a:gdLst/>
            <a:ahLst/>
            <a:cxnLst/>
            <a:rect l="l" t="t" r="r" b="b"/>
            <a:pathLst>
              <a:path w="120014" h="0">
                <a:moveTo>
                  <a:pt x="0" y="0"/>
                </a:moveTo>
                <a:lnTo>
                  <a:pt x="119738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3720334" y="6855833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218" y="0"/>
                </a:lnTo>
              </a:path>
            </a:pathLst>
          </a:custGeom>
          <a:ln w="3682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3809987" y="6855198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216" y="0"/>
                </a:lnTo>
              </a:path>
            </a:pathLst>
          </a:custGeom>
          <a:ln w="38100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3853980" y="6834883"/>
            <a:ext cx="118745" cy="125730"/>
          </a:xfrm>
          <a:custGeom>
            <a:avLst/>
            <a:gdLst/>
            <a:ahLst/>
            <a:cxnLst/>
            <a:rect l="l" t="t" r="r" b="b"/>
            <a:pathLst>
              <a:path w="118745" h="125729">
                <a:moveTo>
                  <a:pt x="81038" y="57772"/>
                </a:moveTo>
                <a:lnTo>
                  <a:pt x="44729" y="57772"/>
                </a:lnTo>
                <a:lnTo>
                  <a:pt x="48691" y="59029"/>
                </a:lnTo>
                <a:lnTo>
                  <a:pt x="56400" y="64109"/>
                </a:lnTo>
                <a:lnTo>
                  <a:pt x="59410" y="67411"/>
                </a:lnTo>
                <a:lnTo>
                  <a:pt x="61595" y="71488"/>
                </a:lnTo>
                <a:lnTo>
                  <a:pt x="93662" y="125374"/>
                </a:lnTo>
                <a:lnTo>
                  <a:pt x="118719" y="122427"/>
                </a:lnTo>
                <a:lnTo>
                  <a:pt x="87718" y="68541"/>
                </a:lnTo>
                <a:lnTo>
                  <a:pt x="86944" y="67068"/>
                </a:lnTo>
                <a:lnTo>
                  <a:pt x="86042" y="65481"/>
                </a:lnTo>
                <a:lnTo>
                  <a:pt x="85534" y="64731"/>
                </a:lnTo>
                <a:lnTo>
                  <a:pt x="85001" y="64020"/>
                </a:lnTo>
                <a:lnTo>
                  <a:pt x="81381" y="58191"/>
                </a:lnTo>
                <a:lnTo>
                  <a:pt x="81038" y="57772"/>
                </a:lnTo>
                <a:close/>
              </a:path>
              <a:path w="118745" h="125729">
                <a:moveTo>
                  <a:pt x="23202" y="838"/>
                </a:moveTo>
                <a:lnTo>
                  <a:pt x="0" y="1092"/>
                </a:lnTo>
                <a:lnTo>
                  <a:pt x="1333" y="125031"/>
                </a:lnTo>
                <a:lnTo>
                  <a:pt x="24536" y="124777"/>
                </a:lnTo>
                <a:lnTo>
                  <a:pt x="23825" y="58000"/>
                </a:lnTo>
                <a:lnTo>
                  <a:pt x="44729" y="57772"/>
                </a:lnTo>
                <a:lnTo>
                  <a:pt x="81038" y="57772"/>
                </a:lnTo>
                <a:lnTo>
                  <a:pt x="77000" y="52844"/>
                </a:lnTo>
                <a:lnTo>
                  <a:pt x="66763" y="43154"/>
                </a:lnTo>
                <a:lnTo>
                  <a:pt x="60553" y="40690"/>
                </a:lnTo>
                <a:lnTo>
                  <a:pt x="53263" y="40589"/>
                </a:lnTo>
                <a:lnTo>
                  <a:pt x="53829" y="40106"/>
                </a:lnTo>
                <a:lnTo>
                  <a:pt x="23634" y="40106"/>
                </a:lnTo>
                <a:lnTo>
                  <a:pt x="23202" y="838"/>
                </a:lnTo>
                <a:close/>
              </a:path>
              <a:path w="118745" h="125729">
                <a:moveTo>
                  <a:pt x="100850" y="0"/>
                </a:moveTo>
                <a:lnTo>
                  <a:pt x="70434" y="330"/>
                </a:lnTo>
                <a:lnTo>
                  <a:pt x="23634" y="40106"/>
                </a:lnTo>
                <a:lnTo>
                  <a:pt x="53829" y="40106"/>
                </a:lnTo>
                <a:lnTo>
                  <a:pt x="10085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3965587" y="6833250"/>
            <a:ext cx="142240" cy="186690"/>
          </a:xfrm>
          <a:custGeom>
            <a:avLst/>
            <a:gdLst/>
            <a:ahLst/>
            <a:cxnLst/>
            <a:rect l="l" t="t" r="r" b="b"/>
            <a:pathLst>
              <a:path w="142239" h="186690">
                <a:moveTo>
                  <a:pt x="11353" y="163550"/>
                </a:moveTo>
                <a:lnTo>
                  <a:pt x="26885" y="186359"/>
                </a:lnTo>
                <a:lnTo>
                  <a:pt x="33159" y="186207"/>
                </a:lnTo>
                <a:lnTo>
                  <a:pt x="67779" y="167576"/>
                </a:lnTo>
                <a:lnTo>
                  <a:pt x="68842" y="165214"/>
                </a:lnTo>
                <a:lnTo>
                  <a:pt x="22212" y="165214"/>
                </a:lnTo>
                <a:lnTo>
                  <a:pt x="18656" y="164896"/>
                </a:lnTo>
                <a:lnTo>
                  <a:pt x="16865" y="164566"/>
                </a:lnTo>
                <a:lnTo>
                  <a:pt x="15087" y="164045"/>
                </a:lnTo>
                <a:lnTo>
                  <a:pt x="13703" y="163969"/>
                </a:lnTo>
                <a:lnTo>
                  <a:pt x="12458" y="163626"/>
                </a:lnTo>
                <a:lnTo>
                  <a:pt x="11353" y="163550"/>
                </a:lnTo>
                <a:close/>
              </a:path>
              <a:path w="142239" h="186690">
                <a:moveTo>
                  <a:pt x="26149" y="1244"/>
                </a:moveTo>
                <a:lnTo>
                  <a:pt x="0" y="1523"/>
                </a:lnTo>
                <a:lnTo>
                  <a:pt x="61887" y="124269"/>
                </a:lnTo>
                <a:lnTo>
                  <a:pt x="48844" y="151396"/>
                </a:lnTo>
                <a:lnTo>
                  <a:pt x="46583" y="156133"/>
                </a:lnTo>
                <a:lnTo>
                  <a:pt x="43370" y="159740"/>
                </a:lnTo>
                <a:lnTo>
                  <a:pt x="35064" y="164096"/>
                </a:lnTo>
                <a:lnTo>
                  <a:pt x="30480" y="165214"/>
                </a:lnTo>
                <a:lnTo>
                  <a:pt x="68842" y="165214"/>
                </a:lnTo>
                <a:lnTo>
                  <a:pt x="71081" y="160235"/>
                </a:lnTo>
                <a:lnTo>
                  <a:pt x="99345" y="96088"/>
                </a:lnTo>
                <a:lnTo>
                  <a:pt x="74129" y="96088"/>
                </a:lnTo>
                <a:lnTo>
                  <a:pt x="26149" y="1244"/>
                </a:lnTo>
                <a:close/>
              </a:path>
              <a:path w="142239" h="186690">
                <a:moveTo>
                  <a:pt x="48844" y="151129"/>
                </a:moveTo>
                <a:lnTo>
                  <a:pt x="48723" y="151396"/>
                </a:lnTo>
                <a:lnTo>
                  <a:pt x="48844" y="151129"/>
                </a:lnTo>
                <a:close/>
              </a:path>
              <a:path w="142239" h="186690">
                <a:moveTo>
                  <a:pt x="141681" y="0"/>
                </a:moveTo>
                <a:lnTo>
                  <a:pt x="115798" y="266"/>
                </a:lnTo>
                <a:lnTo>
                  <a:pt x="74129" y="96088"/>
                </a:lnTo>
                <a:lnTo>
                  <a:pt x="99345" y="96088"/>
                </a:lnTo>
                <a:lnTo>
                  <a:pt x="14168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226407" y="6791614"/>
            <a:ext cx="130810" cy="166370"/>
          </a:xfrm>
          <a:custGeom>
            <a:avLst/>
            <a:gdLst/>
            <a:ahLst/>
            <a:cxnLst/>
            <a:rect l="l" t="t" r="r" b="b"/>
            <a:pathLst>
              <a:path w="130810" h="166370">
                <a:moveTo>
                  <a:pt x="73799" y="0"/>
                </a:moveTo>
                <a:lnTo>
                  <a:pt x="60820" y="152"/>
                </a:lnTo>
                <a:lnTo>
                  <a:pt x="59220" y="342"/>
                </a:lnTo>
                <a:lnTo>
                  <a:pt x="57696" y="495"/>
                </a:lnTo>
                <a:lnTo>
                  <a:pt x="20815" y="15405"/>
                </a:lnTo>
                <a:lnTo>
                  <a:pt x="3717" y="51301"/>
                </a:lnTo>
                <a:lnTo>
                  <a:pt x="0" y="102323"/>
                </a:lnTo>
                <a:lnTo>
                  <a:pt x="1428" y="115610"/>
                </a:lnTo>
                <a:lnTo>
                  <a:pt x="27203" y="156311"/>
                </a:lnTo>
                <a:lnTo>
                  <a:pt x="65532" y="166268"/>
                </a:lnTo>
                <a:lnTo>
                  <a:pt x="80129" y="164946"/>
                </a:lnTo>
                <a:lnTo>
                  <a:pt x="92967" y="161324"/>
                </a:lnTo>
                <a:lnTo>
                  <a:pt x="104047" y="155402"/>
                </a:lnTo>
                <a:lnTo>
                  <a:pt x="113372" y="147180"/>
                </a:lnTo>
                <a:lnTo>
                  <a:pt x="114667" y="145427"/>
                </a:lnTo>
                <a:lnTo>
                  <a:pt x="65582" y="145427"/>
                </a:lnTo>
                <a:lnTo>
                  <a:pt x="57091" y="144734"/>
                </a:lnTo>
                <a:lnTo>
                  <a:pt x="28971" y="118970"/>
                </a:lnTo>
                <a:lnTo>
                  <a:pt x="26200" y="99847"/>
                </a:lnTo>
                <a:lnTo>
                  <a:pt x="26779" y="92161"/>
                </a:lnTo>
                <a:lnTo>
                  <a:pt x="57161" y="60727"/>
                </a:lnTo>
                <a:lnTo>
                  <a:pt x="64655" y="59943"/>
                </a:lnTo>
                <a:lnTo>
                  <a:pt x="116039" y="59943"/>
                </a:lnTo>
                <a:lnTo>
                  <a:pt x="114974" y="58762"/>
                </a:lnTo>
                <a:lnTo>
                  <a:pt x="26225" y="58762"/>
                </a:lnTo>
                <a:lnTo>
                  <a:pt x="26250" y="57734"/>
                </a:lnTo>
                <a:lnTo>
                  <a:pt x="35293" y="33820"/>
                </a:lnTo>
                <a:lnTo>
                  <a:pt x="37223" y="31661"/>
                </a:lnTo>
                <a:lnTo>
                  <a:pt x="39598" y="29629"/>
                </a:lnTo>
                <a:lnTo>
                  <a:pt x="45250" y="25831"/>
                </a:lnTo>
                <a:lnTo>
                  <a:pt x="48171" y="24333"/>
                </a:lnTo>
                <a:lnTo>
                  <a:pt x="51181" y="23228"/>
                </a:lnTo>
                <a:lnTo>
                  <a:pt x="53314" y="22313"/>
                </a:lnTo>
                <a:lnTo>
                  <a:pt x="76238" y="20015"/>
                </a:lnTo>
                <a:lnTo>
                  <a:pt x="98134" y="20015"/>
                </a:lnTo>
                <a:lnTo>
                  <a:pt x="105130" y="2070"/>
                </a:lnTo>
                <a:lnTo>
                  <a:pt x="103263" y="1955"/>
                </a:lnTo>
                <a:lnTo>
                  <a:pt x="93116" y="863"/>
                </a:lnTo>
                <a:lnTo>
                  <a:pt x="78066" y="101"/>
                </a:lnTo>
                <a:lnTo>
                  <a:pt x="73799" y="0"/>
                </a:lnTo>
                <a:close/>
              </a:path>
              <a:path w="130810" h="166370">
                <a:moveTo>
                  <a:pt x="116039" y="59943"/>
                </a:moveTo>
                <a:lnTo>
                  <a:pt x="65189" y="59943"/>
                </a:lnTo>
                <a:lnTo>
                  <a:pt x="72821" y="60512"/>
                </a:lnTo>
                <a:lnTo>
                  <a:pt x="79963" y="62390"/>
                </a:lnTo>
                <a:lnTo>
                  <a:pt x="104826" y="99847"/>
                </a:lnTo>
                <a:lnTo>
                  <a:pt x="104809" y="100698"/>
                </a:lnTo>
                <a:lnTo>
                  <a:pt x="88516" y="138041"/>
                </a:lnTo>
                <a:lnTo>
                  <a:pt x="65582" y="145427"/>
                </a:lnTo>
                <a:lnTo>
                  <a:pt x="114667" y="145427"/>
                </a:lnTo>
                <a:lnTo>
                  <a:pt x="120747" y="137193"/>
                </a:lnTo>
                <a:lnTo>
                  <a:pt x="126010" y="125976"/>
                </a:lnTo>
                <a:lnTo>
                  <a:pt x="129162" y="113527"/>
                </a:lnTo>
                <a:lnTo>
                  <a:pt x="130200" y="99847"/>
                </a:lnTo>
                <a:lnTo>
                  <a:pt x="128938" y="86347"/>
                </a:lnTo>
                <a:lnTo>
                  <a:pt x="125458" y="74423"/>
                </a:lnTo>
                <a:lnTo>
                  <a:pt x="119761" y="64073"/>
                </a:lnTo>
                <a:lnTo>
                  <a:pt x="116039" y="59943"/>
                </a:lnTo>
                <a:close/>
              </a:path>
              <a:path w="130810" h="166370">
                <a:moveTo>
                  <a:pt x="68173" y="39611"/>
                </a:moveTo>
                <a:lnTo>
                  <a:pt x="63995" y="39700"/>
                </a:lnTo>
                <a:lnTo>
                  <a:pt x="61150" y="39903"/>
                </a:lnTo>
                <a:lnTo>
                  <a:pt x="59728" y="40144"/>
                </a:lnTo>
                <a:lnTo>
                  <a:pt x="58305" y="40512"/>
                </a:lnTo>
                <a:lnTo>
                  <a:pt x="52628" y="41465"/>
                </a:lnTo>
                <a:lnTo>
                  <a:pt x="47002" y="43345"/>
                </a:lnTo>
                <a:lnTo>
                  <a:pt x="35852" y="48996"/>
                </a:lnTo>
                <a:lnTo>
                  <a:pt x="30753" y="53225"/>
                </a:lnTo>
                <a:lnTo>
                  <a:pt x="26225" y="58762"/>
                </a:lnTo>
                <a:lnTo>
                  <a:pt x="114974" y="58762"/>
                </a:lnTo>
                <a:lnTo>
                  <a:pt x="111848" y="55295"/>
                </a:lnTo>
                <a:lnTo>
                  <a:pt x="102347" y="48328"/>
                </a:lnTo>
                <a:lnTo>
                  <a:pt x="91901" y="43391"/>
                </a:lnTo>
                <a:lnTo>
                  <a:pt x="80511" y="40485"/>
                </a:lnTo>
                <a:lnTo>
                  <a:pt x="68173" y="39611"/>
                </a:lnTo>
                <a:close/>
              </a:path>
              <a:path w="130810" h="166370">
                <a:moveTo>
                  <a:pt x="98134" y="20015"/>
                </a:moveTo>
                <a:lnTo>
                  <a:pt x="76238" y="20015"/>
                </a:lnTo>
                <a:lnTo>
                  <a:pt x="83883" y="20027"/>
                </a:lnTo>
                <a:lnTo>
                  <a:pt x="85318" y="20180"/>
                </a:lnTo>
                <a:lnTo>
                  <a:pt x="88963" y="20281"/>
                </a:lnTo>
                <a:lnTo>
                  <a:pt x="97599" y="21386"/>
                </a:lnTo>
                <a:lnTo>
                  <a:pt x="98134" y="2001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4369295" y="6827674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4" h="187959">
                <a:moveTo>
                  <a:pt x="23215" y="2489"/>
                </a:moveTo>
                <a:lnTo>
                  <a:pt x="0" y="2743"/>
                </a:lnTo>
                <a:lnTo>
                  <a:pt x="1993" y="187858"/>
                </a:lnTo>
                <a:lnTo>
                  <a:pt x="25196" y="187604"/>
                </a:lnTo>
                <a:lnTo>
                  <a:pt x="24523" y="124828"/>
                </a:lnTo>
                <a:lnTo>
                  <a:pt x="74965" y="124828"/>
                </a:lnTo>
                <a:lnTo>
                  <a:pt x="79819" y="123569"/>
                </a:lnTo>
                <a:lnTo>
                  <a:pt x="91120" y="118269"/>
                </a:lnTo>
                <a:lnTo>
                  <a:pt x="101231" y="110909"/>
                </a:lnTo>
                <a:lnTo>
                  <a:pt x="104507" y="107213"/>
                </a:lnTo>
                <a:lnTo>
                  <a:pt x="47548" y="107213"/>
                </a:lnTo>
                <a:lnTo>
                  <a:pt x="43459" y="106908"/>
                </a:lnTo>
                <a:lnTo>
                  <a:pt x="23507" y="30264"/>
                </a:lnTo>
                <a:lnTo>
                  <a:pt x="26860" y="28092"/>
                </a:lnTo>
                <a:lnTo>
                  <a:pt x="52501" y="21145"/>
                </a:lnTo>
                <a:lnTo>
                  <a:pt x="105918" y="21145"/>
                </a:lnTo>
                <a:lnTo>
                  <a:pt x="100203" y="15278"/>
                </a:lnTo>
                <a:lnTo>
                  <a:pt x="90225" y="8493"/>
                </a:lnTo>
                <a:lnTo>
                  <a:pt x="89923" y="8356"/>
                </a:lnTo>
                <a:lnTo>
                  <a:pt x="23279" y="8356"/>
                </a:lnTo>
                <a:lnTo>
                  <a:pt x="23215" y="2489"/>
                </a:lnTo>
                <a:close/>
              </a:path>
              <a:path w="120014" h="187959">
                <a:moveTo>
                  <a:pt x="74965" y="124828"/>
                </a:moveTo>
                <a:lnTo>
                  <a:pt x="24523" y="124828"/>
                </a:lnTo>
                <a:lnTo>
                  <a:pt x="29692" y="126022"/>
                </a:lnTo>
                <a:lnTo>
                  <a:pt x="34734" y="126860"/>
                </a:lnTo>
                <a:lnTo>
                  <a:pt x="44526" y="127825"/>
                </a:lnTo>
                <a:lnTo>
                  <a:pt x="49199" y="128041"/>
                </a:lnTo>
                <a:lnTo>
                  <a:pt x="53644" y="127990"/>
                </a:lnTo>
                <a:lnTo>
                  <a:pt x="67327" y="126809"/>
                </a:lnTo>
                <a:lnTo>
                  <a:pt x="74965" y="124828"/>
                </a:lnTo>
                <a:close/>
              </a:path>
              <a:path w="120014" h="187959">
                <a:moveTo>
                  <a:pt x="105918" y="21145"/>
                </a:moveTo>
                <a:lnTo>
                  <a:pt x="52501" y="21145"/>
                </a:lnTo>
                <a:lnTo>
                  <a:pt x="60293" y="21712"/>
                </a:lnTo>
                <a:lnTo>
                  <a:pt x="67667" y="23585"/>
                </a:lnTo>
                <a:lnTo>
                  <a:pt x="93158" y="53216"/>
                </a:lnTo>
                <a:lnTo>
                  <a:pt x="94056" y="63436"/>
                </a:lnTo>
                <a:lnTo>
                  <a:pt x="93339" y="73897"/>
                </a:lnTo>
                <a:lnTo>
                  <a:pt x="67438" y="104063"/>
                </a:lnTo>
                <a:lnTo>
                  <a:pt x="47548" y="107213"/>
                </a:lnTo>
                <a:lnTo>
                  <a:pt x="104507" y="107213"/>
                </a:lnTo>
                <a:lnTo>
                  <a:pt x="109537" y="101538"/>
                </a:lnTo>
                <a:lnTo>
                  <a:pt x="115420" y="90190"/>
                </a:lnTo>
                <a:lnTo>
                  <a:pt x="118880" y="76863"/>
                </a:lnTo>
                <a:lnTo>
                  <a:pt x="119913" y="61556"/>
                </a:lnTo>
                <a:lnTo>
                  <a:pt x="118560" y="47148"/>
                </a:lnTo>
                <a:lnTo>
                  <a:pt x="114825" y="34631"/>
                </a:lnTo>
                <a:lnTo>
                  <a:pt x="108706" y="24007"/>
                </a:lnTo>
                <a:lnTo>
                  <a:pt x="105918" y="21145"/>
                </a:lnTo>
                <a:close/>
              </a:path>
              <a:path w="120014" h="187959">
                <a:moveTo>
                  <a:pt x="56807" y="0"/>
                </a:moveTo>
                <a:lnTo>
                  <a:pt x="23279" y="8356"/>
                </a:lnTo>
                <a:lnTo>
                  <a:pt x="89923" y="8356"/>
                </a:lnTo>
                <a:lnTo>
                  <a:pt x="79667" y="3686"/>
                </a:lnTo>
                <a:lnTo>
                  <a:pt x="68527" y="854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4494974" y="6825156"/>
            <a:ext cx="113664" cy="130175"/>
          </a:xfrm>
          <a:custGeom>
            <a:avLst/>
            <a:gdLst/>
            <a:ahLst/>
            <a:cxnLst/>
            <a:rect l="l" t="t" r="r" b="b"/>
            <a:pathLst>
              <a:path w="113664" h="130175">
                <a:moveTo>
                  <a:pt x="57975" y="46558"/>
                </a:moveTo>
                <a:lnTo>
                  <a:pt x="17932" y="56603"/>
                </a:lnTo>
                <a:lnTo>
                  <a:pt x="0" y="89662"/>
                </a:lnTo>
                <a:lnTo>
                  <a:pt x="1040" y="99672"/>
                </a:lnTo>
                <a:lnTo>
                  <a:pt x="31022" y="126893"/>
                </a:lnTo>
                <a:lnTo>
                  <a:pt x="48196" y="129743"/>
                </a:lnTo>
                <a:lnTo>
                  <a:pt x="60833" y="129603"/>
                </a:lnTo>
                <a:lnTo>
                  <a:pt x="68249" y="128727"/>
                </a:lnTo>
                <a:lnTo>
                  <a:pt x="82270" y="125374"/>
                </a:lnTo>
                <a:lnTo>
                  <a:pt x="87718" y="123355"/>
                </a:lnTo>
                <a:lnTo>
                  <a:pt x="91605" y="120992"/>
                </a:lnTo>
                <a:lnTo>
                  <a:pt x="113489" y="120992"/>
                </a:lnTo>
                <a:lnTo>
                  <a:pt x="113367" y="109689"/>
                </a:lnTo>
                <a:lnTo>
                  <a:pt x="49403" y="109689"/>
                </a:lnTo>
                <a:lnTo>
                  <a:pt x="41656" y="108178"/>
                </a:lnTo>
                <a:lnTo>
                  <a:pt x="28067" y="101904"/>
                </a:lnTo>
                <a:lnTo>
                  <a:pt x="24625" y="96697"/>
                </a:lnTo>
                <a:lnTo>
                  <a:pt x="24460" y="81026"/>
                </a:lnTo>
                <a:lnTo>
                  <a:pt x="27774" y="75247"/>
                </a:lnTo>
                <a:lnTo>
                  <a:pt x="41224" y="68872"/>
                </a:lnTo>
                <a:lnTo>
                  <a:pt x="48590" y="67056"/>
                </a:lnTo>
                <a:lnTo>
                  <a:pt x="56591" y="66611"/>
                </a:lnTo>
                <a:lnTo>
                  <a:pt x="64338" y="66522"/>
                </a:lnTo>
                <a:lnTo>
                  <a:pt x="112900" y="66522"/>
                </a:lnTo>
                <a:lnTo>
                  <a:pt x="112726" y="50495"/>
                </a:lnTo>
                <a:lnTo>
                  <a:pt x="89509" y="50495"/>
                </a:lnTo>
                <a:lnTo>
                  <a:pt x="86118" y="49644"/>
                </a:lnTo>
                <a:lnTo>
                  <a:pt x="82461" y="48882"/>
                </a:lnTo>
                <a:lnTo>
                  <a:pt x="74625" y="47536"/>
                </a:lnTo>
                <a:lnTo>
                  <a:pt x="70700" y="47040"/>
                </a:lnTo>
                <a:lnTo>
                  <a:pt x="66789" y="46736"/>
                </a:lnTo>
                <a:lnTo>
                  <a:pt x="63893" y="46710"/>
                </a:lnTo>
                <a:lnTo>
                  <a:pt x="57975" y="46558"/>
                </a:lnTo>
                <a:close/>
              </a:path>
              <a:path w="113664" h="130175">
                <a:moveTo>
                  <a:pt x="113489" y="120992"/>
                </a:moveTo>
                <a:lnTo>
                  <a:pt x="91605" y="120992"/>
                </a:lnTo>
                <a:lnTo>
                  <a:pt x="91668" y="126873"/>
                </a:lnTo>
                <a:lnTo>
                  <a:pt x="113550" y="126631"/>
                </a:lnTo>
                <a:lnTo>
                  <a:pt x="113489" y="120992"/>
                </a:lnTo>
                <a:close/>
              </a:path>
              <a:path w="113664" h="130175">
                <a:moveTo>
                  <a:pt x="112900" y="66522"/>
                </a:moveTo>
                <a:lnTo>
                  <a:pt x="64338" y="66522"/>
                </a:lnTo>
                <a:lnTo>
                  <a:pt x="68910" y="66738"/>
                </a:lnTo>
                <a:lnTo>
                  <a:pt x="77647" y="67716"/>
                </a:lnTo>
                <a:lnTo>
                  <a:pt x="81343" y="68300"/>
                </a:lnTo>
                <a:lnTo>
                  <a:pt x="84366" y="68973"/>
                </a:lnTo>
                <a:lnTo>
                  <a:pt x="85445" y="69329"/>
                </a:lnTo>
                <a:lnTo>
                  <a:pt x="86474" y="69621"/>
                </a:lnTo>
                <a:lnTo>
                  <a:pt x="88430" y="70129"/>
                </a:lnTo>
                <a:lnTo>
                  <a:pt x="89725" y="70523"/>
                </a:lnTo>
                <a:lnTo>
                  <a:pt x="90068" y="102044"/>
                </a:lnTo>
                <a:lnTo>
                  <a:pt x="86702" y="103860"/>
                </a:lnTo>
                <a:lnTo>
                  <a:pt x="82677" y="105422"/>
                </a:lnTo>
                <a:lnTo>
                  <a:pt x="73266" y="108013"/>
                </a:lnTo>
                <a:lnTo>
                  <a:pt x="68351" y="108864"/>
                </a:lnTo>
                <a:lnTo>
                  <a:pt x="63195" y="109283"/>
                </a:lnTo>
                <a:lnTo>
                  <a:pt x="62306" y="109474"/>
                </a:lnTo>
                <a:lnTo>
                  <a:pt x="61455" y="109562"/>
                </a:lnTo>
                <a:lnTo>
                  <a:pt x="49403" y="109689"/>
                </a:lnTo>
                <a:lnTo>
                  <a:pt x="113367" y="109689"/>
                </a:lnTo>
                <a:lnTo>
                  <a:pt x="112900" y="66522"/>
                </a:lnTo>
                <a:close/>
              </a:path>
              <a:path w="113664" h="130175">
                <a:moveTo>
                  <a:pt x="106646" y="19088"/>
                </a:moveTo>
                <a:lnTo>
                  <a:pt x="52705" y="19088"/>
                </a:lnTo>
                <a:lnTo>
                  <a:pt x="62484" y="19126"/>
                </a:lnTo>
                <a:lnTo>
                  <a:pt x="65328" y="19316"/>
                </a:lnTo>
                <a:lnTo>
                  <a:pt x="89509" y="50495"/>
                </a:lnTo>
                <a:lnTo>
                  <a:pt x="112726" y="50495"/>
                </a:lnTo>
                <a:lnTo>
                  <a:pt x="112547" y="33947"/>
                </a:lnTo>
                <a:lnTo>
                  <a:pt x="110642" y="26136"/>
                </a:lnTo>
                <a:lnTo>
                  <a:pt x="106646" y="19088"/>
                </a:lnTo>
                <a:close/>
              </a:path>
              <a:path w="113664" h="130175">
                <a:moveTo>
                  <a:pt x="65481" y="0"/>
                </a:moveTo>
                <a:lnTo>
                  <a:pt x="25069" y="5143"/>
                </a:lnTo>
                <a:lnTo>
                  <a:pt x="19659" y="7162"/>
                </a:lnTo>
                <a:lnTo>
                  <a:pt x="19900" y="28803"/>
                </a:lnTo>
                <a:lnTo>
                  <a:pt x="27152" y="25692"/>
                </a:lnTo>
                <a:lnTo>
                  <a:pt x="33985" y="23304"/>
                </a:lnTo>
                <a:lnTo>
                  <a:pt x="46748" y="19964"/>
                </a:lnTo>
                <a:lnTo>
                  <a:pt x="52705" y="19088"/>
                </a:lnTo>
                <a:lnTo>
                  <a:pt x="106646" y="19088"/>
                </a:lnTo>
                <a:lnTo>
                  <a:pt x="103212" y="13030"/>
                </a:lnTo>
                <a:lnTo>
                  <a:pt x="97777" y="8191"/>
                </a:lnTo>
                <a:lnTo>
                  <a:pt x="86690" y="3327"/>
                </a:lnTo>
                <a:lnTo>
                  <a:pt x="82003" y="2044"/>
                </a:lnTo>
                <a:lnTo>
                  <a:pt x="71132" y="381"/>
                </a:lnTo>
                <a:lnTo>
                  <a:pt x="6548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4669421" y="6846809"/>
            <a:ext cx="0" cy="104775"/>
          </a:xfrm>
          <a:custGeom>
            <a:avLst/>
            <a:gdLst/>
            <a:ahLst/>
            <a:cxnLst/>
            <a:rect l="l" t="t" r="r" b="b"/>
            <a:pathLst>
              <a:path w="0" h="104775">
                <a:moveTo>
                  <a:pt x="0" y="0"/>
                </a:moveTo>
                <a:lnTo>
                  <a:pt x="0" y="104444"/>
                </a:lnTo>
              </a:path>
            </a:pathLst>
          </a:custGeom>
          <a:ln w="24333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4612417" y="6846708"/>
            <a:ext cx="68580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0" y="0"/>
                </a:moveTo>
                <a:lnTo>
                  <a:pt x="68042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4612312" y="6837183"/>
            <a:ext cx="113030" cy="0"/>
          </a:xfrm>
          <a:custGeom>
            <a:avLst/>
            <a:gdLst/>
            <a:ahLst/>
            <a:cxnLst/>
            <a:rect l="l" t="t" r="r" b="b"/>
            <a:pathLst>
              <a:path w="113029" h="0">
                <a:moveTo>
                  <a:pt x="0" y="0"/>
                </a:moveTo>
                <a:lnTo>
                  <a:pt x="112878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4625140" y="6827658"/>
            <a:ext cx="100330" cy="0"/>
          </a:xfrm>
          <a:custGeom>
            <a:avLst/>
            <a:gdLst/>
            <a:ahLst/>
            <a:cxnLst/>
            <a:rect l="l" t="t" r="r" b="b"/>
            <a:pathLst>
              <a:path w="100329" h="0">
                <a:moveTo>
                  <a:pt x="0" y="0"/>
                </a:moveTo>
                <a:lnTo>
                  <a:pt x="9994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4731905" y="6826255"/>
            <a:ext cx="116205" cy="124460"/>
          </a:xfrm>
          <a:custGeom>
            <a:avLst/>
            <a:gdLst/>
            <a:ahLst/>
            <a:cxnLst/>
            <a:rect l="l" t="t" r="r" b="b"/>
            <a:pathLst>
              <a:path w="116204" h="124459">
                <a:moveTo>
                  <a:pt x="23482" y="0"/>
                </a:moveTo>
                <a:lnTo>
                  <a:pt x="0" y="253"/>
                </a:lnTo>
                <a:lnTo>
                  <a:pt x="1333" y="124193"/>
                </a:lnTo>
                <a:lnTo>
                  <a:pt x="66166" y="123494"/>
                </a:lnTo>
                <a:lnTo>
                  <a:pt x="103111" y="109867"/>
                </a:lnTo>
                <a:lnTo>
                  <a:pt x="107435" y="104432"/>
                </a:lnTo>
                <a:lnTo>
                  <a:pt x="24599" y="104432"/>
                </a:lnTo>
                <a:lnTo>
                  <a:pt x="24091" y="57162"/>
                </a:lnTo>
                <a:lnTo>
                  <a:pt x="73812" y="56629"/>
                </a:lnTo>
                <a:lnTo>
                  <a:pt x="107993" y="56629"/>
                </a:lnTo>
                <a:lnTo>
                  <a:pt x="102476" y="49910"/>
                </a:lnTo>
                <a:lnTo>
                  <a:pt x="95391" y="44136"/>
                </a:lnTo>
                <a:lnTo>
                  <a:pt x="86825" y="40051"/>
                </a:lnTo>
                <a:lnTo>
                  <a:pt x="76774" y="37654"/>
                </a:lnTo>
                <a:lnTo>
                  <a:pt x="72463" y="37388"/>
                </a:lnTo>
                <a:lnTo>
                  <a:pt x="23875" y="37388"/>
                </a:lnTo>
                <a:lnTo>
                  <a:pt x="23482" y="0"/>
                </a:lnTo>
                <a:close/>
              </a:path>
              <a:path w="116204" h="124459">
                <a:moveTo>
                  <a:pt x="107993" y="56629"/>
                </a:moveTo>
                <a:lnTo>
                  <a:pt x="73812" y="56629"/>
                </a:lnTo>
                <a:lnTo>
                  <a:pt x="80149" y="58966"/>
                </a:lnTo>
                <a:lnTo>
                  <a:pt x="88798" y="68478"/>
                </a:lnTo>
                <a:lnTo>
                  <a:pt x="91071" y="73710"/>
                </a:lnTo>
                <a:lnTo>
                  <a:pt x="91302" y="79146"/>
                </a:lnTo>
                <a:lnTo>
                  <a:pt x="91389" y="86080"/>
                </a:lnTo>
                <a:lnTo>
                  <a:pt x="89306" y="91490"/>
                </a:lnTo>
                <a:lnTo>
                  <a:pt x="80873" y="101384"/>
                </a:lnTo>
                <a:lnTo>
                  <a:pt x="74498" y="103898"/>
                </a:lnTo>
                <a:lnTo>
                  <a:pt x="24599" y="104432"/>
                </a:lnTo>
                <a:lnTo>
                  <a:pt x="107435" y="104432"/>
                </a:lnTo>
                <a:lnTo>
                  <a:pt x="108543" y="103040"/>
                </a:lnTo>
                <a:lnTo>
                  <a:pt x="112437" y="95911"/>
                </a:lnTo>
                <a:lnTo>
                  <a:pt x="114796" y="88481"/>
                </a:lnTo>
                <a:lnTo>
                  <a:pt x="115620" y="80746"/>
                </a:lnTo>
                <a:lnTo>
                  <a:pt x="115595" y="79146"/>
                </a:lnTo>
                <a:lnTo>
                  <a:pt x="114609" y="71311"/>
                </a:lnTo>
                <a:lnTo>
                  <a:pt x="112093" y="63828"/>
                </a:lnTo>
                <a:lnTo>
                  <a:pt x="108048" y="56695"/>
                </a:lnTo>
                <a:close/>
              </a:path>
              <a:path w="116204" h="124459">
                <a:moveTo>
                  <a:pt x="65239" y="36944"/>
                </a:moveTo>
                <a:lnTo>
                  <a:pt x="23875" y="37388"/>
                </a:lnTo>
                <a:lnTo>
                  <a:pt x="72463" y="37388"/>
                </a:lnTo>
                <a:lnTo>
                  <a:pt x="65239" y="369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4965230" y="6818111"/>
            <a:ext cx="117475" cy="130810"/>
          </a:xfrm>
          <a:custGeom>
            <a:avLst/>
            <a:gdLst/>
            <a:ahLst/>
            <a:cxnLst/>
            <a:rect l="l" t="t" r="r" b="b"/>
            <a:pathLst>
              <a:path w="117475" h="130809">
                <a:moveTo>
                  <a:pt x="74815" y="0"/>
                </a:moveTo>
                <a:lnTo>
                  <a:pt x="32358" y="9769"/>
                </a:lnTo>
                <a:lnTo>
                  <a:pt x="5133" y="37812"/>
                </a:lnTo>
                <a:lnTo>
                  <a:pt x="0" y="66255"/>
                </a:lnTo>
                <a:lnTo>
                  <a:pt x="1526" y="81405"/>
                </a:lnTo>
                <a:lnTo>
                  <a:pt x="22275" y="114769"/>
                </a:lnTo>
                <a:lnTo>
                  <a:pt x="58133" y="129784"/>
                </a:lnTo>
                <a:lnTo>
                  <a:pt x="71412" y="130670"/>
                </a:lnTo>
                <a:lnTo>
                  <a:pt x="76212" y="130619"/>
                </a:lnTo>
                <a:lnTo>
                  <a:pt x="117436" y="117614"/>
                </a:lnTo>
                <a:lnTo>
                  <a:pt x="111907" y="107670"/>
                </a:lnTo>
                <a:lnTo>
                  <a:pt x="73037" y="107670"/>
                </a:lnTo>
                <a:lnTo>
                  <a:pt x="63662" y="107070"/>
                </a:lnTo>
                <a:lnTo>
                  <a:pt x="29710" y="83561"/>
                </a:lnTo>
                <a:lnTo>
                  <a:pt x="26149" y="65976"/>
                </a:lnTo>
                <a:lnTo>
                  <a:pt x="26892" y="56623"/>
                </a:lnTo>
                <a:lnTo>
                  <a:pt x="54179" y="26496"/>
                </a:lnTo>
                <a:lnTo>
                  <a:pt x="75869" y="23494"/>
                </a:lnTo>
                <a:lnTo>
                  <a:pt x="110514" y="23494"/>
                </a:lnTo>
                <a:lnTo>
                  <a:pt x="116306" y="12369"/>
                </a:lnTo>
                <a:lnTo>
                  <a:pt x="110032" y="8521"/>
                </a:lnTo>
                <a:lnTo>
                  <a:pt x="103378" y="5613"/>
                </a:lnTo>
                <a:lnTo>
                  <a:pt x="89281" y="1663"/>
                </a:lnTo>
                <a:lnTo>
                  <a:pt x="82105" y="457"/>
                </a:lnTo>
                <a:lnTo>
                  <a:pt x="74815" y="0"/>
                </a:lnTo>
                <a:close/>
              </a:path>
              <a:path w="117475" h="130809">
                <a:moveTo>
                  <a:pt x="107099" y="99021"/>
                </a:moveTo>
                <a:lnTo>
                  <a:pt x="73037" y="107670"/>
                </a:lnTo>
                <a:lnTo>
                  <a:pt x="111907" y="107670"/>
                </a:lnTo>
                <a:lnTo>
                  <a:pt x="107099" y="99021"/>
                </a:lnTo>
                <a:close/>
              </a:path>
              <a:path w="117475" h="130809">
                <a:moveTo>
                  <a:pt x="110514" y="23494"/>
                </a:moveTo>
                <a:lnTo>
                  <a:pt x="75869" y="23494"/>
                </a:lnTo>
                <a:lnTo>
                  <a:pt x="79781" y="23812"/>
                </a:lnTo>
                <a:lnTo>
                  <a:pt x="87972" y="25145"/>
                </a:lnTo>
                <a:lnTo>
                  <a:pt x="106375" y="31445"/>
                </a:lnTo>
                <a:lnTo>
                  <a:pt x="110514" y="2349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5199760" y="6815581"/>
            <a:ext cx="117475" cy="130810"/>
          </a:xfrm>
          <a:custGeom>
            <a:avLst/>
            <a:gdLst/>
            <a:ahLst/>
            <a:cxnLst/>
            <a:rect l="l" t="t" r="r" b="b"/>
            <a:pathLst>
              <a:path w="117475" h="130809">
                <a:moveTo>
                  <a:pt x="74803" y="0"/>
                </a:moveTo>
                <a:lnTo>
                  <a:pt x="32358" y="9769"/>
                </a:lnTo>
                <a:lnTo>
                  <a:pt x="5133" y="37817"/>
                </a:lnTo>
                <a:lnTo>
                  <a:pt x="0" y="66255"/>
                </a:lnTo>
                <a:lnTo>
                  <a:pt x="1521" y="81410"/>
                </a:lnTo>
                <a:lnTo>
                  <a:pt x="22275" y="114769"/>
                </a:lnTo>
                <a:lnTo>
                  <a:pt x="58132" y="129784"/>
                </a:lnTo>
                <a:lnTo>
                  <a:pt x="71412" y="130670"/>
                </a:lnTo>
                <a:lnTo>
                  <a:pt x="76212" y="130619"/>
                </a:lnTo>
                <a:lnTo>
                  <a:pt x="117436" y="117614"/>
                </a:lnTo>
                <a:lnTo>
                  <a:pt x="111907" y="107670"/>
                </a:lnTo>
                <a:lnTo>
                  <a:pt x="73025" y="107670"/>
                </a:lnTo>
                <a:lnTo>
                  <a:pt x="63657" y="107070"/>
                </a:lnTo>
                <a:lnTo>
                  <a:pt x="29703" y="83561"/>
                </a:lnTo>
                <a:lnTo>
                  <a:pt x="26149" y="65976"/>
                </a:lnTo>
                <a:lnTo>
                  <a:pt x="26892" y="56623"/>
                </a:lnTo>
                <a:lnTo>
                  <a:pt x="54179" y="26496"/>
                </a:lnTo>
                <a:lnTo>
                  <a:pt x="75857" y="23494"/>
                </a:lnTo>
                <a:lnTo>
                  <a:pt x="110514" y="23494"/>
                </a:lnTo>
                <a:lnTo>
                  <a:pt x="116306" y="12369"/>
                </a:lnTo>
                <a:lnTo>
                  <a:pt x="110032" y="8521"/>
                </a:lnTo>
                <a:lnTo>
                  <a:pt x="103378" y="5613"/>
                </a:lnTo>
                <a:lnTo>
                  <a:pt x="89281" y="1663"/>
                </a:lnTo>
                <a:lnTo>
                  <a:pt x="82105" y="457"/>
                </a:lnTo>
                <a:lnTo>
                  <a:pt x="74803" y="0"/>
                </a:lnTo>
                <a:close/>
              </a:path>
              <a:path w="117475" h="130809">
                <a:moveTo>
                  <a:pt x="107099" y="99021"/>
                </a:moveTo>
                <a:lnTo>
                  <a:pt x="73025" y="107670"/>
                </a:lnTo>
                <a:lnTo>
                  <a:pt x="111907" y="107670"/>
                </a:lnTo>
                <a:lnTo>
                  <a:pt x="107099" y="99021"/>
                </a:lnTo>
                <a:close/>
              </a:path>
              <a:path w="117475" h="130809">
                <a:moveTo>
                  <a:pt x="110514" y="23494"/>
                </a:moveTo>
                <a:lnTo>
                  <a:pt x="75857" y="23494"/>
                </a:lnTo>
                <a:lnTo>
                  <a:pt x="79781" y="23812"/>
                </a:lnTo>
                <a:lnTo>
                  <a:pt x="87972" y="25145"/>
                </a:lnTo>
                <a:lnTo>
                  <a:pt x="106375" y="31445"/>
                </a:lnTo>
                <a:lnTo>
                  <a:pt x="110514" y="2349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5316613" y="6816279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60" y="0"/>
                </a:moveTo>
                <a:lnTo>
                  <a:pt x="19913" y="17335"/>
                </a:lnTo>
                <a:lnTo>
                  <a:pt x="266" y="64566"/>
                </a:lnTo>
                <a:lnTo>
                  <a:pt x="0" y="64833"/>
                </a:lnTo>
                <a:lnTo>
                  <a:pt x="11631" y="103356"/>
                </a:lnTo>
                <a:lnTo>
                  <a:pt x="42330" y="126217"/>
                </a:lnTo>
                <a:lnTo>
                  <a:pt x="67957" y="130619"/>
                </a:lnTo>
                <a:lnTo>
                  <a:pt x="68224" y="130086"/>
                </a:lnTo>
                <a:lnTo>
                  <a:pt x="81354" y="128804"/>
                </a:lnTo>
                <a:lnTo>
                  <a:pt x="93524" y="125266"/>
                </a:lnTo>
                <a:lnTo>
                  <a:pt x="104734" y="119470"/>
                </a:lnTo>
                <a:lnTo>
                  <a:pt x="114985" y="111417"/>
                </a:lnTo>
                <a:lnTo>
                  <a:pt x="115697" y="110591"/>
                </a:lnTo>
                <a:lnTo>
                  <a:pt x="67487" y="110591"/>
                </a:lnTo>
                <a:lnTo>
                  <a:pt x="59360" y="109898"/>
                </a:lnTo>
                <a:lnTo>
                  <a:pt x="29135" y="84320"/>
                </a:lnTo>
                <a:lnTo>
                  <a:pt x="25908" y="66421"/>
                </a:lnTo>
                <a:lnTo>
                  <a:pt x="26515" y="56867"/>
                </a:lnTo>
                <a:lnTo>
                  <a:pt x="49834" y="24087"/>
                </a:lnTo>
                <a:lnTo>
                  <a:pt x="66243" y="20574"/>
                </a:lnTo>
                <a:lnTo>
                  <a:pt x="117122" y="20574"/>
                </a:lnTo>
                <a:lnTo>
                  <a:pt x="113030" y="16459"/>
                </a:lnTo>
                <a:lnTo>
                  <a:pt x="102402" y="9258"/>
                </a:lnTo>
                <a:lnTo>
                  <a:pt x="91114" y="4114"/>
                </a:lnTo>
                <a:lnTo>
                  <a:pt x="79166" y="1028"/>
                </a:lnTo>
                <a:lnTo>
                  <a:pt x="66560" y="0"/>
                </a:lnTo>
                <a:close/>
              </a:path>
              <a:path w="134620" h="130809">
                <a:moveTo>
                  <a:pt x="117122" y="20574"/>
                </a:moveTo>
                <a:lnTo>
                  <a:pt x="66509" y="20574"/>
                </a:lnTo>
                <a:lnTo>
                  <a:pt x="75185" y="21276"/>
                </a:lnTo>
                <a:lnTo>
                  <a:pt x="83058" y="23593"/>
                </a:lnTo>
                <a:lnTo>
                  <a:pt x="107530" y="56093"/>
                </a:lnTo>
                <a:lnTo>
                  <a:pt x="108293" y="66421"/>
                </a:lnTo>
                <a:lnTo>
                  <a:pt x="107689" y="74966"/>
                </a:lnTo>
                <a:lnTo>
                  <a:pt x="83126" y="107313"/>
                </a:lnTo>
                <a:lnTo>
                  <a:pt x="67487" y="110591"/>
                </a:lnTo>
                <a:lnTo>
                  <a:pt x="115697" y="110591"/>
                </a:lnTo>
                <a:lnTo>
                  <a:pt x="134114" y="64833"/>
                </a:lnTo>
                <a:lnTo>
                  <a:pt x="134213" y="63119"/>
                </a:lnTo>
                <a:lnTo>
                  <a:pt x="132668" y="48886"/>
                </a:lnTo>
                <a:lnTo>
                  <a:pt x="128622" y="36364"/>
                </a:lnTo>
                <a:lnTo>
                  <a:pt x="122076" y="25555"/>
                </a:lnTo>
                <a:lnTo>
                  <a:pt x="117122" y="2057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5459666" y="6778320"/>
            <a:ext cx="130810" cy="166370"/>
          </a:xfrm>
          <a:custGeom>
            <a:avLst/>
            <a:gdLst/>
            <a:ahLst/>
            <a:cxnLst/>
            <a:rect l="l" t="t" r="r" b="b"/>
            <a:pathLst>
              <a:path w="130810" h="166370">
                <a:moveTo>
                  <a:pt x="73799" y="0"/>
                </a:moveTo>
                <a:lnTo>
                  <a:pt x="60820" y="139"/>
                </a:lnTo>
                <a:lnTo>
                  <a:pt x="59220" y="342"/>
                </a:lnTo>
                <a:lnTo>
                  <a:pt x="57708" y="482"/>
                </a:lnTo>
                <a:lnTo>
                  <a:pt x="20815" y="15405"/>
                </a:lnTo>
                <a:lnTo>
                  <a:pt x="3717" y="51301"/>
                </a:lnTo>
                <a:lnTo>
                  <a:pt x="0" y="102323"/>
                </a:lnTo>
                <a:lnTo>
                  <a:pt x="1428" y="115614"/>
                </a:lnTo>
                <a:lnTo>
                  <a:pt x="27203" y="156300"/>
                </a:lnTo>
                <a:lnTo>
                  <a:pt x="65532" y="166255"/>
                </a:lnTo>
                <a:lnTo>
                  <a:pt x="80129" y="164941"/>
                </a:lnTo>
                <a:lnTo>
                  <a:pt x="92967" y="161323"/>
                </a:lnTo>
                <a:lnTo>
                  <a:pt x="104047" y="155402"/>
                </a:lnTo>
                <a:lnTo>
                  <a:pt x="113372" y="147180"/>
                </a:lnTo>
                <a:lnTo>
                  <a:pt x="114675" y="145414"/>
                </a:lnTo>
                <a:lnTo>
                  <a:pt x="65582" y="145414"/>
                </a:lnTo>
                <a:lnTo>
                  <a:pt x="57091" y="144727"/>
                </a:lnTo>
                <a:lnTo>
                  <a:pt x="28971" y="118968"/>
                </a:lnTo>
                <a:lnTo>
                  <a:pt x="26200" y="99847"/>
                </a:lnTo>
                <a:lnTo>
                  <a:pt x="26779" y="92161"/>
                </a:lnTo>
                <a:lnTo>
                  <a:pt x="57161" y="60727"/>
                </a:lnTo>
                <a:lnTo>
                  <a:pt x="65189" y="59931"/>
                </a:lnTo>
                <a:lnTo>
                  <a:pt x="116031" y="59931"/>
                </a:lnTo>
                <a:lnTo>
                  <a:pt x="114965" y="58750"/>
                </a:lnTo>
                <a:lnTo>
                  <a:pt x="26225" y="58750"/>
                </a:lnTo>
                <a:lnTo>
                  <a:pt x="26250" y="57734"/>
                </a:lnTo>
                <a:lnTo>
                  <a:pt x="35293" y="33820"/>
                </a:lnTo>
                <a:lnTo>
                  <a:pt x="37223" y="31648"/>
                </a:lnTo>
                <a:lnTo>
                  <a:pt x="39611" y="29629"/>
                </a:lnTo>
                <a:lnTo>
                  <a:pt x="45250" y="25819"/>
                </a:lnTo>
                <a:lnTo>
                  <a:pt x="48171" y="24320"/>
                </a:lnTo>
                <a:lnTo>
                  <a:pt x="51193" y="23228"/>
                </a:lnTo>
                <a:lnTo>
                  <a:pt x="53314" y="22313"/>
                </a:lnTo>
                <a:lnTo>
                  <a:pt x="76238" y="20015"/>
                </a:lnTo>
                <a:lnTo>
                  <a:pt x="98134" y="20015"/>
                </a:lnTo>
                <a:lnTo>
                  <a:pt x="105130" y="2070"/>
                </a:lnTo>
                <a:lnTo>
                  <a:pt x="103263" y="1955"/>
                </a:lnTo>
                <a:lnTo>
                  <a:pt x="98983" y="1460"/>
                </a:lnTo>
                <a:lnTo>
                  <a:pt x="93116" y="863"/>
                </a:lnTo>
                <a:lnTo>
                  <a:pt x="89903" y="723"/>
                </a:lnTo>
                <a:lnTo>
                  <a:pt x="78066" y="88"/>
                </a:lnTo>
                <a:lnTo>
                  <a:pt x="73799" y="0"/>
                </a:lnTo>
                <a:close/>
              </a:path>
              <a:path w="130810" h="166370">
                <a:moveTo>
                  <a:pt x="116031" y="59931"/>
                </a:moveTo>
                <a:lnTo>
                  <a:pt x="65189" y="59931"/>
                </a:lnTo>
                <a:lnTo>
                  <a:pt x="72821" y="60500"/>
                </a:lnTo>
                <a:lnTo>
                  <a:pt x="79963" y="62379"/>
                </a:lnTo>
                <a:lnTo>
                  <a:pt x="104826" y="99847"/>
                </a:lnTo>
                <a:lnTo>
                  <a:pt x="104809" y="100698"/>
                </a:lnTo>
                <a:lnTo>
                  <a:pt x="88516" y="138035"/>
                </a:lnTo>
                <a:lnTo>
                  <a:pt x="65582" y="145414"/>
                </a:lnTo>
                <a:lnTo>
                  <a:pt x="114675" y="145414"/>
                </a:lnTo>
                <a:lnTo>
                  <a:pt x="120747" y="137185"/>
                </a:lnTo>
                <a:lnTo>
                  <a:pt x="126010" y="125966"/>
                </a:lnTo>
                <a:lnTo>
                  <a:pt x="129162" y="113520"/>
                </a:lnTo>
                <a:lnTo>
                  <a:pt x="130200" y="99847"/>
                </a:lnTo>
                <a:lnTo>
                  <a:pt x="128938" y="86340"/>
                </a:lnTo>
                <a:lnTo>
                  <a:pt x="125458" y="74414"/>
                </a:lnTo>
                <a:lnTo>
                  <a:pt x="119761" y="64066"/>
                </a:lnTo>
                <a:lnTo>
                  <a:pt x="116031" y="59931"/>
                </a:lnTo>
                <a:close/>
              </a:path>
              <a:path w="130810" h="166370">
                <a:moveTo>
                  <a:pt x="68173" y="39598"/>
                </a:moveTo>
                <a:lnTo>
                  <a:pt x="63995" y="39700"/>
                </a:lnTo>
                <a:lnTo>
                  <a:pt x="61150" y="39903"/>
                </a:lnTo>
                <a:lnTo>
                  <a:pt x="59728" y="40144"/>
                </a:lnTo>
                <a:lnTo>
                  <a:pt x="58305" y="40512"/>
                </a:lnTo>
                <a:lnTo>
                  <a:pt x="52628" y="41465"/>
                </a:lnTo>
                <a:lnTo>
                  <a:pt x="47002" y="43345"/>
                </a:lnTo>
                <a:lnTo>
                  <a:pt x="35852" y="48996"/>
                </a:lnTo>
                <a:lnTo>
                  <a:pt x="30753" y="53225"/>
                </a:lnTo>
                <a:lnTo>
                  <a:pt x="26225" y="58750"/>
                </a:lnTo>
                <a:lnTo>
                  <a:pt x="114965" y="58750"/>
                </a:lnTo>
                <a:lnTo>
                  <a:pt x="111848" y="55295"/>
                </a:lnTo>
                <a:lnTo>
                  <a:pt x="102347" y="48328"/>
                </a:lnTo>
                <a:lnTo>
                  <a:pt x="91901" y="43389"/>
                </a:lnTo>
                <a:lnTo>
                  <a:pt x="80511" y="40479"/>
                </a:lnTo>
                <a:lnTo>
                  <a:pt x="68173" y="39598"/>
                </a:lnTo>
                <a:close/>
              </a:path>
              <a:path w="130810" h="166370">
                <a:moveTo>
                  <a:pt x="98134" y="20015"/>
                </a:moveTo>
                <a:lnTo>
                  <a:pt x="76238" y="20015"/>
                </a:lnTo>
                <a:lnTo>
                  <a:pt x="83883" y="20027"/>
                </a:lnTo>
                <a:lnTo>
                  <a:pt x="85318" y="20180"/>
                </a:lnTo>
                <a:lnTo>
                  <a:pt x="88963" y="20281"/>
                </a:lnTo>
                <a:lnTo>
                  <a:pt x="97599" y="21386"/>
                </a:lnTo>
                <a:lnTo>
                  <a:pt x="98134" y="2001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5596953" y="6813257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60" y="0"/>
                </a:moveTo>
                <a:lnTo>
                  <a:pt x="19913" y="17335"/>
                </a:lnTo>
                <a:lnTo>
                  <a:pt x="266" y="64566"/>
                </a:lnTo>
                <a:lnTo>
                  <a:pt x="0" y="64833"/>
                </a:lnTo>
                <a:lnTo>
                  <a:pt x="11631" y="103356"/>
                </a:lnTo>
                <a:lnTo>
                  <a:pt x="42332" y="126217"/>
                </a:lnTo>
                <a:lnTo>
                  <a:pt x="67970" y="130619"/>
                </a:lnTo>
                <a:lnTo>
                  <a:pt x="68224" y="130086"/>
                </a:lnTo>
                <a:lnTo>
                  <a:pt x="81355" y="128804"/>
                </a:lnTo>
                <a:lnTo>
                  <a:pt x="93525" y="125264"/>
                </a:lnTo>
                <a:lnTo>
                  <a:pt x="104739" y="119465"/>
                </a:lnTo>
                <a:lnTo>
                  <a:pt x="114998" y="111404"/>
                </a:lnTo>
                <a:lnTo>
                  <a:pt x="115699" y="110591"/>
                </a:lnTo>
                <a:lnTo>
                  <a:pt x="67475" y="110591"/>
                </a:lnTo>
                <a:lnTo>
                  <a:pt x="59357" y="109898"/>
                </a:lnTo>
                <a:lnTo>
                  <a:pt x="29140" y="84315"/>
                </a:lnTo>
                <a:lnTo>
                  <a:pt x="25908" y="66420"/>
                </a:lnTo>
                <a:lnTo>
                  <a:pt x="26515" y="56862"/>
                </a:lnTo>
                <a:lnTo>
                  <a:pt x="49834" y="24087"/>
                </a:lnTo>
                <a:lnTo>
                  <a:pt x="66509" y="20561"/>
                </a:lnTo>
                <a:lnTo>
                  <a:pt x="117113" y="20561"/>
                </a:lnTo>
                <a:lnTo>
                  <a:pt x="113030" y="16459"/>
                </a:lnTo>
                <a:lnTo>
                  <a:pt x="102408" y="9251"/>
                </a:lnTo>
                <a:lnTo>
                  <a:pt x="91119" y="4105"/>
                </a:lnTo>
                <a:lnTo>
                  <a:pt x="79168" y="1021"/>
                </a:lnTo>
                <a:lnTo>
                  <a:pt x="66560" y="0"/>
                </a:lnTo>
                <a:close/>
              </a:path>
              <a:path w="134620" h="130809">
                <a:moveTo>
                  <a:pt x="117113" y="20561"/>
                </a:moveTo>
                <a:lnTo>
                  <a:pt x="66509" y="20561"/>
                </a:lnTo>
                <a:lnTo>
                  <a:pt x="75185" y="21271"/>
                </a:lnTo>
                <a:lnTo>
                  <a:pt x="83058" y="23591"/>
                </a:lnTo>
                <a:lnTo>
                  <a:pt x="107530" y="56087"/>
                </a:lnTo>
                <a:lnTo>
                  <a:pt x="108293" y="66420"/>
                </a:lnTo>
                <a:lnTo>
                  <a:pt x="107689" y="74961"/>
                </a:lnTo>
                <a:lnTo>
                  <a:pt x="83124" y="107313"/>
                </a:lnTo>
                <a:lnTo>
                  <a:pt x="67475" y="110591"/>
                </a:lnTo>
                <a:lnTo>
                  <a:pt x="115699" y="110591"/>
                </a:lnTo>
                <a:lnTo>
                  <a:pt x="134114" y="64833"/>
                </a:lnTo>
                <a:lnTo>
                  <a:pt x="134226" y="63118"/>
                </a:lnTo>
                <a:lnTo>
                  <a:pt x="132680" y="48881"/>
                </a:lnTo>
                <a:lnTo>
                  <a:pt x="128633" y="36360"/>
                </a:lnTo>
                <a:lnTo>
                  <a:pt x="122083" y="25553"/>
                </a:lnTo>
                <a:lnTo>
                  <a:pt x="117113" y="2056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5744743" y="6780425"/>
            <a:ext cx="116205" cy="159385"/>
          </a:xfrm>
          <a:custGeom>
            <a:avLst/>
            <a:gdLst/>
            <a:ahLst/>
            <a:cxnLst/>
            <a:rect l="l" t="t" r="r" b="b"/>
            <a:pathLst>
              <a:path w="116204" h="159384">
                <a:moveTo>
                  <a:pt x="89560" y="0"/>
                </a:moveTo>
                <a:lnTo>
                  <a:pt x="23380" y="711"/>
                </a:lnTo>
                <a:lnTo>
                  <a:pt x="23609" y="21551"/>
                </a:lnTo>
                <a:lnTo>
                  <a:pt x="89789" y="20840"/>
                </a:lnTo>
                <a:lnTo>
                  <a:pt x="89560" y="0"/>
                </a:lnTo>
                <a:close/>
              </a:path>
              <a:path w="116204" h="159384">
                <a:moveTo>
                  <a:pt x="23228" y="34912"/>
                </a:moveTo>
                <a:lnTo>
                  <a:pt x="0" y="35166"/>
                </a:lnTo>
                <a:lnTo>
                  <a:pt x="1346" y="159105"/>
                </a:lnTo>
                <a:lnTo>
                  <a:pt x="24549" y="158851"/>
                </a:lnTo>
                <a:lnTo>
                  <a:pt x="24282" y="134010"/>
                </a:lnTo>
                <a:lnTo>
                  <a:pt x="50563" y="105968"/>
                </a:lnTo>
                <a:lnTo>
                  <a:pt x="23990" y="105968"/>
                </a:lnTo>
                <a:lnTo>
                  <a:pt x="23228" y="34912"/>
                </a:lnTo>
                <a:close/>
              </a:path>
              <a:path w="116204" h="159384">
                <a:moveTo>
                  <a:pt x="114782" y="62217"/>
                </a:moveTo>
                <a:lnTo>
                  <a:pt x="91567" y="62217"/>
                </a:lnTo>
                <a:lnTo>
                  <a:pt x="92595" y="158114"/>
                </a:lnTo>
                <a:lnTo>
                  <a:pt x="115811" y="157860"/>
                </a:lnTo>
                <a:lnTo>
                  <a:pt x="114782" y="62217"/>
                </a:lnTo>
                <a:close/>
              </a:path>
              <a:path w="116204" h="159384">
                <a:moveTo>
                  <a:pt x="114477" y="33921"/>
                </a:moveTo>
                <a:lnTo>
                  <a:pt x="91262" y="34175"/>
                </a:lnTo>
                <a:lnTo>
                  <a:pt x="23990" y="105968"/>
                </a:lnTo>
                <a:lnTo>
                  <a:pt x="50563" y="105968"/>
                </a:lnTo>
                <a:lnTo>
                  <a:pt x="91567" y="62217"/>
                </a:lnTo>
                <a:lnTo>
                  <a:pt x="114782" y="62217"/>
                </a:lnTo>
                <a:lnTo>
                  <a:pt x="114477" y="3392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5994768" y="6812253"/>
            <a:ext cx="116205" cy="125095"/>
          </a:xfrm>
          <a:custGeom>
            <a:avLst/>
            <a:gdLst/>
            <a:ahLst/>
            <a:cxnLst/>
            <a:rect l="l" t="t" r="r" b="b"/>
            <a:pathLst>
              <a:path w="116204" h="125095">
                <a:moveTo>
                  <a:pt x="58699" y="0"/>
                </a:moveTo>
                <a:lnTo>
                  <a:pt x="0" y="635"/>
                </a:lnTo>
                <a:lnTo>
                  <a:pt x="1333" y="124574"/>
                </a:lnTo>
                <a:lnTo>
                  <a:pt x="70167" y="123837"/>
                </a:lnTo>
                <a:lnTo>
                  <a:pt x="109110" y="104825"/>
                </a:lnTo>
                <a:lnTo>
                  <a:pt x="24333" y="104825"/>
                </a:lnTo>
                <a:lnTo>
                  <a:pt x="23825" y="57556"/>
                </a:lnTo>
                <a:lnTo>
                  <a:pt x="70611" y="57048"/>
                </a:lnTo>
                <a:lnTo>
                  <a:pt x="106781" y="57048"/>
                </a:lnTo>
                <a:lnTo>
                  <a:pt x="102793" y="51587"/>
                </a:lnTo>
                <a:lnTo>
                  <a:pt x="95859" y="47421"/>
                </a:lnTo>
                <a:lnTo>
                  <a:pt x="86944" y="45910"/>
                </a:lnTo>
                <a:lnTo>
                  <a:pt x="89763" y="43751"/>
                </a:lnTo>
                <a:lnTo>
                  <a:pt x="92049" y="41275"/>
                </a:lnTo>
                <a:lnTo>
                  <a:pt x="94250" y="37782"/>
                </a:lnTo>
                <a:lnTo>
                  <a:pt x="23609" y="37782"/>
                </a:lnTo>
                <a:lnTo>
                  <a:pt x="23418" y="19875"/>
                </a:lnTo>
                <a:lnTo>
                  <a:pt x="65138" y="19431"/>
                </a:lnTo>
                <a:lnTo>
                  <a:pt x="97279" y="19431"/>
                </a:lnTo>
                <a:lnTo>
                  <a:pt x="94106" y="13423"/>
                </a:lnTo>
                <a:lnTo>
                  <a:pt x="87731" y="7975"/>
                </a:lnTo>
                <a:lnTo>
                  <a:pt x="82330" y="4405"/>
                </a:lnTo>
                <a:lnTo>
                  <a:pt x="75691" y="1887"/>
                </a:lnTo>
                <a:lnTo>
                  <a:pt x="67814" y="419"/>
                </a:lnTo>
                <a:lnTo>
                  <a:pt x="58699" y="0"/>
                </a:lnTo>
                <a:close/>
              </a:path>
              <a:path w="116204" h="125095">
                <a:moveTo>
                  <a:pt x="106781" y="57048"/>
                </a:moveTo>
                <a:lnTo>
                  <a:pt x="70611" y="57048"/>
                </a:lnTo>
                <a:lnTo>
                  <a:pt x="77749" y="59334"/>
                </a:lnTo>
                <a:lnTo>
                  <a:pt x="87452" y="68668"/>
                </a:lnTo>
                <a:lnTo>
                  <a:pt x="90182" y="73837"/>
                </a:lnTo>
                <a:lnTo>
                  <a:pt x="90779" y="79527"/>
                </a:lnTo>
                <a:lnTo>
                  <a:pt x="90855" y="87376"/>
                </a:lnTo>
                <a:lnTo>
                  <a:pt x="88874" y="92557"/>
                </a:lnTo>
                <a:lnTo>
                  <a:pt x="80784" y="101904"/>
                </a:lnTo>
                <a:lnTo>
                  <a:pt x="74764" y="104279"/>
                </a:lnTo>
                <a:lnTo>
                  <a:pt x="24333" y="104825"/>
                </a:lnTo>
                <a:lnTo>
                  <a:pt x="109110" y="104825"/>
                </a:lnTo>
                <a:lnTo>
                  <a:pt x="109254" y="104638"/>
                </a:lnTo>
                <a:lnTo>
                  <a:pt x="112825" y="97961"/>
                </a:lnTo>
                <a:lnTo>
                  <a:pt x="115040" y="91017"/>
                </a:lnTo>
                <a:lnTo>
                  <a:pt x="115900" y="83807"/>
                </a:lnTo>
                <a:lnTo>
                  <a:pt x="115829" y="79527"/>
                </a:lnTo>
                <a:lnTo>
                  <a:pt x="115430" y="72504"/>
                </a:lnTo>
                <a:lnTo>
                  <a:pt x="112725" y="65189"/>
                </a:lnTo>
                <a:lnTo>
                  <a:pt x="106781" y="57048"/>
                </a:lnTo>
                <a:close/>
              </a:path>
              <a:path w="116204" h="125095">
                <a:moveTo>
                  <a:pt x="97279" y="19431"/>
                </a:moveTo>
                <a:lnTo>
                  <a:pt x="65138" y="19431"/>
                </a:lnTo>
                <a:lnTo>
                  <a:pt x="68300" y="20205"/>
                </a:lnTo>
                <a:lnTo>
                  <a:pt x="72783" y="23355"/>
                </a:lnTo>
                <a:lnTo>
                  <a:pt x="74180" y="25031"/>
                </a:lnTo>
                <a:lnTo>
                  <a:pt x="74726" y="26809"/>
                </a:lnTo>
                <a:lnTo>
                  <a:pt x="74904" y="27165"/>
                </a:lnTo>
                <a:lnTo>
                  <a:pt x="23609" y="37782"/>
                </a:lnTo>
                <a:lnTo>
                  <a:pt x="94250" y="37782"/>
                </a:lnTo>
                <a:lnTo>
                  <a:pt x="95554" y="35712"/>
                </a:lnTo>
                <a:lnTo>
                  <a:pt x="96685" y="32905"/>
                </a:lnTo>
                <a:lnTo>
                  <a:pt x="97180" y="30035"/>
                </a:lnTo>
                <a:lnTo>
                  <a:pt x="97274" y="23355"/>
                </a:lnTo>
                <a:lnTo>
                  <a:pt x="97279" y="1943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6234633" y="6808272"/>
            <a:ext cx="190500" cy="126364"/>
          </a:xfrm>
          <a:custGeom>
            <a:avLst/>
            <a:gdLst/>
            <a:ahLst/>
            <a:cxnLst/>
            <a:rect l="l" t="t" r="r" b="b"/>
            <a:pathLst>
              <a:path w="190500" h="126365">
                <a:moveTo>
                  <a:pt x="23202" y="1777"/>
                </a:moveTo>
                <a:lnTo>
                  <a:pt x="0" y="2031"/>
                </a:lnTo>
                <a:lnTo>
                  <a:pt x="1320" y="125971"/>
                </a:lnTo>
                <a:lnTo>
                  <a:pt x="189979" y="123939"/>
                </a:lnTo>
                <a:lnTo>
                  <a:pt x="189788" y="106222"/>
                </a:lnTo>
                <a:lnTo>
                  <a:pt x="24333" y="106222"/>
                </a:lnTo>
                <a:lnTo>
                  <a:pt x="23202" y="1777"/>
                </a:lnTo>
                <a:close/>
              </a:path>
              <a:path w="190500" h="126365">
                <a:moveTo>
                  <a:pt x="105397" y="901"/>
                </a:moveTo>
                <a:lnTo>
                  <a:pt x="81915" y="1155"/>
                </a:lnTo>
                <a:lnTo>
                  <a:pt x="83032" y="105587"/>
                </a:lnTo>
                <a:lnTo>
                  <a:pt x="24333" y="106222"/>
                </a:lnTo>
                <a:lnTo>
                  <a:pt x="189788" y="106222"/>
                </a:lnTo>
                <a:lnTo>
                  <a:pt x="189779" y="105333"/>
                </a:lnTo>
                <a:lnTo>
                  <a:pt x="106514" y="105333"/>
                </a:lnTo>
                <a:lnTo>
                  <a:pt x="105397" y="901"/>
                </a:lnTo>
                <a:close/>
              </a:path>
              <a:path w="190500" h="126365">
                <a:moveTo>
                  <a:pt x="188645" y="0"/>
                </a:moveTo>
                <a:lnTo>
                  <a:pt x="165163" y="253"/>
                </a:lnTo>
                <a:lnTo>
                  <a:pt x="166281" y="104686"/>
                </a:lnTo>
                <a:lnTo>
                  <a:pt x="106514" y="105333"/>
                </a:lnTo>
                <a:lnTo>
                  <a:pt x="189779" y="105333"/>
                </a:lnTo>
                <a:lnTo>
                  <a:pt x="18864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6442760" y="6806969"/>
            <a:ext cx="118745" cy="125730"/>
          </a:xfrm>
          <a:custGeom>
            <a:avLst/>
            <a:gdLst/>
            <a:ahLst/>
            <a:cxnLst/>
            <a:rect l="l" t="t" r="r" b="b"/>
            <a:pathLst>
              <a:path w="118745" h="125729">
                <a:moveTo>
                  <a:pt x="81026" y="57772"/>
                </a:moveTo>
                <a:lnTo>
                  <a:pt x="44729" y="57772"/>
                </a:lnTo>
                <a:lnTo>
                  <a:pt x="48691" y="59029"/>
                </a:lnTo>
                <a:lnTo>
                  <a:pt x="56400" y="64109"/>
                </a:lnTo>
                <a:lnTo>
                  <a:pt x="59423" y="67411"/>
                </a:lnTo>
                <a:lnTo>
                  <a:pt x="61595" y="71488"/>
                </a:lnTo>
                <a:lnTo>
                  <a:pt x="93662" y="125374"/>
                </a:lnTo>
                <a:lnTo>
                  <a:pt x="118719" y="122427"/>
                </a:lnTo>
                <a:lnTo>
                  <a:pt x="87718" y="68529"/>
                </a:lnTo>
                <a:lnTo>
                  <a:pt x="87350" y="67830"/>
                </a:lnTo>
                <a:lnTo>
                  <a:pt x="86029" y="65481"/>
                </a:lnTo>
                <a:lnTo>
                  <a:pt x="85534" y="64731"/>
                </a:lnTo>
                <a:lnTo>
                  <a:pt x="84988" y="64020"/>
                </a:lnTo>
                <a:lnTo>
                  <a:pt x="81368" y="58191"/>
                </a:lnTo>
                <a:lnTo>
                  <a:pt x="81026" y="57772"/>
                </a:lnTo>
                <a:close/>
              </a:path>
              <a:path w="118745" h="125729">
                <a:moveTo>
                  <a:pt x="23215" y="838"/>
                </a:moveTo>
                <a:lnTo>
                  <a:pt x="0" y="1092"/>
                </a:lnTo>
                <a:lnTo>
                  <a:pt x="1333" y="125031"/>
                </a:lnTo>
                <a:lnTo>
                  <a:pt x="24536" y="124777"/>
                </a:lnTo>
                <a:lnTo>
                  <a:pt x="23825" y="58000"/>
                </a:lnTo>
                <a:lnTo>
                  <a:pt x="44729" y="57772"/>
                </a:lnTo>
                <a:lnTo>
                  <a:pt x="81026" y="57772"/>
                </a:lnTo>
                <a:lnTo>
                  <a:pt x="77000" y="52844"/>
                </a:lnTo>
                <a:lnTo>
                  <a:pt x="66763" y="43154"/>
                </a:lnTo>
                <a:lnTo>
                  <a:pt x="60553" y="40690"/>
                </a:lnTo>
                <a:lnTo>
                  <a:pt x="53251" y="40589"/>
                </a:lnTo>
                <a:lnTo>
                  <a:pt x="53817" y="40106"/>
                </a:lnTo>
                <a:lnTo>
                  <a:pt x="23634" y="40106"/>
                </a:lnTo>
                <a:lnTo>
                  <a:pt x="23215" y="838"/>
                </a:lnTo>
                <a:close/>
              </a:path>
              <a:path w="118745" h="125729">
                <a:moveTo>
                  <a:pt x="100850" y="0"/>
                </a:moveTo>
                <a:lnTo>
                  <a:pt x="70434" y="330"/>
                </a:lnTo>
                <a:lnTo>
                  <a:pt x="23634" y="40106"/>
                </a:lnTo>
                <a:lnTo>
                  <a:pt x="53817" y="40106"/>
                </a:lnTo>
                <a:lnTo>
                  <a:pt x="10085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6553631" y="6802940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60" y="0"/>
                </a:moveTo>
                <a:lnTo>
                  <a:pt x="19900" y="17335"/>
                </a:lnTo>
                <a:lnTo>
                  <a:pt x="266" y="64566"/>
                </a:lnTo>
                <a:lnTo>
                  <a:pt x="0" y="64833"/>
                </a:lnTo>
                <a:lnTo>
                  <a:pt x="11629" y="103356"/>
                </a:lnTo>
                <a:lnTo>
                  <a:pt x="42325" y="126217"/>
                </a:lnTo>
                <a:lnTo>
                  <a:pt x="67957" y="130619"/>
                </a:lnTo>
                <a:lnTo>
                  <a:pt x="68224" y="130086"/>
                </a:lnTo>
                <a:lnTo>
                  <a:pt x="81349" y="128804"/>
                </a:lnTo>
                <a:lnTo>
                  <a:pt x="93519" y="125266"/>
                </a:lnTo>
                <a:lnTo>
                  <a:pt x="104732" y="119470"/>
                </a:lnTo>
                <a:lnTo>
                  <a:pt x="114985" y="111417"/>
                </a:lnTo>
                <a:lnTo>
                  <a:pt x="115697" y="110591"/>
                </a:lnTo>
                <a:lnTo>
                  <a:pt x="67475" y="110591"/>
                </a:lnTo>
                <a:lnTo>
                  <a:pt x="59355" y="109898"/>
                </a:lnTo>
                <a:lnTo>
                  <a:pt x="29135" y="84320"/>
                </a:lnTo>
                <a:lnTo>
                  <a:pt x="25907" y="66421"/>
                </a:lnTo>
                <a:lnTo>
                  <a:pt x="26510" y="56867"/>
                </a:lnTo>
                <a:lnTo>
                  <a:pt x="49831" y="24087"/>
                </a:lnTo>
                <a:lnTo>
                  <a:pt x="66243" y="20574"/>
                </a:lnTo>
                <a:lnTo>
                  <a:pt x="117122" y="20574"/>
                </a:lnTo>
                <a:lnTo>
                  <a:pt x="113029" y="16459"/>
                </a:lnTo>
                <a:lnTo>
                  <a:pt x="102402" y="9258"/>
                </a:lnTo>
                <a:lnTo>
                  <a:pt x="91114" y="4114"/>
                </a:lnTo>
                <a:lnTo>
                  <a:pt x="79166" y="1028"/>
                </a:lnTo>
                <a:lnTo>
                  <a:pt x="66560" y="0"/>
                </a:lnTo>
                <a:close/>
              </a:path>
              <a:path w="134620" h="130809">
                <a:moveTo>
                  <a:pt x="117122" y="20574"/>
                </a:moveTo>
                <a:lnTo>
                  <a:pt x="66509" y="20574"/>
                </a:lnTo>
                <a:lnTo>
                  <a:pt x="75179" y="21278"/>
                </a:lnTo>
                <a:lnTo>
                  <a:pt x="83053" y="23598"/>
                </a:lnTo>
                <a:lnTo>
                  <a:pt x="107530" y="56093"/>
                </a:lnTo>
                <a:lnTo>
                  <a:pt x="108293" y="66421"/>
                </a:lnTo>
                <a:lnTo>
                  <a:pt x="107689" y="74966"/>
                </a:lnTo>
                <a:lnTo>
                  <a:pt x="83119" y="107313"/>
                </a:lnTo>
                <a:lnTo>
                  <a:pt x="67475" y="110591"/>
                </a:lnTo>
                <a:lnTo>
                  <a:pt x="115697" y="110591"/>
                </a:lnTo>
                <a:lnTo>
                  <a:pt x="134102" y="64833"/>
                </a:lnTo>
                <a:lnTo>
                  <a:pt x="134213" y="63119"/>
                </a:lnTo>
                <a:lnTo>
                  <a:pt x="132668" y="48886"/>
                </a:lnTo>
                <a:lnTo>
                  <a:pt x="128622" y="36364"/>
                </a:lnTo>
                <a:lnTo>
                  <a:pt x="122076" y="25555"/>
                </a:lnTo>
                <a:lnTo>
                  <a:pt x="117122" y="2057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6686498" y="6804228"/>
            <a:ext cx="113664" cy="126364"/>
          </a:xfrm>
          <a:custGeom>
            <a:avLst/>
            <a:gdLst/>
            <a:ahLst/>
            <a:cxnLst/>
            <a:rect l="l" t="t" r="r" b="b"/>
            <a:pathLst>
              <a:path w="113665" h="126365">
                <a:moveTo>
                  <a:pt x="60453" y="20319"/>
                </a:moveTo>
                <a:lnTo>
                  <a:pt x="34899" y="20319"/>
                </a:lnTo>
                <a:lnTo>
                  <a:pt x="0" y="125158"/>
                </a:lnTo>
                <a:lnTo>
                  <a:pt x="24028" y="126237"/>
                </a:lnTo>
                <a:lnTo>
                  <a:pt x="55765" y="25717"/>
                </a:lnTo>
                <a:lnTo>
                  <a:pt x="55803" y="25349"/>
                </a:lnTo>
                <a:lnTo>
                  <a:pt x="55981" y="24993"/>
                </a:lnTo>
                <a:lnTo>
                  <a:pt x="56121" y="24815"/>
                </a:lnTo>
                <a:lnTo>
                  <a:pt x="56299" y="24637"/>
                </a:lnTo>
                <a:lnTo>
                  <a:pt x="56984" y="23380"/>
                </a:lnTo>
                <a:lnTo>
                  <a:pt x="57823" y="22301"/>
                </a:lnTo>
                <a:lnTo>
                  <a:pt x="59753" y="20510"/>
                </a:lnTo>
                <a:lnTo>
                  <a:pt x="60453" y="20319"/>
                </a:lnTo>
                <a:close/>
              </a:path>
              <a:path w="113665" h="126365">
                <a:moveTo>
                  <a:pt x="112287" y="19748"/>
                </a:moveTo>
                <a:lnTo>
                  <a:pt x="89065" y="19748"/>
                </a:lnTo>
                <a:lnTo>
                  <a:pt x="90182" y="124193"/>
                </a:lnTo>
                <a:lnTo>
                  <a:pt x="113398" y="123939"/>
                </a:lnTo>
                <a:lnTo>
                  <a:pt x="112287" y="19748"/>
                </a:lnTo>
                <a:close/>
              </a:path>
              <a:path w="113665" h="126365">
                <a:moveTo>
                  <a:pt x="112077" y="0"/>
                </a:moveTo>
                <a:lnTo>
                  <a:pt x="20281" y="990"/>
                </a:lnTo>
                <a:lnTo>
                  <a:pt x="20485" y="20485"/>
                </a:lnTo>
                <a:lnTo>
                  <a:pt x="34899" y="20319"/>
                </a:lnTo>
                <a:lnTo>
                  <a:pt x="60453" y="20319"/>
                </a:lnTo>
                <a:lnTo>
                  <a:pt x="61480" y="20040"/>
                </a:lnTo>
                <a:lnTo>
                  <a:pt x="89065" y="19748"/>
                </a:lnTo>
                <a:lnTo>
                  <a:pt x="112287" y="19748"/>
                </a:lnTo>
                <a:lnTo>
                  <a:pt x="1120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6806895" y="6802614"/>
            <a:ext cx="142240" cy="186690"/>
          </a:xfrm>
          <a:custGeom>
            <a:avLst/>
            <a:gdLst/>
            <a:ahLst/>
            <a:cxnLst/>
            <a:rect l="l" t="t" r="r" b="b"/>
            <a:pathLst>
              <a:path w="142240" h="186690">
                <a:moveTo>
                  <a:pt x="11341" y="163550"/>
                </a:moveTo>
                <a:lnTo>
                  <a:pt x="26885" y="186359"/>
                </a:lnTo>
                <a:lnTo>
                  <a:pt x="33159" y="186207"/>
                </a:lnTo>
                <a:lnTo>
                  <a:pt x="67792" y="167576"/>
                </a:lnTo>
                <a:lnTo>
                  <a:pt x="68855" y="165214"/>
                </a:lnTo>
                <a:lnTo>
                  <a:pt x="22212" y="165214"/>
                </a:lnTo>
                <a:lnTo>
                  <a:pt x="18643" y="164896"/>
                </a:lnTo>
                <a:lnTo>
                  <a:pt x="16865" y="164566"/>
                </a:lnTo>
                <a:lnTo>
                  <a:pt x="15087" y="164045"/>
                </a:lnTo>
                <a:lnTo>
                  <a:pt x="13703" y="163969"/>
                </a:lnTo>
                <a:lnTo>
                  <a:pt x="12458" y="163626"/>
                </a:lnTo>
                <a:lnTo>
                  <a:pt x="11341" y="163550"/>
                </a:lnTo>
                <a:close/>
              </a:path>
              <a:path w="142240" h="186690">
                <a:moveTo>
                  <a:pt x="26149" y="1244"/>
                </a:moveTo>
                <a:lnTo>
                  <a:pt x="0" y="1524"/>
                </a:lnTo>
                <a:lnTo>
                  <a:pt x="61899" y="124269"/>
                </a:lnTo>
                <a:lnTo>
                  <a:pt x="48844" y="151396"/>
                </a:lnTo>
                <a:lnTo>
                  <a:pt x="46583" y="156133"/>
                </a:lnTo>
                <a:lnTo>
                  <a:pt x="43370" y="159727"/>
                </a:lnTo>
                <a:lnTo>
                  <a:pt x="35052" y="164096"/>
                </a:lnTo>
                <a:lnTo>
                  <a:pt x="30480" y="165214"/>
                </a:lnTo>
                <a:lnTo>
                  <a:pt x="68855" y="165214"/>
                </a:lnTo>
                <a:lnTo>
                  <a:pt x="71094" y="160235"/>
                </a:lnTo>
                <a:lnTo>
                  <a:pt x="99352" y="96088"/>
                </a:lnTo>
                <a:lnTo>
                  <a:pt x="74142" y="96088"/>
                </a:lnTo>
                <a:lnTo>
                  <a:pt x="26149" y="1244"/>
                </a:lnTo>
                <a:close/>
              </a:path>
              <a:path w="142240" h="186690">
                <a:moveTo>
                  <a:pt x="48844" y="151130"/>
                </a:moveTo>
                <a:lnTo>
                  <a:pt x="48723" y="151396"/>
                </a:lnTo>
                <a:lnTo>
                  <a:pt x="48844" y="151130"/>
                </a:lnTo>
                <a:close/>
              </a:path>
              <a:path w="142240" h="186690">
                <a:moveTo>
                  <a:pt x="141681" y="0"/>
                </a:moveTo>
                <a:lnTo>
                  <a:pt x="115798" y="266"/>
                </a:lnTo>
                <a:lnTo>
                  <a:pt x="74142" y="96088"/>
                </a:lnTo>
                <a:lnTo>
                  <a:pt x="99352" y="96088"/>
                </a:lnTo>
                <a:lnTo>
                  <a:pt x="14168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7071576" y="6800050"/>
            <a:ext cx="116205" cy="125730"/>
          </a:xfrm>
          <a:custGeom>
            <a:avLst/>
            <a:gdLst/>
            <a:ahLst/>
            <a:cxnLst/>
            <a:rect l="l" t="t" r="r" b="b"/>
            <a:pathLst>
              <a:path w="116204" h="125729">
                <a:moveTo>
                  <a:pt x="23215" y="977"/>
                </a:moveTo>
                <a:lnTo>
                  <a:pt x="0" y="1231"/>
                </a:lnTo>
                <a:lnTo>
                  <a:pt x="1333" y="125171"/>
                </a:lnTo>
                <a:lnTo>
                  <a:pt x="24549" y="124917"/>
                </a:lnTo>
                <a:lnTo>
                  <a:pt x="24282" y="100075"/>
                </a:lnTo>
                <a:lnTo>
                  <a:pt x="50562" y="72034"/>
                </a:lnTo>
                <a:lnTo>
                  <a:pt x="23977" y="72034"/>
                </a:lnTo>
                <a:lnTo>
                  <a:pt x="23215" y="977"/>
                </a:lnTo>
                <a:close/>
              </a:path>
              <a:path w="116204" h="125729">
                <a:moveTo>
                  <a:pt x="114769" y="28295"/>
                </a:moveTo>
                <a:lnTo>
                  <a:pt x="91554" y="28295"/>
                </a:lnTo>
                <a:lnTo>
                  <a:pt x="92583" y="124193"/>
                </a:lnTo>
                <a:lnTo>
                  <a:pt x="115798" y="123939"/>
                </a:lnTo>
                <a:lnTo>
                  <a:pt x="114769" y="28295"/>
                </a:lnTo>
                <a:close/>
              </a:path>
              <a:path w="116204" h="125729">
                <a:moveTo>
                  <a:pt x="114465" y="0"/>
                </a:moveTo>
                <a:lnTo>
                  <a:pt x="91249" y="241"/>
                </a:lnTo>
                <a:lnTo>
                  <a:pt x="23977" y="72034"/>
                </a:lnTo>
                <a:lnTo>
                  <a:pt x="50562" y="72034"/>
                </a:lnTo>
                <a:lnTo>
                  <a:pt x="91554" y="28295"/>
                </a:lnTo>
                <a:lnTo>
                  <a:pt x="114769" y="28295"/>
                </a:lnTo>
                <a:lnTo>
                  <a:pt x="11446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7205764" y="6798898"/>
            <a:ext cx="86995" cy="125095"/>
          </a:xfrm>
          <a:custGeom>
            <a:avLst/>
            <a:gdLst/>
            <a:ahLst/>
            <a:cxnLst/>
            <a:rect l="l" t="t" r="r" b="b"/>
            <a:pathLst>
              <a:path w="86995" h="125095">
                <a:moveTo>
                  <a:pt x="86448" y="0"/>
                </a:moveTo>
                <a:lnTo>
                  <a:pt x="0" y="939"/>
                </a:lnTo>
                <a:lnTo>
                  <a:pt x="1333" y="124879"/>
                </a:lnTo>
                <a:lnTo>
                  <a:pt x="24549" y="124625"/>
                </a:lnTo>
                <a:lnTo>
                  <a:pt x="23418" y="20180"/>
                </a:lnTo>
                <a:lnTo>
                  <a:pt x="86664" y="19494"/>
                </a:lnTo>
                <a:lnTo>
                  <a:pt x="8644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7297813" y="6796089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5" h="187959">
                <a:moveTo>
                  <a:pt x="23228" y="2501"/>
                </a:moveTo>
                <a:lnTo>
                  <a:pt x="0" y="2755"/>
                </a:lnTo>
                <a:lnTo>
                  <a:pt x="1993" y="187871"/>
                </a:lnTo>
                <a:lnTo>
                  <a:pt x="25209" y="187617"/>
                </a:lnTo>
                <a:lnTo>
                  <a:pt x="24536" y="124840"/>
                </a:lnTo>
                <a:lnTo>
                  <a:pt x="74958" y="124840"/>
                </a:lnTo>
                <a:lnTo>
                  <a:pt x="79830" y="123577"/>
                </a:lnTo>
                <a:lnTo>
                  <a:pt x="91128" y="118280"/>
                </a:lnTo>
                <a:lnTo>
                  <a:pt x="101231" y="110921"/>
                </a:lnTo>
                <a:lnTo>
                  <a:pt x="104508" y="107226"/>
                </a:lnTo>
                <a:lnTo>
                  <a:pt x="47561" y="107226"/>
                </a:lnTo>
                <a:lnTo>
                  <a:pt x="43459" y="106921"/>
                </a:lnTo>
                <a:lnTo>
                  <a:pt x="23520" y="30276"/>
                </a:lnTo>
                <a:lnTo>
                  <a:pt x="26873" y="28105"/>
                </a:lnTo>
                <a:lnTo>
                  <a:pt x="52501" y="21145"/>
                </a:lnTo>
                <a:lnTo>
                  <a:pt x="105907" y="21145"/>
                </a:lnTo>
                <a:lnTo>
                  <a:pt x="100203" y="15290"/>
                </a:lnTo>
                <a:lnTo>
                  <a:pt x="90225" y="8506"/>
                </a:lnTo>
                <a:lnTo>
                  <a:pt x="89924" y="8369"/>
                </a:lnTo>
                <a:lnTo>
                  <a:pt x="23279" y="8369"/>
                </a:lnTo>
                <a:lnTo>
                  <a:pt x="23228" y="2501"/>
                </a:lnTo>
                <a:close/>
              </a:path>
              <a:path w="120015" h="187959">
                <a:moveTo>
                  <a:pt x="74958" y="124840"/>
                </a:moveTo>
                <a:lnTo>
                  <a:pt x="24536" y="124840"/>
                </a:lnTo>
                <a:lnTo>
                  <a:pt x="29705" y="126034"/>
                </a:lnTo>
                <a:lnTo>
                  <a:pt x="34734" y="126872"/>
                </a:lnTo>
                <a:lnTo>
                  <a:pt x="44538" y="127838"/>
                </a:lnTo>
                <a:lnTo>
                  <a:pt x="49212" y="128041"/>
                </a:lnTo>
                <a:lnTo>
                  <a:pt x="53657" y="128003"/>
                </a:lnTo>
                <a:lnTo>
                  <a:pt x="67339" y="126816"/>
                </a:lnTo>
                <a:lnTo>
                  <a:pt x="74958" y="124840"/>
                </a:lnTo>
                <a:close/>
              </a:path>
              <a:path w="120015" h="187959">
                <a:moveTo>
                  <a:pt x="105907" y="21145"/>
                </a:moveTo>
                <a:lnTo>
                  <a:pt x="52501" y="21145"/>
                </a:lnTo>
                <a:lnTo>
                  <a:pt x="60300" y="21719"/>
                </a:lnTo>
                <a:lnTo>
                  <a:pt x="67676" y="23596"/>
                </a:lnTo>
                <a:lnTo>
                  <a:pt x="93163" y="53221"/>
                </a:lnTo>
                <a:lnTo>
                  <a:pt x="94056" y="63449"/>
                </a:lnTo>
                <a:lnTo>
                  <a:pt x="93346" y="73904"/>
                </a:lnTo>
                <a:lnTo>
                  <a:pt x="67440" y="104071"/>
                </a:lnTo>
                <a:lnTo>
                  <a:pt x="47561" y="107226"/>
                </a:lnTo>
                <a:lnTo>
                  <a:pt x="104508" y="107226"/>
                </a:lnTo>
                <a:lnTo>
                  <a:pt x="109542" y="101549"/>
                </a:lnTo>
                <a:lnTo>
                  <a:pt x="115427" y="90198"/>
                </a:lnTo>
                <a:lnTo>
                  <a:pt x="118887" y="76871"/>
                </a:lnTo>
                <a:lnTo>
                  <a:pt x="119926" y="61569"/>
                </a:lnTo>
                <a:lnTo>
                  <a:pt x="118566" y="47155"/>
                </a:lnTo>
                <a:lnTo>
                  <a:pt x="114827" y="34639"/>
                </a:lnTo>
                <a:lnTo>
                  <a:pt x="108706" y="24018"/>
                </a:lnTo>
                <a:lnTo>
                  <a:pt x="105907" y="21145"/>
                </a:lnTo>
                <a:close/>
              </a:path>
              <a:path w="120015" h="187959">
                <a:moveTo>
                  <a:pt x="56807" y="0"/>
                </a:moveTo>
                <a:lnTo>
                  <a:pt x="23279" y="8369"/>
                </a:lnTo>
                <a:lnTo>
                  <a:pt x="89924" y="8369"/>
                </a:lnTo>
                <a:lnTo>
                  <a:pt x="79667" y="3697"/>
                </a:lnTo>
                <a:lnTo>
                  <a:pt x="68527" y="862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7413243" y="6796063"/>
            <a:ext cx="142240" cy="186690"/>
          </a:xfrm>
          <a:custGeom>
            <a:avLst/>
            <a:gdLst/>
            <a:ahLst/>
            <a:cxnLst/>
            <a:rect l="l" t="t" r="r" b="b"/>
            <a:pathLst>
              <a:path w="142240" h="186690">
                <a:moveTo>
                  <a:pt x="11341" y="163563"/>
                </a:moveTo>
                <a:lnTo>
                  <a:pt x="26885" y="186372"/>
                </a:lnTo>
                <a:lnTo>
                  <a:pt x="33159" y="186220"/>
                </a:lnTo>
                <a:lnTo>
                  <a:pt x="67779" y="167589"/>
                </a:lnTo>
                <a:lnTo>
                  <a:pt x="68842" y="165227"/>
                </a:lnTo>
                <a:lnTo>
                  <a:pt x="22212" y="165227"/>
                </a:lnTo>
                <a:lnTo>
                  <a:pt x="18643" y="164909"/>
                </a:lnTo>
                <a:lnTo>
                  <a:pt x="16865" y="164579"/>
                </a:lnTo>
                <a:lnTo>
                  <a:pt x="15087" y="164058"/>
                </a:lnTo>
                <a:lnTo>
                  <a:pt x="13703" y="163982"/>
                </a:lnTo>
                <a:lnTo>
                  <a:pt x="12458" y="163639"/>
                </a:lnTo>
                <a:lnTo>
                  <a:pt x="11341" y="163563"/>
                </a:lnTo>
                <a:close/>
              </a:path>
              <a:path w="142240" h="186690">
                <a:moveTo>
                  <a:pt x="26149" y="1257"/>
                </a:moveTo>
                <a:lnTo>
                  <a:pt x="0" y="1536"/>
                </a:lnTo>
                <a:lnTo>
                  <a:pt x="61887" y="124282"/>
                </a:lnTo>
                <a:lnTo>
                  <a:pt x="48844" y="151409"/>
                </a:lnTo>
                <a:lnTo>
                  <a:pt x="46583" y="156146"/>
                </a:lnTo>
                <a:lnTo>
                  <a:pt x="43370" y="159740"/>
                </a:lnTo>
                <a:lnTo>
                  <a:pt x="35052" y="164109"/>
                </a:lnTo>
                <a:lnTo>
                  <a:pt x="30480" y="165227"/>
                </a:lnTo>
                <a:lnTo>
                  <a:pt x="68842" y="165227"/>
                </a:lnTo>
                <a:lnTo>
                  <a:pt x="71081" y="160248"/>
                </a:lnTo>
                <a:lnTo>
                  <a:pt x="99342" y="96100"/>
                </a:lnTo>
                <a:lnTo>
                  <a:pt x="74129" y="96100"/>
                </a:lnTo>
                <a:lnTo>
                  <a:pt x="26149" y="1257"/>
                </a:lnTo>
                <a:close/>
              </a:path>
              <a:path w="142240" h="186690">
                <a:moveTo>
                  <a:pt x="48844" y="151142"/>
                </a:moveTo>
                <a:lnTo>
                  <a:pt x="48723" y="151409"/>
                </a:lnTo>
                <a:lnTo>
                  <a:pt x="48844" y="151142"/>
                </a:lnTo>
                <a:close/>
              </a:path>
              <a:path w="142240" h="186690">
                <a:moveTo>
                  <a:pt x="141681" y="0"/>
                </a:moveTo>
                <a:lnTo>
                  <a:pt x="115798" y="279"/>
                </a:lnTo>
                <a:lnTo>
                  <a:pt x="74129" y="96100"/>
                </a:lnTo>
                <a:lnTo>
                  <a:pt x="99342" y="96100"/>
                </a:lnTo>
                <a:lnTo>
                  <a:pt x="14168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7563116" y="6793947"/>
            <a:ext cx="190500" cy="126364"/>
          </a:xfrm>
          <a:custGeom>
            <a:avLst/>
            <a:gdLst/>
            <a:ahLst/>
            <a:cxnLst/>
            <a:rect l="l" t="t" r="r" b="b"/>
            <a:pathLst>
              <a:path w="190500" h="126365">
                <a:moveTo>
                  <a:pt x="23202" y="1778"/>
                </a:moveTo>
                <a:lnTo>
                  <a:pt x="0" y="2032"/>
                </a:lnTo>
                <a:lnTo>
                  <a:pt x="1333" y="125971"/>
                </a:lnTo>
                <a:lnTo>
                  <a:pt x="189979" y="123939"/>
                </a:lnTo>
                <a:lnTo>
                  <a:pt x="189788" y="106222"/>
                </a:lnTo>
                <a:lnTo>
                  <a:pt x="24333" y="106222"/>
                </a:lnTo>
                <a:lnTo>
                  <a:pt x="23202" y="1778"/>
                </a:lnTo>
                <a:close/>
              </a:path>
              <a:path w="190500" h="126365">
                <a:moveTo>
                  <a:pt x="105397" y="901"/>
                </a:moveTo>
                <a:lnTo>
                  <a:pt x="81915" y="1155"/>
                </a:lnTo>
                <a:lnTo>
                  <a:pt x="83032" y="105587"/>
                </a:lnTo>
                <a:lnTo>
                  <a:pt x="24333" y="106222"/>
                </a:lnTo>
                <a:lnTo>
                  <a:pt x="189788" y="106222"/>
                </a:lnTo>
                <a:lnTo>
                  <a:pt x="189779" y="105333"/>
                </a:lnTo>
                <a:lnTo>
                  <a:pt x="106514" y="105333"/>
                </a:lnTo>
                <a:lnTo>
                  <a:pt x="105397" y="901"/>
                </a:lnTo>
                <a:close/>
              </a:path>
              <a:path w="190500" h="126365">
                <a:moveTo>
                  <a:pt x="188645" y="0"/>
                </a:moveTo>
                <a:lnTo>
                  <a:pt x="165163" y="254"/>
                </a:lnTo>
                <a:lnTo>
                  <a:pt x="166281" y="104686"/>
                </a:lnTo>
                <a:lnTo>
                  <a:pt x="106514" y="105333"/>
                </a:lnTo>
                <a:lnTo>
                  <a:pt x="189779" y="105333"/>
                </a:lnTo>
                <a:lnTo>
                  <a:pt x="18864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7771244" y="6792645"/>
            <a:ext cx="118745" cy="125730"/>
          </a:xfrm>
          <a:custGeom>
            <a:avLst/>
            <a:gdLst/>
            <a:ahLst/>
            <a:cxnLst/>
            <a:rect l="l" t="t" r="r" b="b"/>
            <a:pathLst>
              <a:path w="118745" h="125729">
                <a:moveTo>
                  <a:pt x="81039" y="57772"/>
                </a:moveTo>
                <a:lnTo>
                  <a:pt x="44742" y="57772"/>
                </a:lnTo>
                <a:lnTo>
                  <a:pt x="48704" y="59029"/>
                </a:lnTo>
                <a:lnTo>
                  <a:pt x="56413" y="64109"/>
                </a:lnTo>
                <a:lnTo>
                  <a:pt x="59435" y="67411"/>
                </a:lnTo>
                <a:lnTo>
                  <a:pt x="61607" y="71488"/>
                </a:lnTo>
                <a:lnTo>
                  <a:pt x="93675" y="125374"/>
                </a:lnTo>
                <a:lnTo>
                  <a:pt x="118732" y="122428"/>
                </a:lnTo>
                <a:lnTo>
                  <a:pt x="87731" y="68541"/>
                </a:lnTo>
                <a:lnTo>
                  <a:pt x="87363" y="67830"/>
                </a:lnTo>
                <a:lnTo>
                  <a:pt x="86042" y="65481"/>
                </a:lnTo>
                <a:lnTo>
                  <a:pt x="85547" y="64731"/>
                </a:lnTo>
                <a:lnTo>
                  <a:pt x="85001" y="64020"/>
                </a:lnTo>
                <a:lnTo>
                  <a:pt x="81381" y="58191"/>
                </a:lnTo>
                <a:lnTo>
                  <a:pt x="81039" y="57772"/>
                </a:lnTo>
                <a:close/>
              </a:path>
              <a:path w="118745" h="125729">
                <a:moveTo>
                  <a:pt x="23215" y="838"/>
                </a:moveTo>
                <a:lnTo>
                  <a:pt x="0" y="1092"/>
                </a:lnTo>
                <a:lnTo>
                  <a:pt x="1333" y="125031"/>
                </a:lnTo>
                <a:lnTo>
                  <a:pt x="24549" y="124777"/>
                </a:lnTo>
                <a:lnTo>
                  <a:pt x="23837" y="58000"/>
                </a:lnTo>
                <a:lnTo>
                  <a:pt x="44742" y="57772"/>
                </a:lnTo>
                <a:lnTo>
                  <a:pt x="81039" y="57772"/>
                </a:lnTo>
                <a:lnTo>
                  <a:pt x="77012" y="52844"/>
                </a:lnTo>
                <a:lnTo>
                  <a:pt x="66776" y="43154"/>
                </a:lnTo>
                <a:lnTo>
                  <a:pt x="60566" y="40690"/>
                </a:lnTo>
                <a:lnTo>
                  <a:pt x="53263" y="40589"/>
                </a:lnTo>
                <a:lnTo>
                  <a:pt x="53829" y="40106"/>
                </a:lnTo>
                <a:lnTo>
                  <a:pt x="23647" y="40106"/>
                </a:lnTo>
                <a:lnTo>
                  <a:pt x="23215" y="838"/>
                </a:lnTo>
                <a:close/>
              </a:path>
              <a:path w="118745" h="125729">
                <a:moveTo>
                  <a:pt x="100863" y="0"/>
                </a:moveTo>
                <a:lnTo>
                  <a:pt x="70446" y="330"/>
                </a:lnTo>
                <a:lnTo>
                  <a:pt x="23647" y="40106"/>
                </a:lnTo>
                <a:lnTo>
                  <a:pt x="53829" y="40106"/>
                </a:lnTo>
                <a:lnTo>
                  <a:pt x="10086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7895208" y="6791159"/>
            <a:ext cx="116205" cy="125730"/>
          </a:xfrm>
          <a:custGeom>
            <a:avLst/>
            <a:gdLst/>
            <a:ahLst/>
            <a:cxnLst/>
            <a:rect l="l" t="t" r="r" b="b"/>
            <a:pathLst>
              <a:path w="116204" h="125729">
                <a:moveTo>
                  <a:pt x="23215" y="990"/>
                </a:moveTo>
                <a:lnTo>
                  <a:pt x="0" y="1244"/>
                </a:lnTo>
                <a:lnTo>
                  <a:pt x="1333" y="125183"/>
                </a:lnTo>
                <a:lnTo>
                  <a:pt x="24549" y="124929"/>
                </a:lnTo>
                <a:lnTo>
                  <a:pt x="24282" y="100088"/>
                </a:lnTo>
                <a:lnTo>
                  <a:pt x="50558" y="72047"/>
                </a:lnTo>
                <a:lnTo>
                  <a:pt x="23977" y="72047"/>
                </a:lnTo>
                <a:lnTo>
                  <a:pt x="23215" y="990"/>
                </a:lnTo>
                <a:close/>
              </a:path>
              <a:path w="116204" h="125729">
                <a:moveTo>
                  <a:pt x="114779" y="28295"/>
                </a:moveTo>
                <a:lnTo>
                  <a:pt x="91554" y="28295"/>
                </a:lnTo>
                <a:lnTo>
                  <a:pt x="92583" y="124193"/>
                </a:lnTo>
                <a:lnTo>
                  <a:pt x="115798" y="123951"/>
                </a:lnTo>
                <a:lnTo>
                  <a:pt x="114779" y="28295"/>
                </a:lnTo>
                <a:close/>
              </a:path>
              <a:path w="116204" h="125729">
                <a:moveTo>
                  <a:pt x="114477" y="0"/>
                </a:moveTo>
                <a:lnTo>
                  <a:pt x="91249" y="253"/>
                </a:lnTo>
                <a:lnTo>
                  <a:pt x="23977" y="72047"/>
                </a:lnTo>
                <a:lnTo>
                  <a:pt x="50558" y="72047"/>
                </a:lnTo>
                <a:lnTo>
                  <a:pt x="91554" y="28295"/>
                </a:lnTo>
                <a:lnTo>
                  <a:pt x="114779" y="28295"/>
                </a:lnTo>
                <a:lnTo>
                  <a:pt x="1144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8021790" y="6891613"/>
            <a:ext cx="37465" cy="35560"/>
          </a:xfrm>
          <a:custGeom>
            <a:avLst/>
            <a:gdLst/>
            <a:ahLst/>
            <a:cxnLst/>
            <a:rect l="l" t="t" r="r" b="b"/>
            <a:pathLst>
              <a:path w="37465" h="35559">
                <a:moveTo>
                  <a:pt x="36969" y="0"/>
                </a:moveTo>
                <a:lnTo>
                  <a:pt x="11353" y="279"/>
                </a:lnTo>
                <a:lnTo>
                  <a:pt x="0" y="35407"/>
                </a:lnTo>
                <a:lnTo>
                  <a:pt x="16802" y="35217"/>
                </a:lnTo>
                <a:lnTo>
                  <a:pt x="3696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8198319" y="6846427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6776"/>
                </a:lnTo>
              </a:path>
            </a:pathLst>
          </a:custGeom>
          <a:ln w="23926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8287975" y="6845462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6776"/>
                </a:lnTo>
              </a:path>
            </a:pathLst>
          </a:custGeom>
          <a:ln w="2393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8170333" y="6845779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01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8170235" y="6836254"/>
            <a:ext cx="128905" cy="0"/>
          </a:xfrm>
          <a:custGeom>
            <a:avLst/>
            <a:gdLst/>
            <a:ahLst/>
            <a:cxnLst/>
            <a:rect l="l" t="t" r="r" b="b"/>
            <a:pathLst>
              <a:path w="128904" h="0">
                <a:moveTo>
                  <a:pt x="0" y="0"/>
                </a:moveTo>
                <a:lnTo>
                  <a:pt x="128895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8179282" y="6826729"/>
            <a:ext cx="120014" cy="0"/>
          </a:xfrm>
          <a:custGeom>
            <a:avLst/>
            <a:gdLst/>
            <a:ahLst/>
            <a:cxnLst/>
            <a:rect l="l" t="t" r="r" b="b"/>
            <a:pathLst>
              <a:path w="120015" h="0">
                <a:moveTo>
                  <a:pt x="0" y="0"/>
                </a:moveTo>
                <a:lnTo>
                  <a:pt x="119745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8185940" y="6807679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218" y="0"/>
                </a:lnTo>
              </a:path>
            </a:pathLst>
          </a:custGeom>
          <a:ln w="3682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8275593" y="6807044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222" y="0"/>
                </a:lnTo>
              </a:path>
            </a:pathLst>
          </a:custGeom>
          <a:ln w="38100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8313966" y="6783958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60" y="0"/>
                </a:moveTo>
                <a:lnTo>
                  <a:pt x="19900" y="17322"/>
                </a:lnTo>
                <a:lnTo>
                  <a:pt x="266" y="64566"/>
                </a:lnTo>
                <a:lnTo>
                  <a:pt x="0" y="64833"/>
                </a:lnTo>
                <a:lnTo>
                  <a:pt x="11629" y="103356"/>
                </a:lnTo>
                <a:lnTo>
                  <a:pt x="42325" y="126217"/>
                </a:lnTo>
                <a:lnTo>
                  <a:pt x="67957" y="130619"/>
                </a:lnTo>
                <a:lnTo>
                  <a:pt x="68224" y="130086"/>
                </a:lnTo>
                <a:lnTo>
                  <a:pt x="81349" y="128804"/>
                </a:lnTo>
                <a:lnTo>
                  <a:pt x="93519" y="125266"/>
                </a:lnTo>
                <a:lnTo>
                  <a:pt x="104732" y="119470"/>
                </a:lnTo>
                <a:lnTo>
                  <a:pt x="114985" y="111417"/>
                </a:lnTo>
                <a:lnTo>
                  <a:pt x="115697" y="110591"/>
                </a:lnTo>
                <a:lnTo>
                  <a:pt x="67475" y="110591"/>
                </a:lnTo>
                <a:lnTo>
                  <a:pt x="59350" y="109898"/>
                </a:lnTo>
                <a:lnTo>
                  <a:pt x="29130" y="84320"/>
                </a:lnTo>
                <a:lnTo>
                  <a:pt x="25907" y="66420"/>
                </a:lnTo>
                <a:lnTo>
                  <a:pt x="26510" y="56867"/>
                </a:lnTo>
                <a:lnTo>
                  <a:pt x="49830" y="24087"/>
                </a:lnTo>
                <a:lnTo>
                  <a:pt x="66243" y="20573"/>
                </a:lnTo>
                <a:lnTo>
                  <a:pt x="117122" y="20573"/>
                </a:lnTo>
                <a:lnTo>
                  <a:pt x="113029" y="16459"/>
                </a:lnTo>
                <a:lnTo>
                  <a:pt x="102402" y="9258"/>
                </a:lnTo>
                <a:lnTo>
                  <a:pt x="91114" y="4114"/>
                </a:lnTo>
                <a:lnTo>
                  <a:pt x="79166" y="1028"/>
                </a:lnTo>
                <a:lnTo>
                  <a:pt x="66560" y="0"/>
                </a:lnTo>
                <a:close/>
              </a:path>
              <a:path w="134620" h="130809">
                <a:moveTo>
                  <a:pt x="117122" y="20573"/>
                </a:moveTo>
                <a:lnTo>
                  <a:pt x="66509" y="20573"/>
                </a:lnTo>
                <a:lnTo>
                  <a:pt x="75179" y="21278"/>
                </a:lnTo>
                <a:lnTo>
                  <a:pt x="83053" y="23598"/>
                </a:lnTo>
                <a:lnTo>
                  <a:pt x="107524" y="56095"/>
                </a:lnTo>
                <a:lnTo>
                  <a:pt x="108293" y="66420"/>
                </a:lnTo>
                <a:lnTo>
                  <a:pt x="107689" y="74966"/>
                </a:lnTo>
                <a:lnTo>
                  <a:pt x="83119" y="107313"/>
                </a:lnTo>
                <a:lnTo>
                  <a:pt x="67475" y="110591"/>
                </a:lnTo>
                <a:lnTo>
                  <a:pt x="115697" y="110591"/>
                </a:lnTo>
                <a:lnTo>
                  <a:pt x="134102" y="64833"/>
                </a:lnTo>
                <a:lnTo>
                  <a:pt x="134213" y="63118"/>
                </a:lnTo>
                <a:lnTo>
                  <a:pt x="132668" y="48886"/>
                </a:lnTo>
                <a:lnTo>
                  <a:pt x="128622" y="36364"/>
                </a:lnTo>
                <a:lnTo>
                  <a:pt x="122076" y="25555"/>
                </a:lnTo>
                <a:lnTo>
                  <a:pt x="117122" y="205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8573998" y="6783864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112864" y="0"/>
                </a:moveTo>
                <a:lnTo>
                  <a:pt x="0" y="1219"/>
                </a:lnTo>
                <a:lnTo>
                  <a:pt x="1333" y="125158"/>
                </a:lnTo>
                <a:lnTo>
                  <a:pt x="24549" y="124904"/>
                </a:lnTo>
                <a:lnTo>
                  <a:pt x="23418" y="20459"/>
                </a:lnTo>
                <a:lnTo>
                  <a:pt x="89865" y="19748"/>
                </a:lnTo>
                <a:lnTo>
                  <a:pt x="113077" y="19748"/>
                </a:lnTo>
                <a:lnTo>
                  <a:pt x="112864" y="0"/>
                </a:lnTo>
                <a:close/>
              </a:path>
              <a:path w="114300" h="125729">
                <a:moveTo>
                  <a:pt x="113077" y="19748"/>
                </a:moveTo>
                <a:lnTo>
                  <a:pt x="89865" y="19748"/>
                </a:lnTo>
                <a:lnTo>
                  <a:pt x="90982" y="124193"/>
                </a:lnTo>
                <a:lnTo>
                  <a:pt x="114198" y="123939"/>
                </a:lnTo>
                <a:lnTo>
                  <a:pt x="113077" y="1974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8706091" y="6780904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5" h="187959">
                <a:moveTo>
                  <a:pt x="23215" y="2501"/>
                </a:moveTo>
                <a:lnTo>
                  <a:pt x="0" y="2755"/>
                </a:lnTo>
                <a:lnTo>
                  <a:pt x="1981" y="187871"/>
                </a:lnTo>
                <a:lnTo>
                  <a:pt x="25196" y="187617"/>
                </a:lnTo>
                <a:lnTo>
                  <a:pt x="24523" y="124840"/>
                </a:lnTo>
                <a:lnTo>
                  <a:pt x="74946" y="124840"/>
                </a:lnTo>
                <a:lnTo>
                  <a:pt x="79819" y="123577"/>
                </a:lnTo>
                <a:lnTo>
                  <a:pt x="91120" y="118280"/>
                </a:lnTo>
                <a:lnTo>
                  <a:pt x="101231" y="110921"/>
                </a:lnTo>
                <a:lnTo>
                  <a:pt x="104506" y="107226"/>
                </a:lnTo>
                <a:lnTo>
                  <a:pt x="47548" y="107226"/>
                </a:lnTo>
                <a:lnTo>
                  <a:pt x="43459" y="106921"/>
                </a:lnTo>
                <a:lnTo>
                  <a:pt x="23507" y="30276"/>
                </a:lnTo>
                <a:lnTo>
                  <a:pt x="26860" y="28105"/>
                </a:lnTo>
                <a:lnTo>
                  <a:pt x="52501" y="21145"/>
                </a:lnTo>
                <a:lnTo>
                  <a:pt x="105903" y="21145"/>
                </a:lnTo>
                <a:lnTo>
                  <a:pt x="100202" y="15290"/>
                </a:lnTo>
                <a:lnTo>
                  <a:pt x="90220" y="8506"/>
                </a:lnTo>
                <a:lnTo>
                  <a:pt x="89919" y="8369"/>
                </a:lnTo>
                <a:lnTo>
                  <a:pt x="23266" y="8369"/>
                </a:lnTo>
                <a:lnTo>
                  <a:pt x="23215" y="2501"/>
                </a:lnTo>
                <a:close/>
              </a:path>
              <a:path w="120015" h="187959">
                <a:moveTo>
                  <a:pt x="74946" y="124840"/>
                </a:moveTo>
                <a:lnTo>
                  <a:pt x="24523" y="124840"/>
                </a:lnTo>
                <a:lnTo>
                  <a:pt x="29692" y="126034"/>
                </a:lnTo>
                <a:lnTo>
                  <a:pt x="34721" y="126872"/>
                </a:lnTo>
                <a:lnTo>
                  <a:pt x="44526" y="127825"/>
                </a:lnTo>
                <a:lnTo>
                  <a:pt x="49199" y="128041"/>
                </a:lnTo>
                <a:lnTo>
                  <a:pt x="53644" y="128003"/>
                </a:lnTo>
                <a:lnTo>
                  <a:pt x="67327" y="126816"/>
                </a:lnTo>
                <a:lnTo>
                  <a:pt x="74946" y="124840"/>
                </a:lnTo>
                <a:close/>
              </a:path>
              <a:path w="120015" h="187959">
                <a:moveTo>
                  <a:pt x="105903" y="21145"/>
                </a:moveTo>
                <a:lnTo>
                  <a:pt x="52501" y="21145"/>
                </a:lnTo>
                <a:lnTo>
                  <a:pt x="60293" y="21719"/>
                </a:lnTo>
                <a:lnTo>
                  <a:pt x="67665" y="23596"/>
                </a:lnTo>
                <a:lnTo>
                  <a:pt x="93150" y="53221"/>
                </a:lnTo>
                <a:lnTo>
                  <a:pt x="94043" y="63449"/>
                </a:lnTo>
                <a:lnTo>
                  <a:pt x="93333" y="73904"/>
                </a:lnTo>
                <a:lnTo>
                  <a:pt x="67436" y="104071"/>
                </a:lnTo>
                <a:lnTo>
                  <a:pt x="47548" y="107226"/>
                </a:lnTo>
                <a:lnTo>
                  <a:pt x="104506" y="107226"/>
                </a:lnTo>
                <a:lnTo>
                  <a:pt x="109537" y="101549"/>
                </a:lnTo>
                <a:lnTo>
                  <a:pt x="115420" y="90198"/>
                </a:lnTo>
                <a:lnTo>
                  <a:pt x="118880" y="76871"/>
                </a:lnTo>
                <a:lnTo>
                  <a:pt x="119913" y="61569"/>
                </a:lnTo>
                <a:lnTo>
                  <a:pt x="118558" y="47155"/>
                </a:lnTo>
                <a:lnTo>
                  <a:pt x="114820" y="34639"/>
                </a:lnTo>
                <a:lnTo>
                  <a:pt x="108701" y="24018"/>
                </a:lnTo>
                <a:lnTo>
                  <a:pt x="105903" y="21145"/>
                </a:lnTo>
                <a:close/>
              </a:path>
              <a:path w="120015" h="187959">
                <a:moveTo>
                  <a:pt x="56807" y="0"/>
                </a:moveTo>
                <a:lnTo>
                  <a:pt x="23266" y="8369"/>
                </a:lnTo>
                <a:lnTo>
                  <a:pt x="89919" y="8369"/>
                </a:lnTo>
                <a:lnTo>
                  <a:pt x="79662" y="3697"/>
                </a:lnTo>
                <a:lnTo>
                  <a:pt x="68525" y="862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8833357" y="6778359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47" y="0"/>
                </a:moveTo>
                <a:lnTo>
                  <a:pt x="19900" y="17335"/>
                </a:lnTo>
                <a:lnTo>
                  <a:pt x="266" y="64566"/>
                </a:lnTo>
                <a:lnTo>
                  <a:pt x="0" y="64833"/>
                </a:lnTo>
                <a:lnTo>
                  <a:pt x="11619" y="103356"/>
                </a:lnTo>
                <a:lnTo>
                  <a:pt x="42314" y="126217"/>
                </a:lnTo>
                <a:lnTo>
                  <a:pt x="67957" y="130619"/>
                </a:lnTo>
                <a:lnTo>
                  <a:pt x="68211" y="130086"/>
                </a:lnTo>
                <a:lnTo>
                  <a:pt x="81342" y="128804"/>
                </a:lnTo>
                <a:lnTo>
                  <a:pt x="93511" y="125266"/>
                </a:lnTo>
                <a:lnTo>
                  <a:pt x="104721" y="119470"/>
                </a:lnTo>
                <a:lnTo>
                  <a:pt x="114973" y="111417"/>
                </a:lnTo>
                <a:lnTo>
                  <a:pt x="115685" y="110591"/>
                </a:lnTo>
                <a:lnTo>
                  <a:pt x="67462" y="110591"/>
                </a:lnTo>
                <a:lnTo>
                  <a:pt x="59342" y="109898"/>
                </a:lnTo>
                <a:lnTo>
                  <a:pt x="29122" y="84320"/>
                </a:lnTo>
                <a:lnTo>
                  <a:pt x="25895" y="66421"/>
                </a:lnTo>
                <a:lnTo>
                  <a:pt x="26497" y="56867"/>
                </a:lnTo>
                <a:lnTo>
                  <a:pt x="49822" y="24087"/>
                </a:lnTo>
                <a:lnTo>
                  <a:pt x="66230" y="20574"/>
                </a:lnTo>
                <a:lnTo>
                  <a:pt x="117109" y="20574"/>
                </a:lnTo>
                <a:lnTo>
                  <a:pt x="113017" y="16459"/>
                </a:lnTo>
                <a:lnTo>
                  <a:pt x="102389" y="9256"/>
                </a:lnTo>
                <a:lnTo>
                  <a:pt x="91101" y="4110"/>
                </a:lnTo>
                <a:lnTo>
                  <a:pt x="79154" y="1023"/>
                </a:lnTo>
                <a:lnTo>
                  <a:pt x="66547" y="0"/>
                </a:lnTo>
                <a:close/>
              </a:path>
              <a:path w="134620" h="130809">
                <a:moveTo>
                  <a:pt x="117109" y="20574"/>
                </a:moveTo>
                <a:lnTo>
                  <a:pt x="66497" y="20574"/>
                </a:lnTo>
                <a:lnTo>
                  <a:pt x="75167" y="21276"/>
                </a:lnTo>
                <a:lnTo>
                  <a:pt x="83040" y="23593"/>
                </a:lnTo>
                <a:lnTo>
                  <a:pt x="107517" y="56093"/>
                </a:lnTo>
                <a:lnTo>
                  <a:pt x="108280" y="66421"/>
                </a:lnTo>
                <a:lnTo>
                  <a:pt x="107676" y="74966"/>
                </a:lnTo>
                <a:lnTo>
                  <a:pt x="83111" y="107313"/>
                </a:lnTo>
                <a:lnTo>
                  <a:pt x="67462" y="110591"/>
                </a:lnTo>
                <a:lnTo>
                  <a:pt x="115685" y="110591"/>
                </a:lnTo>
                <a:lnTo>
                  <a:pt x="134102" y="64833"/>
                </a:lnTo>
                <a:lnTo>
                  <a:pt x="134213" y="63119"/>
                </a:lnTo>
                <a:lnTo>
                  <a:pt x="132660" y="48886"/>
                </a:lnTo>
                <a:lnTo>
                  <a:pt x="128611" y="36364"/>
                </a:lnTo>
                <a:lnTo>
                  <a:pt x="122063" y="25555"/>
                </a:lnTo>
                <a:lnTo>
                  <a:pt x="117109" y="2057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8973896" y="6774888"/>
            <a:ext cx="117475" cy="130810"/>
          </a:xfrm>
          <a:custGeom>
            <a:avLst/>
            <a:gdLst/>
            <a:ahLst/>
            <a:cxnLst/>
            <a:rect l="l" t="t" r="r" b="b"/>
            <a:pathLst>
              <a:path w="117475" h="130809">
                <a:moveTo>
                  <a:pt x="74815" y="0"/>
                </a:moveTo>
                <a:lnTo>
                  <a:pt x="32358" y="9769"/>
                </a:lnTo>
                <a:lnTo>
                  <a:pt x="5133" y="37817"/>
                </a:lnTo>
                <a:lnTo>
                  <a:pt x="0" y="66255"/>
                </a:lnTo>
                <a:lnTo>
                  <a:pt x="1526" y="81410"/>
                </a:lnTo>
                <a:lnTo>
                  <a:pt x="22275" y="114769"/>
                </a:lnTo>
                <a:lnTo>
                  <a:pt x="58132" y="129784"/>
                </a:lnTo>
                <a:lnTo>
                  <a:pt x="71412" y="130670"/>
                </a:lnTo>
                <a:lnTo>
                  <a:pt x="76212" y="130619"/>
                </a:lnTo>
                <a:lnTo>
                  <a:pt x="117436" y="117614"/>
                </a:lnTo>
                <a:lnTo>
                  <a:pt x="111907" y="107670"/>
                </a:lnTo>
                <a:lnTo>
                  <a:pt x="73037" y="107670"/>
                </a:lnTo>
                <a:lnTo>
                  <a:pt x="63662" y="107070"/>
                </a:lnTo>
                <a:lnTo>
                  <a:pt x="29714" y="83561"/>
                </a:lnTo>
                <a:lnTo>
                  <a:pt x="26161" y="65976"/>
                </a:lnTo>
                <a:lnTo>
                  <a:pt x="26897" y="56623"/>
                </a:lnTo>
                <a:lnTo>
                  <a:pt x="54181" y="26496"/>
                </a:lnTo>
                <a:lnTo>
                  <a:pt x="75869" y="23495"/>
                </a:lnTo>
                <a:lnTo>
                  <a:pt x="110514" y="23495"/>
                </a:lnTo>
                <a:lnTo>
                  <a:pt x="116306" y="12369"/>
                </a:lnTo>
                <a:lnTo>
                  <a:pt x="110032" y="8521"/>
                </a:lnTo>
                <a:lnTo>
                  <a:pt x="103377" y="5613"/>
                </a:lnTo>
                <a:lnTo>
                  <a:pt x="89280" y="1663"/>
                </a:lnTo>
                <a:lnTo>
                  <a:pt x="82105" y="457"/>
                </a:lnTo>
                <a:lnTo>
                  <a:pt x="74815" y="0"/>
                </a:lnTo>
                <a:close/>
              </a:path>
              <a:path w="117475" h="130809">
                <a:moveTo>
                  <a:pt x="107099" y="99021"/>
                </a:moveTo>
                <a:lnTo>
                  <a:pt x="73037" y="107670"/>
                </a:lnTo>
                <a:lnTo>
                  <a:pt x="111907" y="107670"/>
                </a:lnTo>
                <a:lnTo>
                  <a:pt x="107099" y="99021"/>
                </a:lnTo>
                <a:close/>
              </a:path>
              <a:path w="117475" h="130809">
                <a:moveTo>
                  <a:pt x="110514" y="23495"/>
                </a:moveTo>
                <a:lnTo>
                  <a:pt x="75869" y="23495"/>
                </a:lnTo>
                <a:lnTo>
                  <a:pt x="79781" y="23812"/>
                </a:lnTo>
                <a:lnTo>
                  <a:pt x="87972" y="25146"/>
                </a:lnTo>
                <a:lnTo>
                  <a:pt x="106375" y="31445"/>
                </a:lnTo>
                <a:lnTo>
                  <a:pt x="110514" y="2349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9094685" y="6778261"/>
            <a:ext cx="113664" cy="126364"/>
          </a:xfrm>
          <a:custGeom>
            <a:avLst/>
            <a:gdLst/>
            <a:ahLst/>
            <a:cxnLst/>
            <a:rect l="l" t="t" r="r" b="b"/>
            <a:pathLst>
              <a:path w="113665" h="126365">
                <a:moveTo>
                  <a:pt x="60453" y="20319"/>
                </a:moveTo>
                <a:lnTo>
                  <a:pt x="34899" y="20319"/>
                </a:lnTo>
                <a:lnTo>
                  <a:pt x="0" y="125158"/>
                </a:lnTo>
                <a:lnTo>
                  <a:pt x="24028" y="126237"/>
                </a:lnTo>
                <a:lnTo>
                  <a:pt x="55765" y="25717"/>
                </a:lnTo>
                <a:lnTo>
                  <a:pt x="55803" y="25349"/>
                </a:lnTo>
                <a:lnTo>
                  <a:pt x="55981" y="24993"/>
                </a:lnTo>
                <a:lnTo>
                  <a:pt x="56121" y="24815"/>
                </a:lnTo>
                <a:lnTo>
                  <a:pt x="56299" y="24637"/>
                </a:lnTo>
                <a:lnTo>
                  <a:pt x="56984" y="23380"/>
                </a:lnTo>
                <a:lnTo>
                  <a:pt x="57823" y="22301"/>
                </a:lnTo>
                <a:lnTo>
                  <a:pt x="59753" y="20510"/>
                </a:lnTo>
                <a:lnTo>
                  <a:pt x="60453" y="20319"/>
                </a:lnTo>
                <a:close/>
              </a:path>
              <a:path w="113665" h="126365">
                <a:moveTo>
                  <a:pt x="112289" y="19748"/>
                </a:moveTo>
                <a:lnTo>
                  <a:pt x="89065" y="19748"/>
                </a:lnTo>
                <a:lnTo>
                  <a:pt x="90182" y="124193"/>
                </a:lnTo>
                <a:lnTo>
                  <a:pt x="113411" y="123939"/>
                </a:lnTo>
                <a:lnTo>
                  <a:pt x="112289" y="19748"/>
                </a:lnTo>
                <a:close/>
              </a:path>
              <a:path w="113665" h="126365">
                <a:moveTo>
                  <a:pt x="112077" y="0"/>
                </a:moveTo>
                <a:lnTo>
                  <a:pt x="20281" y="990"/>
                </a:lnTo>
                <a:lnTo>
                  <a:pt x="20485" y="20485"/>
                </a:lnTo>
                <a:lnTo>
                  <a:pt x="34899" y="20319"/>
                </a:lnTo>
                <a:lnTo>
                  <a:pt x="60453" y="20319"/>
                </a:lnTo>
                <a:lnTo>
                  <a:pt x="61480" y="20040"/>
                </a:lnTo>
                <a:lnTo>
                  <a:pt x="89065" y="19748"/>
                </a:lnTo>
                <a:lnTo>
                  <a:pt x="112289" y="19748"/>
                </a:lnTo>
                <a:lnTo>
                  <a:pt x="1120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9220148" y="6774186"/>
            <a:ext cx="132715" cy="130810"/>
          </a:xfrm>
          <a:custGeom>
            <a:avLst/>
            <a:gdLst/>
            <a:ahLst/>
            <a:cxnLst/>
            <a:rect l="l" t="t" r="r" b="b"/>
            <a:pathLst>
              <a:path w="132715" h="130809">
                <a:moveTo>
                  <a:pt x="66713" y="0"/>
                </a:moveTo>
                <a:lnTo>
                  <a:pt x="25945" y="11328"/>
                </a:lnTo>
                <a:lnTo>
                  <a:pt x="811" y="51610"/>
                </a:lnTo>
                <a:lnTo>
                  <a:pt x="0" y="64554"/>
                </a:lnTo>
                <a:lnTo>
                  <a:pt x="1080" y="75832"/>
                </a:lnTo>
                <a:lnTo>
                  <a:pt x="27271" y="118301"/>
                </a:lnTo>
                <a:lnTo>
                  <a:pt x="68110" y="130352"/>
                </a:lnTo>
                <a:lnTo>
                  <a:pt x="70777" y="130060"/>
                </a:lnTo>
                <a:lnTo>
                  <a:pt x="79675" y="129560"/>
                </a:lnTo>
                <a:lnTo>
                  <a:pt x="119102" y="114439"/>
                </a:lnTo>
                <a:lnTo>
                  <a:pt x="123772" y="110312"/>
                </a:lnTo>
                <a:lnTo>
                  <a:pt x="68694" y="110312"/>
                </a:lnTo>
                <a:lnTo>
                  <a:pt x="59541" y="109176"/>
                </a:lnTo>
                <a:lnTo>
                  <a:pt x="28616" y="80889"/>
                </a:lnTo>
                <a:lnTo>
                  <a:pt x="25502" y="64554"/>
                </a:lnTo>
                <a:lnTo>
                  <a:pt x="25578" y="63042"/>
                </a:lnTo>
                <a:lnTo>
                  <a:pt x="25756" y="62687"/>
                </a:lnTo>
                <a:lnTo>
                  <a:pt x="25730" y="60820"/>
                </a:lnTo>
                <a:lnTo>
                  <a:pt x="130061" y="59689"/>
                </a:lnTo>
                <a:lnTo>
                  <a:pt x="128860" y="47564"/>
                </a:lnTo>
                <a:lnTo>
                  <a:pt x="126993" y="40995"/>
                </a:lnTo>
                <a:lnTo>
                  <a:pt x="30048" y="40995"/>
                </a:lnTo>
                <a:lnTo>
                  <a:pt x="32499" y="36347"/>
                </a:lnTo>
                <a:lnTo>
                  <a:pt x="35877" y="32435"/>
                </a:lnTo>
                <a:lnTo>
                  <a:pt x="44526" y="26111"/>
                </a:lnTo>
                <a:lnTo>
                  <a:pt x="49085" y="23787"/>
                </a:lnTo>
                <a:lnTo>
                  <a:pt x="53873" y="22313"/>
                </a:lnTo>
                <a:lnTo>
                  <a:pt x="56172" y="21399"/>
                </a:lnTo>
                <a:lnTo>
                  <a:pt x="58548" y="20739"/>
                </a:lnTo>
                <a:lnTo>
                  <a:pt x="63094" y="19989"/>
                </a:lnTo>
                <a:lnTo>
                  <a:pt x="65316" y="19773"/>
                </a:lnTo>
                <a:lnTo>
                  <a:pt x="114363" y="19773"/>
                </a:lnTo>
                <a:lnTo>
                  <a:pt x="114148" y="19519"/>
                </a:lnTo>
                <a:lnTo>
                  <a:pt x="80327" y="1460"/>
                </a:lnTo>
                <a:lnTo>
                  <a:pt x="71069" y="88"/>
                </a:lnTo>
                <a:lnTo>
                  <a:pt x="66713" y="0"/>
                </a:lnTo>
                <a:close/>
              </a:path>
              <a:path w="132715" h="130809">
                <a:moveTo>
                  <a:pt x="115926" y="85496"/>
                </a:moveTo>
                <a:lnTo>
                  <a:pt x="114871" y="86740"/>
                </a:lnTo>
                <a:lnTo>
                  <a:pt x="112903" y="89001"/>
                </a:lnTo>
                <a:lnTo>
                  <a:pt x="111925" y="90068"/>
                </a:lnTo>
                <a:lnTo>
                  <a:pt x="110122" y="92227"/>
                </a:lnTo>
                <a:lnTo>
                  <a:pt x="68694" y="110312"/>
                </a:lnTo>
                <a:lnTo>
                  <a:pt x="123772" y="110312"/>
                </a:lnTo>
                <a:lnTo>
                  <a:pt x="126026" y="108319"/>
                </a:lnTo>
                <a:lnTo>
                  <a:pt x="132639" y="101066"/>
                </a:lnTo>
                <a:lnTo>
                  <a:pt x="115926" y="85496"/>
                </a:lnTo>
                <a:close/>
              </a:path>
              <a:path w="132715" h="130809">
                <a:moveTo>
                  <a:pt x="114363" y="19773"/>
                </a:moveTo>
                <a:lnTo>
                  <a:pt x="65316" y="19773"/>
                </a:lnTo>
                <a:lnTo>
                  <a:pt x="70523" y="19824"/>
                </a:lnTo>
                <a:lnTo>
                  <a:pt x="73190" y="20142"/>
                </a:lnTo>
                <a:lnTo>
                  <a:pt x="74485" y="20396"/>
                </a:lnTo>
                <a:lnTo>
                  <a:pt x="75781" y="20751"/>
                </a:lnTo>
                <a:lnTo>
                  <a:pt x="81255" y="22110"/>
                </a:lnTo>
                <a:lnTo>
                  <a:pt x="86487" y="24498"/>
                </a:lnTo>
                <a:lnTo>
                  <a:pt x="96342" y="31330"/>
                </a:lnTo>
                <a:lnTo>
                  <a:pt x="100000" y="35432"/>
                </a:lnTo>
                <a:lnTo>
                  <a:pt x="102362" y="40220"/>
                </a:lnTo>
                <a:lnTo>
                  <a:pt x="30048" y="40995"/>
                </a:lnTo>
                <a:lnTo>
                  <a:pt x="126993" y="40995"/>
                </a:lnTo>
                <a:lnTo>
                  <a:pt x="125809" y="36828"/>
                </a:lnTo>
                <a:lnTo>
                  <a:pt x="120906" y="27480"/>
                </a:lnTo>
                <a:lnTo>
                  <a:pt x="114363" y="197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9351619" y="6775414"/>
            <a:ext cx="133350" cy="164465"/>
          </a:xfrm>
          <a:custGeom>
            <a:avLst/>
            <a:gdLst/>
            <a:ahLst/>
            <a:cxnLst/>
            <a:rect l="l" t="t" r="r" b="b"/>
            <a:pathLst>
              <a:path w="133350" h="164465">
                <a:moveTo>
                  <a:pt x="68346" y="20320"/>
                </a:moveTo>
                <a:lnTo>
                  <a:pt x="42189" y="20320"/>
                </a:lnTo>
                <a:lnTo>
                  <a:pt x="14554" y="105308"/>
                </a:lnTo>
                <a:lnTo>
                  <a:pt x="10287" y="105537"/>
                </a:lnTo>
                <a:lnTo>
                  <a:pt x="6794" y="107048"/>
                </a:lnTo>
                <a:lnTo>
                  <a:pt x="1333" y="112623"/>
                </a:lnTo>
                <a:lnTo>
                  <a:pt x="0" y="116332"/>
                </a:lnTo>
                <a:lnTo>
                  <a:pt x="50" y="121500"/>
                </a:lnTo>
                <a:lnTo>
                  <a:pt x="203" y="122961"/>
                </a:lnTo>
                <a:lnTo>
                  <a:pt x="355" y="125234"/>
                </a:lnTo>
                <a:lnTo>
                  <a:pt x="533" y="125399"/>
                </a:lnTo>
                <a:lnTo>
                  <a:pt x="647" y="127368"/>
                </a:lnTo>
                <a:lnTo>
                  <a:pt x="11976" y="163842"/>
                </a:lnTo>
                <a:lnTo>
                  <a:pt x="34645" y="161455"/>
                </a:lnTo>
                <a:lnTo>
                  <a:pt x="23037" y="124993"/>
                </a:lnTo>
                <a:lnTo>
                  <a:pt x="109753" y="124053"/>
                </a:lnTo>
                <a:lnTo>
                  <a:pt x="132344" y="124053"/>
                </a:lnTo>
                <a:lnTo>
                  <a:pt x="132541" y="122961"/>
                </a:lnTo>
                <a:lnTo>
                  <a:pt x="132734" y="121500"/>
                </a:lnTo>
                <a:lnTo>
                  <a:pt x="132859" y="116332"/>
                </a:lnTo>
                <a:lnTo>
                  <a:pt x="132867" y="114452"/>
                </a:lnTo>
                <a:lnTo>
                  <a:pt x="131673" y="110998"/>
                </a:lnTo>
                <a:lnTo>
                  <a:pt x="126987" y="105702"/>
                </a:lnTo>
                <a:lnTo>
                  <a:pt x="126057" y="105333"/>
                </a:lnTo>
                <a:lnTo>
                  <a:pt x="36969" y="105333"/>
                </a:lnTo>
                <a:lnTo>
                  <a:pt x="62014" y="26250"/>
                </a:lnTo>
                <a:lnTo>
                  <a:pt x="62522" y="24472"/>
                </a:lnTo>
                <a:lnTo>
                  <a:pt x="63665" y="22987"/>
                </a:lnTo>
                <a:lnTo>
                  <a:pt x="67195" y="20637"/>
                </a:lnTo>
                <a:lnTo>
                  <a:pt x="68346" y="20320"/>
                </a:lnTo>
                <a:close/>
              </a:path>
              <a:path w="133350" h="164465">
                <a:moveTo>
                  <a:pt x="132344" y="124053"/>
                </a:moveTo>
                <a:lnTo>
                  <a:pt x="109753" y="124053"/>
                </a:lnTo>
                <a:lnTo>
                  <a:pt x="98945" y="160769"/>
                </a:lnTo>
                <a:lnTo>
                  <a:pt x="121373" y="162661"/>
                </a:lnTo>
                <a:lnTo>
                  <a:pt x="132270" y="124434"/>
                </a:lnTo>
                <a:lnTo>
                  <a:pt x="132344" y="124053"/>
                </a:lnTo>
                <a:close/>
              </a:path>
              <a:path w="133350" h="164465">
                <a:moveTo>
                  <a:pt x="118511" y="19748"/>
                </a:moveTo>
                <a:lnTo>
                  <a:pt x="95288" y="19748"/>
                </a:lnTo>
                <a:lnTo>
                  <a:pt x="96202" y="104698"/>
                </a:lnTo>
                <a:lnTo>
                  <a:pt x="36969" y="105333"/>
                </a:lnTo>
                <a:lnTo>
                  <a:pt x="126057" y="105333"/>
                </a:lnTo>
                <a:lnTo>
                  <a:pt x="123813" y="104444"/>
                </a:lnTo>
                <a:lnTo>
                  <a:pt x="119418" y="104444"/>
                </a:lnTo>
                <a:lnTo>
                  <a:pt x="118511" y="19748"/>
                </a:lnTo>
                <a:close/>
              </a:path>
              <a:path w="133350" h="164465">
                <a:moveTo>
                  <a:pt x="123685" y="104394"/>
                </a:moveTo>
                <a:lnTo>
                  <a:pt x="119418" y="104444"/>
                </a:lnTo>
                <a:lnTo>
                  <a:pt x="123813" y="104444"/>
                </a:lnTo>
                <a:lnTo>
                  <a:pt x="123685" y="104394"/>
                </a:lnTo>
                <a:close/>
              </a:path>
              <a:path w="133350" h="164465">
                <a:moveTo>
                  <a:pt x="118300" y="0"/>
                </a:moveTo>
                <a:lnTo>
                  <a:pt x="26504" y="990"/>
                </a:lnTo>
                <a:lnTo>
                  <a:pt x="26708" y="20485"/>
                </a:lnTo>
                <a:lnTo>
                  <a:pt x="42189" y="20320"/>
                </a:lnTo>
                <a:lnTo>
                  <a:pt x="68346" y="20320"/>
                </a:lnTo>
                <a:lnTo>
                  <a:pt x="69405" y="20027"/>
                </a:lnTo>
                <a:lnTo>
                  <a:pt x="95288" y="19748"/>
                </a:lnTo>
                <a:lnTo>
                  <a:pt x="118511" y="19748"/>
                </a:lnTo>
                <a:lnTo>
                  <a:pt x="11830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9492780" y="6773945"/>
            <a:ext cx="116205" cy="125730"/>
          </a:xfrm>
          <a:custGeom>
            <a:avLst/>
            <a:gdLst/>
            <a:ahLst/>
            <a:cxnLst/>
            <a:rect l="l" t="t" r="r" b="b"/>
            <a:pathLst>
              <a:path w="116204" h="125729">
                <a:moveTo>
                  <a:pt x="23215" y="977"/>
                </a:moveTo>
                <a:lnTo>
                  <a:pt x="0" y="1231"/>
                </a:lnTo>
                <a:lnTo>
                  <a:pt x="1333" y="125171"/>
                </a:lnTo>
                <a:lnTo>
                  <a:pt x="24549" y="124917"/>
                </a:lnTo>
                <a:lnTo>
                  <a:pt x="24282" y="100075"/>
                </a:lnTo>
                <a:lnTo>
                  <a:pt x="50562" y="72034"/>
                </a:lnTo>
                <a:lnTo>
                  <a:pt x="23977" y="72034"/>
                </a:lnTo>
                <a:lnTo>
                  <a:pt x="23215" y="977"/>
                </a:lnTo>
                <a:close/>
              </a:path>
              <a:path w="116204" h="125729">
                <a:moveTo>
                  <a:pt x="114779" y="28295"/>
                </a:moveTo>
                <a:lnTo>
                  <a:pt x="91554" y="28295"/>
                </a:lnTo>
                <a:lnTo>
                  <a:pt x="92583" y="124193"/>
                </a:lnTo>
                <a:lnTo>
                  <a:pt x="115798" y="123939"/>
                </a:lnTo>
                <a:lnTo>
                  <a:pt x="114779" y="28295"/>
                </a:lnTo>
                <a:close/>
              </a:path>
              <a:path w="116204" h="125729">
                <a:moveTo>
                  <a:pt x="114477" y="0"/>
                </a:moveTo>
                <a:lnTo>
                  <a:pt x="91249" y="241"/>
                </a:lnTo>
                <a:lnTo>
                  <a:pt x="23977" y="72034"/>
                </a:lnTo>
                <a:lnTo>
                  <a:pt x="50562" y="72034"/>
                </a:lnTo>
                <a:lnTo>
                  <a:pt x="91554" y="28295"/>
                </a:lnTo>
                <a:lnTo>
                  <a:pt x="114779" y="28295"/>
                </a:lnTo>
                <a:lnTo>
                  <a:pt x="1144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9672878" y="6792861"/>
            <a:ext cx="0" cy="104775"/>
          </a:xfrm>
          <a:custGeom>
            <a:avLst/>
            <a:gdLst/>
            <a:ahLst/>
            <a:cxnLst/>
            <a:rect l="l" t="t" r="r" b="b"/>
            <a:pathLst>
              <a:path w="0" h="104775">
                <a:moveTo>
                  <a:pt x="0" y="0"/>
                </a:moveTo>
                <a:lnTo>
                  <a:pt x="0" y="104444"/>
                </a:lnTo>
              </a:path>
            </a:pathLst>
          </a:custGeom>
          <a:ln w="24333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9615887" y="6792759"/>
            <a:ext cx="68580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0" y="0"/>
                </a:moveTo>
                <a:lnTo>
                  <a:pt x="68042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9615782" y="6783234"/>
            <a:ext cx="113030" cy="0"/>
          </a:xfrm>
          <a:custGeom>
            <a:avLst/>
            <a:gdLst/>
            <a:ahLst/>
            <a:cxnLst/>
            <a:rect l="l" t="t" r="r" b="b"/>
            <a:pathLst>
              <a:path w="113029" h="0">
                <a:moveTo>
                  <a:pt x="0" y="0"/>
                </a:moveTo>
                <a:lnTo>
                  <a:pt x="112884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9628611" y="6773709"/>
            <a:ext cx="100330" cy="0"/>
          </a:xfrm>
          <a:custGeom>
            <a:avLst/>
            <a:gdLst/>
            <a:ahLst/>
            <a:cxnLst/>
            <a:rect l="l" t="t" r="r" b="b"/>
            <a:pathLst>
              <a:path w="100329" h="0">
                <a:moveTo>
                  <a:pt x="0" y="0"/>
                </a:moveTo>
                <a:lnTo>
                  <a:pt x="9995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9727692" y="6768710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40" y="0"/>
                </a:moveTo>
                <a:lnTo>
                  <a:pt x="26072" y="11333"/>
                </a:lnTo>
                <a:lnTo>
                  <a:pt x="943" y="51610"/>
                </a:lnTo>
                <a:lnTo>
                  <a:pt x="0" y="63233"/>
                </a:lnTo>
                <a:lnTo>
                  <a:pt x="1212" y="75834"/>
                </a:lnTo>
                <a:lnTo>
                  <a:pt x="27398" y="118301"/>
                </a:lnTo>
                <a:lnTo>
                  <a:pt x="68237" y="130352"/>
                </a:lnTo>
                <a:lnTo>
                  <a:pt x="70904" y="130060"/>
                </a:lnTo>
                <a:lnTo>
                  <a:pt x="79802" y="129565"/>
                </a:lnTo>
                <a:lnTo>
                  <a:pt x="119230" y="114441"/>
                </a:lnTo>
                <a:lnTo>
                  <a:pt x="123900" y="110312"/>
                </a:lnTo>
                <a:lnTo>
                  <a:pt x="68821" y="110312"/>
                </a:lnTo>
                <a:lnTo>
                  <a:pt x="59667" y="109176"/>
                </a:lnTo>
                <a:lnTo>
                  <a:pt x="28743" y="80891"/>
                </a:lnTo>
                <a:lnTo>
                  <a:pt x="25628" y="64566"/>
                </a:lnTo>
                <a:lnTo>
                  <a:pt x="25704" y="63055"/>
                </a:lnTo>
                <a:lnTo>
                  <a:pt x="25882" y="62687"/>
                </a:lnTo>
                <a:lnTo>
                  <a:pt x="25857" y="60820"/>
                </a:lnTo>
                <a:lnTo>
                  <a:pt x="130187" y="59702"/>
                </a:lnTo>
                <a:lnTo>
                  <a:pt x="128987" y="47569"/>
                </a:lnTo>
                <a:lnTo>
                  <a:pt x="127119" y="40995"/>
                </a:lnTo>
                <a:lnTo>
                  <a:pt x="30175" y="40995"/>
                </a:lnTo>
                <a:lnTo>
                  <a:pt x="32626" y="36347"/>
                </a:lnTo>
                <a:lnTo>
                  <a:pt x="36004" y="32435"/>
                </a:lnTo>
                <a:lnTo>
                  <a:pt x="44653" y="26111"/>
                </a:lnTo>
                <a:lnTo>
                  <a:pt x="49212" y="23787"/>
                </a:lnTo>
                <a:lnTo>
                  <a:pt x="54000" y="22313"/>
                </a:lnTo>
                <a:lnTo>
                  <a:pt x="56299" y="21399"/>
                </a:lnTo>
                <a:lnTo>
                  <a:pt x="58674" y="20739"/>
                </a:lnTo>
                <a:lnTo>
                  <a:pt x="63220" y="19989"/>
                </a:lnTo>
                <a:lnTo>
                  <a:pt x="65443" y="19786"/>
                </a:lnTo>
                <a:lnTo>
                  <a:pt x="114501" y="19786"/>
                </a:lnTo>
                <a:lnTo>
                  <a:pt x="114274" y="19519"/>
                </a:lnTo>
                <a:lnTo>
                  <a:pt x="80454" y="1460"/>
                </a:lnTo>
                <a:lnTo>
                  <a:pt x="71196" y="88"/>
                </a:lnTo>
                <a:lnTo>
                  <a:pt x="66840" y="0"/>
                </a:lnTo>
                <a:close/>
              </a:path>
              <a:path w="133350" h="130809">
                <a:moveTo>
                  <a:pt x="116052" y="85496"/>
                </a:moveTo>
                <a:lnTo>
                  <a:pt x="114998" y="86753"/>
                </a:lnTo>
                <a:lnTo>
                  <a:pt x="113030" y="89001"/>
                </a:lnTo>
                <a:lnTo>
                  <a:pt x="112052" y="90068"/>
                </a:lnTo>
                <a:lnTo>
                  <a:pt x="111137" y="91147"/>
                </a:lnTo>
                <a:lnTo>
                  <a:pt x="68821" y="110312"/>
                </a:lnTo>
                <a:lnTo>
                  <a:pt x="123900" y="110312"/>
                </a:lnTo>
                <a:lnTo>
                  <a:pt x="126153" y="108320"/>
                </a:lnTo>
                <a:lnTo>
                  <a:pt x="132765" y="101066"/>
                </a:lnTo>
                <a:lnTo>
                  <a:pt x="116052" y="85496"/>
                </a:lnTo>
                <a:close/>
              </a:path>
              <a:path w="133350" h="130809">
                <a:moveTo>
                  <a:pt x="114501" y="19786"/>
                </a:moveTo>
                <a:lnTo>
                  <a:pt x="65443" y="19786"/>
                </a:lnTo>
                <a:lnTo>
                  <a:pt x="70650" y="19824"/>
                </a:lnTo>
                <a:lnTo>
                  <a:pt x="73317" y="20142"/>
                </a:lnTo>
                <a:lnTo>
                  <a:pt x="74612" y="20396"/>
                </a:lnTo>
                <a:lnTo>
                  <a:pt x="75908" y="20751"/>
                </a:lnTo>
                <a:lnTo>
                  <a:pt x="81381" y="22110"/>
                </a:lnTo>
                <a:lnTo>
                  <a:pt x="86614" y="24498"/>
                </a:lnTo>
                <a:lnTo>
                  <a:pt x="96469" y="31343"/>
                </a:lnTo>
                <a:lnTo>
                  <a:pt x="100126" y="35445"/>
                </a:lnTo>
                <a:lnTo>
                  <a:pt x="102489" y="40220"/>
                </a:lnTo>
                <a:lnTo>
                  <a:pt x="30175" y="40995"/>
                </a:lnTo>
                <a:lnTo>
                  <a:pt x="127119" y="40995"/>
                </a:lnTo>
                <a:lnTo>
                  <a:pt x="125936" y="36829"/>
                </a:lnTo>
                <a:lnTo>
                  <a:pt x="121032" y="27480"/>
                </a:lnTo>
                <a:lnTo>
                  <a:pt x="114501" y="197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9862502" y="6871768"/>
            <a:ext cx="37465" cy="35560"/>
          </a:xfrm>
          <a:custGeom>
            <a:avLst/>
            <a:gdLst/>
            <a:ahLst/>
            <a:cxnLst/>
            <a:rect l="l" t="t" r="r" b="b"/>
            <a:pathLst>
              <a:path w="37465" h="35559">
                <a:moveTo>
                  <a:pt x="36969" y="0"/>
                </a:moveTo>
                <a:lnTo>
                  <a:pt x="11353" y="279"/>
                </a:lnTo>
                <a:lnTo>
                  <a:pt x="0" y="35394"/>
                </a:lnTo>
                <a:lnTo>
                  <a:pt x="16802" y="35217"/>
                </a:lnTo>
                <a:lnTo>
                  <a:pt x="3696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2744990" y="7164689"/>
            <a:ext cx="111760" cy="124460"/>
          </a:xfrm>
          <a:custGeom>
            <a:avLst/>
            <a:gdLst/>
            <a:ahLst/>
            <a:cxnLst/>
            <a:rect l="l" t="t" r="r" b="b"/>
            <a:pathLst>
              <a:path w="111760" h="124459">
                <a:moveTo>
                  <a:pt x="110993" y="73964"/>
                </a:moveTo>
                <a:lnTo>
                  <a:pt x="87782" y="73964"/>
                </a:lnTo>
                <a:lnTo>
                  <a:pt x="88315" y="124193"/>
                </a:lnTo>
                <a:lnTo>
                  <a:pt x="111531" y="123939"/>
                </a:lnTo>
                <a:lnTo>
                  <a:pt x="110993" y="73964"/>
                </a:lnTo>
                <a:close/>
              </a:path>
              <a:path w="111760" h="124459">
                <a:moveTo>
                  <a:pt x="24549" y="927"/>
                </a:moveTo>
                <a:lnTo>
                  <a:pt x="0" y="1181"/>
                </a:lnTo>
                <a:lnTo>
                  <a:pt x="17589" y="48552"/>
                </a:lnTo>
                <a:lnTo>
                  <a:pt x="20154" y="55105"/>
                </a:lnTo>
                <a:lnTo>
                  <a:pt x="55041" y="74155"/>
                </a:lnTo>
                <a:lnTo>
                  <a:pt x="57365" y="74295"/>
                </a:lnTo>
                <a:lnTo>
                  <a:pt x="87782" y="73964"/>
                </a:lnTo>
                <a:lnTo>
                  <a:pt x="110993" y="73964"/>
                </a:lnTo>
                <a:lnTo>
                  <a:pt x="110784" y="54546"/>
                </a:lnTo>
                <a:lnTo>
                  <a:pt x="56438" y="54546"/>
                </a:lnTo>
                <a:lnTo>
                  <a:pt x="51536" y="53301"/>
                </a:lnTo>
                <a:lnTo>
                  <a:pt x="42938" y="48234"/>
                </a:lnTo>
                <a:lnTo>
                  <a:pt x="40043" y="44754"/>
                </a:lnTo>
                <a:lnTo>
                  <a:pt x="38582" y="40309"/>
                </a:lnTo>
                <a:lnTo>
                  <a:pt x="24549" y="927"/>
                </a:lnTo>
                <a:close/>
              </a:path>
              <a:path w="111760" h="124459">
                <a:moveTo>
                  <a:pt x="110197" y="0"/>
                </a:moveTo>
                <a:lnTo>
                  <a:pt x="86982" y="241"/>
                </a:lnTo>
                <a:lnTo>
                  <a:pt x="87566" y="54203"/>
                </a:lnTo>
                <a:lnTo>
                  <a:pt x="56438" y="54546"/>
                </a:lnTo>
                <a:lnTo>
                  <a:pt x="110784" y="54546"/>
                </a:lnTo>
                <a:lnTo>
                  <a:pt x="11019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2919971" y="7183622"/>
            <a:ext cx="0" cy="104775"/>
          </a:xfrm>
          <a:custGeom>
            <a:avLst/>
            <a:gdLst/>
            <a:ahLst/>
            <a:cxnLst/>
            <a:rect l="l" t="t" r="r" b="b"/>
            <a:pathLst>
              <a:path w="0" h="104775">
                <a:moveTo>
                  <a:pt x="0" y="0"/>
                </a:moveTo>
                <a:lnTo>
                  <a:pt x="0" y="104432"/>
                </a:lnTo>
              </a:path>
            </a:pathLst>
          </a:custGeom>
          <a:ln w="24333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2862967" y="7183521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 h="0">
                <a:moveTo>
                  <a:pt x="0" y="0"/>
                </a:moveTo>
                <a:lnTo>
                  <a:pt x="68042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2862861" y="7173996"/>
            <a:ext cx="113030" cy="0"/>
          </a:xfrm>
          <a:custGeom>
            <a:avLst/>
            <a:gdLst/>
            <a:ahLst/>
            <a:cxnLst/>
            <a:rect l="l" t="t" r="r" b="b"/>
            <a:pathLst>
              <a:path w="113030" h="0">
                <a:moveTo>
                  <a:pt x="0" y="0"/>
                </a:moveTo>
                <a:lnTo>
                  <a:pt x="112878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2874638" y="7164471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0996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2975317" y="7159471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19" h="130809">
                <a:moveTo>
                  <a:pt x="66560" y="0"/>
                </a:moveTo>
                <a:lnTo>
                  <a:pt x="65481" y="0"/>
                </a:lnTo>
                <a:lnTo>
                  <a:pt x="53030" y="1190"/>
                </a:lnTo>
                <a:lnTo>
                  <a:pt x="11193" y="26674"/>
                </a:lnTo>
                <a:lnTo>
                  <a:pt x="266" y="64566"/>
                </a:lnTo>
                <a:lnTo>
                  <a:pt x="0" y="64833"/>
                </a:lnTo>
                <a:lnTo>
                  <a:pt x="11629" y="103356"/>
                </a:lnTo>
                <a:lnTo>
                  <a:pt x="42325" y="126217"/>
                </a:lnTo>
                <a:lnTo>
                  <a:pt x="67957" y="130619"/>
                </a:lnTo>
                <a:lnTo>
                  <a:pt x="68224" y="130073"/>
                </a:lnTo>
                <a:lnTo>
                  <a:pt x="81349" y="128799"/>
                </a:lnTo>
                <a:lnTo>
                  <a:pt x="93519" y="125264"/>
                </a:lnTo>
                <a:lnTo>
                  <a:pt x="104732" y="119470"/>
                </a:lnTo>
                <a:lnTo>
                  <a:pt x="114985" y="111417"/>
                </a:lnTo>
                <a:lnTo>
                  <a:pt x="115697" y="110591"/>
                </a:lnTo>
                <a:lnTo>
                  <a:pt x="67475" y="110591"/>
                </a:lnTo>
                <a:lnTo>
                  <a:pt x="59355" y="109898"/>
                </a:lnTo>
                <a:lnTo>
                  <a:pt x="29135" y="84320"/>
                </a:lnTo>
                <a:lnTo>
                  <a:pt x="25907" y="66420"/>
                </a:lnTo>
                <a:lnTo>
                  <a:pt x="26515" y="56862"/>
                </a:lnTo>
                <a:lnTo>
                  <a:pt x="49834" y="24087"/>
                </a:lnTo>
                <a:lnTo>
                  <a:pt x="66243" y="20573"/>
                </a:lnTo>
                <a:lnTo>
                  <a:pt x="117122" y="20573"/>
                </a:lnTo>
                <a:lnTo>
                  <a:pt x="113029" y="16459"/>
                </a:lnTo>
                <a:lnTo>
                  <a:pt x="102402" y="9251"/>
                </a:lnTo>
                <a:lnTo>
                  <a:pt x="91114" y="4105"/>
                </a:lnTo>
                <a:lnTo>
                  <a:pt x="79166" y="1021"/>
                </a:lnTo>
                <a:lnTo>
                  <a:pt x="66560" y="0"/>
                </a:lnTo>
                <a:close/>
              </a:path>
              <a:path w="134619" h="130809">
                <a:moveTo>
                  <a:pt x="117122" y="20573"/>
                </a:moveTo>
                <a:lnTo>
                  <a:pt x="66509" y="20573"/>
                </a:lnTo>
                <a:lnTo>
                  <a:pt x="75179" y="21276"/>
                </a:lnTo>
                <a:lnTo>
                  <a:pt x="83053" y="23593"/>
                </a:lnTo>
                <a:lnTo>
                  <a:pt x="107530" y="56087"/>
                </a:lnTo>
                <a:lnTo>
                  <a:pt x="108293" y="66420"/>
                </a:lnTo>
                <a:lnTo>
                  <a:pt x="107689" y="74966"/>
                </a:lnTo>
                <a:lnTo>
                  <a:pt x="83124" y="107313"/>
                </a:lnTo>
                <a:lnTo>
                  <a:pt x="67475" y="110591"/>
                </a:lnTo>
                <a:lnTo>
                  <a:pt x="115697" y="110591"/>
                </a:lnTo>
                <a:lnTo>
                  <a:pt x="134114" y="64833"/>
                </a:lnTo>
                <a:lnTo>
                  <a:pt x="134213" y="63118"/>
                </a:lnTo>
                <a:lnTo>
                  <a:pt x="132668" y="48886"/>
                </a:lnTo>
                <a:lnTo>
                  <a:pt x="128622" y="36364"/>
                </a:lnTo>
                <a:lnTo>
                  <a:pt x="122076" y="25555"/>
                </a:lnTo>
                <a:lnTo>
                  <a:pt x="117122" y="205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3118383" y="7121507"/>
            <a:ext cx="130810" cy="166370"/>
          </a:xfrm>
          <a:custGeom>
            <a:avLst/>
            <a:gdLst/>
            <a:ahLst/>
            <a:cxnLst/>
            <a:rect l="l" t="t" r="r" b="b"/>
            <a:pathLst>
              <a:path w="130810" h="166370">
                <a:moveTo>
                  <a:pt x="73799" y="0"/>
                </a:moveTo>
                <a:lnTo>
                  <a:pt x="60820" y="152"/>
                </a:lnTo>
                <a:lnTo>
                  <a:pt x="59220" y="342"/>
                </a:lnTo>
                <a:lnTo>
                  <a:pt x="57708" y="495"/>
                </a:lnTo>
                <a:lnTo>
                  <a:pt x="20815" y="15405"/>
                </a:lnTo>
                <a:lnTo>
                  <a:pt x="3717" y="51301"/>
                </a:lnTo>
                <a:lnTo>
                  <a:pt x="0" y="102311"/>
                </a:lnTo>
                <a:lnTo>
                  <a:pt x="1428" y="115610"/>
                </a:lnTo>
                <a:lnTo>
                  <a:pt x="27202" y="156311"/>
                </a:lnTo>
                <a:lnTo>
                  <a:pt x="65531" y="166255"/>
                </a:lnTo>
                <a:lnTo>
                  <a:pt x="80129" y="164941"/>
                </a:lnTo>
                <a:lnTo>
                  <a:pt x="92965" y="161323"/>
                </a:lnTo>
                <a:lnTo>
                  <a:pt x="104042" y="155402"/>
                </a:lnTo>
                <a:lnTo>
                  <a:pt x="113360" y="147180"/>
                </a:lnTo>
                <a:lnTo>
                  <a:pt x="114655" y="145427"/>
                </a:lnTo>
                <a:lnTo>
                  <a:pt x="65582" y="145427"/>
                </a:lnTo>
                <a:lnTo>
                  <a:pt x="57090" y="144734"/>
                </a:lnTo>
                <a:lnTo>
                  <a:pt x="28965" y="118973"/>
                </a:lnTo>
                <a:lnTo>
                  <a:pt x="26200" y="99847"/>
                </a:lnTo>
                <a:lnTo>
                  <a:pt x="26779" y="92163"/>
                </a:lnTo>
                <a:lnTo>
                  <a:pt x="57161" y="60727"/>
                </a:lnTo>
                <a:lnTo>
                  <a:pt x="64655" y="59943"/>
                </a:lnTo>
                <a:lnTo>
                  <a:pt x="116030" y="59943"/>
                </a:lnTo>
                <a:lnTo>
                  <a:pt x="114964" y="58762"/>
                </a:lnTo>
                <a:lnTo>
                  <a:pt x="26225" y="58762"/>
                </a:lnTo>
                <a:lnTo>
                  <a:pt x="26250" y="57734"/>
                </a:lnTo>
                <a:lnTo>
                  <a:pt x="35293" y="33820"/>
                </a:lnTo>
                <a:lnTo>
                  <a:pt x="37223" y="31648"/>
                </a:lnTo>
                <a:lnTo>
                  <a:pt x="39598" y="29629"/>
                </a:lnTo>
                <a:lnTo>
                  <a:pt x="45250" y="25819"/>
                </a:lnTo>
                <a:lnTo>
                  <a:pt x="48171" y="24320"/>
                </a:lnTo>
                <a:lnTo>
                  <a:pt x="51193" y="23228"/>
                </a:lnTo>
                <a:lnTo>
                  <a:pt x="53314" y="22313"/>
                </a:lnTo>
                <a:lnTo>
                  <a:pt x="76238" y="20015"/>
                </a:lnTo>
                <a:lnTo>
                  <a:pt x="98134" y="20015"/>
                </a:lnTo>
                <a:lnTo>
                  <a:pt x="105130" y="2070"/>
                </a:lnTo>
                <a:lnTo>
                  <a:pt x="103263" y="1955"/>
                </a:lnTo>
                <a:lnTo>
                  <a:pt x="93116" y="863"/>
                </a:lnTo>
                <a:lnTo>
                  <a:pt x="78066" y="101"/>
                </a:lnTo>
                <a:lnTo>
                  <a:pt x="73799" y="0"/>
                </a:lnTo>
                <a:close/>
              </a:path>
              <a:path w="130810" h="166370">
                <a:moveTo>
                  <a:pt x="116030" y="59943"/>
                </a:moveTo>
                <a:lnTo>
                  <a:pt x="65189" y="59943"/>
                </a:lnTo>
                <a:lnTo>
                  <a:pt x="72821" y="60512"/>
                </a:lnTo>
                <a:lnTo>
                  <a:pt x="79963" y="62390"/>
                </a:lnTo>
                <a:lnTo>
                  <a:pt x="104826" y="99847"/>
                </a:lnTo>
                <a:lnTo>
                  <a:pt x="104809" y="100698"/>
                </a:lnTo>
                <a:lnTo>
                  <a:pt x="88516" y="138042"/>
                </a:lnTo>
                <a:lnTo>
                  <a:pt x="65582" y="145427"/>
                </a:lnTo>
                <a:lnTo>
                  <a:pt x="114655" y="145427"/>
                </a:lnTo>
                <a:lnTo>
                  <a:pt x="120742" y="137193"/>
                </a:lnTo>
                <a:lnTo>
                  <a:pt x="126009" y="125976"/>
                </a:lnTo>
                <a:lnTo>
                  <a:pt x="129162" y="113527"/>
                </a:lnTo>
                <a:lnTo>
                  <a:pt x="130200" y="99847"/>
                </a:lnTo>
                <a:lnTo>
                  <a:pt x="128938" y="86347"/>
                </a:lnTo>
                <a:lnTo>
                  <a:pt x="125456" y="74423"/>
                </a:lnTo>
                <a:lnTo>
                  <a:pt x="119756" y="64073"/>
                </a:lnTo>
                <a:lnTo>
                  <a:pt x="116030" y="59943"/>
                </a:lnTo>
                <a:close/>
              </a:path>
              <a:path w="130810" h="166370">
                <a:moveTo>
                  <a:pt x="68173" y="39598"/>
                </a:moveTo>
                <a:lnTo>
                  <a:pt x="63995" y="39687"/>
                </a:lnTo>
                <a:lnTo>
                  <a:pt x="61150" y="39903"/>
                </a:lnTo>
                <a:lnTo>
                  <a:pt x="59728" y="40144"/>
                </a:lnTo>
                <a:lnTo>
                  <a:pt x="58305" y="40512"/>
                </a:lnTo>
                <a:lnTo>
                  <a:pt x="52628" y="41465"/>
                </a:lnTo>
                <a:lnTo>
                  <a:pt x="47002" y="43345"/>
                </a:lnTo>
                <a:lnTo>
                  <a:pt x="35852" y="48996"/>
                </a:lnTo>
                <a:lnTo>
                  <a:pt x="30753" y="53225"/>
                </a:lnTo>
                <a:lnTo>
                  <a:pt x="26225" y="58762"/>
                </a:lnTo>
                <a:lnTo>
                  <a:pt x="114964" y="58762"/>
                </a:lnTo>
                <a:lnTo>
                  <a:pt x="111836" y="55295"/>
                </a:lnTo>
                <a:lnTo>
                  <a:pt x="102342" y="48328"/>
                </a:lnTo>
                <a:lnTo>
                  <a:pt x="91900" y="43389"/>
                </a:lnTo>
                <a:lnTo>
                  <a:pt x="80510" y="40479"/>
                </a:lnTo>
                <a:lnTo>
                  <a:pt x="68173" y="39598"/>
                </a:lnTo>
                <a:close/>
              </a:path>
              <a:path w="130810" h="166370">
                <a:moveTo>
                  <a:pt x="98134" y="20015"/>
                </a:moveTo>
                <a:lnTo>
                  <a:pt x="76238" y="20015"/>
                </a:lnTo>
                <a:lnTo>
                  <a:pt x="83883" y="20027"/>
                </a:lnTo>
                <a:lnTo>
                  <a:pt x="85318" y="20180"/>
                </a:lnTo>
                <a:lnTo>
                  <a:pt x="88963" y="20281"/>
                </a:lnTo>
                <a:lnTo>
                  <a:pt x="97599" y="21386"/>
                </a:lnTo>
                <a:lnTo>
                  <a:pt x="98134" y="2001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3261017" y="7158670"/>
            <a:ext cx="153670" cy="125730"/>
          </a:xfrm>
          <a:custGeom>
            <a:avLst/>
            <a:gdLst/>
            <a:ahLst/>
            <a:cxnLst/>
            <a:rect l="l" t="t" r="r" b="b"/>
            <a:pathLst>
              <a:path w="153670" h="125729">
                <a:moveTo>
                  <a:pt x="152095" y="0"/>
                </a:moveTo>
                <a:lnTo>
                  <a:pt x="128879" y="253"/>
                </a:lnTo>
                <a:lnTo>
                  <a:pt x="130213" y="124193"/>
                </a:lnTo>
                <a:lnTo>
                  <a:pt x="153428" y="123939"/>
                </a:lnTo>
                <a:lnTo>
                  <a:pt x="152095" y="0"/>
                </a:lnTo>
                <a:close/>
              </a:path>
              <a:path w="153670" h="125729">
                <a:moveTo>
                  <a:pt x="23215" y="1384"/>
                </a:moveTo>
                <a:lnTo>
                  <a:pt x="0" y="1638"/>
                </a:lnTo>
                <a:lnTo>
                  <a:pt x="1333" y="125577"/>
                </a:lnTo>
                <a:lnTo>
                  <a:pt x="65913" y="124879"/>
                </a:lnTo>
                <a:lnTo>
                  <a:pt x="103250" y="111124"/>
                </a:lnTo>
                <a:lnTo>
                  <a:pt x="107350" y="105829"/>
                </a:lnTo>
                <a:lnTo>
                  <a:pt x="24345" y="105829"/>
                </a:lnTo>
                <a:lnTo>
                  <a:pt x="23837" y="58546"/>
                </a:lnTo>
                <a:lnTo>
                  <a:pt x="73545" y="58013"/>
                </a:lnTo>
                <a:lnTo>
                  <a:pt x="107601" y="58013"/>
                </a:lnTo>
                <a:lnTo>
                  <a:pt x="107281" y="57478"/>
                </a:lnTo>
                <a:lnTo>
                  <a:pt x="72300" y="38785"/>
                </a:lnTo>
                <a:lnTo>
                  <a:pt x="23621" y="38785"/>
                </a:lnTo>
                <a:lnTo>
                  <a:pt x="23215" y="1384"/>
                </a:lnTo>
                <a:close/>
              </a:path>
              <a:path w="153670" h="125729">
                <a:moveTo>
                  <a:pt x="107601" y="58013"/>
                </a:moveTo>
                <a:lnTo>
                  <a:pt x="73545" y="58013"/>
                </a:lnTo>
                <a:lnTo>
                  <a:pt x="79844" y="60350"/>
                </a:lnTo>
                <a:lnTo>
                  <a:pt x="88315" y="69875"/>
                </a:lnTo>
                <a:lnTo>
                  <a:pt x="90550" y="75107"/>
                </a:lnTo>
                <a:lnTo>
                  <a:pt x="90792" y="80810"/>
                </a:lnTo>
                <a:lnTo>
                  <a:pt x="90855" y="87477"/>
                </a:lnTo>
                <a:lnTo>
                  <a:pt x="88823" y="92887"/>
                </a:lnTo>
                <a:lnTo>
                  <a:pt x="80568" y="102781"/>
                </a:lnTo>
                <a:lnTo>
                  <a:pt x="74244" y="105295"/>
                </a:lnTo>
                <a:lnTo>
                  <a:pt x="24345" y="105829"/>
                </a:lnTo>
                <a:lnTo>
                  <a:pt x="107350" y="105829"/>
                </a:lnTo>
                <a:lnTo>
                  <a:pt x="108606" y="104207"/>
                </a:lnTo>
                <a:lnTo>
                  <a:pt x="112406" y="96939"/>
                </a:lnTo>
                <a:lnTo>
                  <a:pt x="114650" y="89318"/>
                </a:lnTo>
                <a:lnTo>
                  <a:pt x="115341" y="81343"/>
                </a:lnTo>
                <a:lnTo>
                  <a:pt x="115315" y="79209"/>
                </a:lnTo>
                <a:lnTo>
                  <a:pt x="114104" y="71632"/>
                </a:lnTo>
                <a:lnTo>
                  <a:pt x="111425" y="64388"/>
                </a:lnTo>
                <a:lnTo>
                  <a:pt x="107601" y="58013"/>
                </a:lnTo>
                <a:close/>
              </a:path>
              <a:path w="153670" h="125729">
                <a:moveTo>
                  <a:pt x="64973" y="38341"/>
                </a:moveTo>
                <a:lnTo>
                  <a:pt x="23621" y="38785"/>
                </a:lnTo>
                <a:lnTo>
                  <a:pt x="72300" y="38785"/>
                </a:lnTo>
                <a:lnTo>
                  <a:pt x="64973" y="3834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3539019" y="7153390"/>
            <a:ext cx="132715" cy="130810"/>
          </a:xfrm>
          <a:custGeom>
            <a:avLst/>
            <a:gdLst/>
            <a:ahLst/>
            <a:cxnLst/>
            <a:rect l="l" t="t" r="r" b="b"/>
            <a:pathLst>
              <a:path w="132714" h="130809">
                <a:moveTo>
                  <a:pt x="66700" y="0"/>
                </a:moveTo>
                <a:lnTo>
                  <a:pt x="25945" y="11328"/>
                </a:lnTo>
                <a:lnTo>
                  <a:pt x="811" y="51610"/>
                </a:lnTo>
                <a:lnTo>
                  <a:pt x="0" y="64554"/>
                </a:lnTo>
                <a:lnTo>
                  <a:pt x="1080" y="75832"/>
                </a:lnTo>
                <a:lnTo>
                  <a:pt x="27271" y="118299"/>
                </a:lnTo>
                <a:lnTo>
                  <a:pt x="68110" y="130352"/>
                </a:lnTo>
                <a:lnTo>
                  <a:pt x="70764" y="130047"/>
                </a:lnTo>
                <a:lnTo>
                  <a:pt x="79668" y="129552"/>
                </a:lnTo>
                <a:lnTo>
                  <a:pt x="119102" y="114439"/>
                </a:lnTo>
                <a:lnTo>
                  <a:pt x="123772" y="110312"/>
                </a:lnTo>
                <a:lnTo>
                  <a:pt x="68694" y="110312"/>
                </a:lnTo>
                <a:lnTo>
                  <a:pt x="59541" y="109176"/>
                </a:lnTo>
                <a:lnTo>
                  <a:pt x="28607" y="80889"/>
                </a:lnTo>
                <a:lnTo>
                  <a:pt x="25502" y="64554"/>
                </a:lnTo>
                <a:lnTo>
                  <a:pt x="25565" y="63042"/>
                </a:lnTo>
                <a:lnTo>
                  <a:pt x="25743" y="62687"/>
                </a:lnTo>
                <a:lnTo>
                  <a:pt x="25730" y="60820"/>
                </a:lnTo>
                <a:lnTo>
                  <a:pt x="130061" y="59689"/>
                </a:lnTo>
                <a:lnTo>
                  <a:pt x="128860" y="47564"/>
                </a:lnTo>
                <a:lnTo>
                  <a:pt x="126993" y="40995"/>
                </a:lnTo>
                <a:lnTo>
                  <a:pt x="30048" y="40995"/>
                </a:lnTo>
                <a:lnTo>
                  <a:pt x="32487" y="36347"/>
                </a:lnTo>
                <a:lnTo>
                  <a:pt x="35865" y="32435"/>
                </a:lnTo>
                <a:lnTo>
                  <a:pt x="44526" y="26111"/>
                </a:lnTo>
                <a:lnTo>
                  <a:pt x="49073" y="23787"/>
                </a:lnTo>
                <a:lnTo>
                  <a:pt x="53861" y="22313"/>
                </a:lnTo>
                <a:lnTo>
                  <a:pt x="56172" y="21399"/>
                </a:lnTo>
                <a:lnTo>
                  <a:pt x="58548" y="20739"/>
                </a:lnTo>
                <a:lnTo>
                  <a:pt x="63094" y="19989"/>
                </a:lnTo>
                <a:lnTo>
                  <a:pt x="65316" y="19773"/>
                </a:lnTo>
                <a:lnTo>
                  <a:pt x="114363" y="19773"/>
                </a:lnTo>
                <a:lnTo>
                  <a:pt x="114148" y="19519"/>
                </a:lnTo>
                <a:lnTo>
                  <a:pt x="80327" y="1447"/>
                </a:lnTo>
                <a:lnTo>
                  <a:pt x="71056" y="88"/>
                </a:lnTo>
                <a:lnTo>
                  <a:pt x="66700" y="0"/>
                </a:lnTo>
                <a:close/>
              </a:path>
              <a:path w="132714" h="130809">
                <a:moveTo>
                  <a:pt x="115926" y="85496"/>
                </a:moveTo>
                <a:lnTo>
                  <a:pt x="113855" y="87922"/>
                </a:lnTo>
                <a:lnTo>
                  <a:pt x="111925" y="90068"/>
                </a:lnTo>
                <a:lnTo>
                  <a:pt x="110998" y="91147"/>
                </a:lnTo>
                <a:lnTo>
                  <a:pt x="68694" y="110312"/>
                </a:lnTo>
                <a:lnTo>
                  <a:pt x="123772" y="110312"/>
                </a:lnTo>
                <a:lnTo>
                  <a:pt x="126026" y="108319"/>
                </a:lnTo>
                <a:lnTo>
                  <a:pt x="132639" y="101066"/>
                </a:lnTo>
                <a:lnTo>
                  <a:pt x="115926" y="85496"/>
                </a:lnTo>
                <a:close/>
              </a:path>
              <a:path w="132714" h="130809">
                <a:moveTo>
                  <a:pt x="114363" y="19773"/>
                </a:moveTo>
                <a:lnTo>
                  <a:pt x="65316" y="19773"/>
                </a:lnTo>
                <a:lnTo>
                  <a:pt x="70523" y="19811"/>
                </a:lnTo>
                <a:lnTo>
                  <a:pt x="73190" y="20142"/>
                </a:lnTo>
                <a:lnTo>
                  <a:pt x="74485" y="20396"/>
                </a:lnTo>
                <a:lnTo>
                  <a:pt x="75781" y="20751"/>
                </a:lnTo>
                <a:lnTo>
                  <a:pt x="81267" y="22110"/>
                </a:lnTo>
                <a:lnTo>
                  <a:pt x="86487" y="24498"/>
                </a:lnTo>
                <a:lnTo>
                  <a:pt x="96342" y="31330"/>
                </a:lnTo>
                <a:lnTo>
                  <a:pt x="100000" y="35432"/>
                </a:lnTo>
                <a:lnTo>
                  <a:pt x="102362" y="40220"/>
                </a:lnTo>
                <a:lnTo>
                  <a:pt x="30048" y="40995"/>
                </a:lnTo>
                <a:lnTo>
                  <a:pt x="126993" y="40995"/>
                </a:lnTo>
                <a:lnTo>
                  <a:pt x="125809" y="36828"/>
                </a:lnTo>
                <a:lnTo>
                  <a:pt x="120906" y="27480"/>
                </a:lnTo>
                <a:lnTo>
                  <a:pt x="114363" y="197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3681209" y="7154846"/>
            <a:ext cx="86995" cy="125095"/>
          </a:xfrm>
          <a:custGeom>
            <a:avLst/>
            <a:gdLst/>
            <a:ahLst/>
            <a:cxnLst/>
            <a:rect l="l" t="t" r="r" b="b"/>
            <a:pathLst>
              <a:path w="86995" h="125095">
                <a:moveTo>
                  <a:pt x="86461" y="0"/>
                </a:moveTo>
                <a:lnTo>
                  <a:pt x="0" y="939"/>
                </a:lnTo>
                <a:lnTo>
                  <a:pt x="1333" y="124879"/>
                </a:lnTo>
                <a:lnTo>
                  <a:pt x="24549" y="124625"/>
                </a:lnTo>
                <a:lnTo>
                  <a:pt x="23431" y="20180"/>
                </a:lnTo>
                <a:lnTo>
                  <a:pt x="86664" y="19494"/>
                </a:lnTo>
                <a:lnTo>
                  <a:pt x="864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3765245" y="7150951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60" y="0"/>
                </a:moveTo>
                <a:lnTo>
                  <a:pt x="19913" y="17335"/>
                </a:lnTo>
                <a:lnTo>
                  <a:pt x="266" y="64566"/>
                </a:lnTo>
                <a:lnTo>
                  <a:pt x="0" y="64833"/>
                </a:lnTo>
                <a:lnTo>
                  <a:pt x="11631" y="103356"/>
                </a:lnTo>
                <a:lnTo>
                  <a:pt x="42325" y="126217"/>
                </a:lnTo>
                <a:lnTo>
                  <a:pt x="67957" y="130619"/>
                </a:lnTo>
                <a:lnTo>
                  <a:pt x="68224" y="130086"/>
                </a:lnTo>
                <a:lnTo>
                  <a:pt x="81349" y="128806"/>
                </a:lnTo>
                <a:lnTo>
                  <a:pt x="93519" y="125271"/>
                </a:lnTo>
                <a:lnTo>
                  <a:pt x="104732" y="119475"/>
                </a:lnTo>
                <a:lnTo>
                  <a:pt x="114985" y="111417"/>
                </a:lnTo>
                <a:lnTo>
                  <a:pt x="115697" y="110591"/>
                </a:lnTo>
                <a:lnTo>
                  <a:pt x="67487" y="110591"/>
                </a:lnTo>
                <a:lnTo>
                  <a:pt x="59360" y="109904"/>
                </a:lnTo>
                <a:lnTo>
                  <a:pt x="29135" y="84320"/>
                </a:lnTo>
                <a:lnTo>
                  <a:pt x="25908" y="66421"/>
                </a:lnTo>
                <a:lnTo>
                  <a:pt x="26515" y="56862"/>
                </a:lnTo>
                <a:lnTo>
                  <a:pt x="49834" y="24087"/>
                </a:lnTo>
                <a:lnTo>
                  <a:pt x="66243" y="20574"/>
                </a:lnTo>
                <a:lnTo>
                  <a:pt x="117122" y="20574"/>
                </a:lnTo>
                <a:lnTo>
                  <a:pt x="113030" y="16459"/>
                </a:lnTo>
                <a:lnTo>
                  <a:pt x="102402" y="9256"/>
                </a:lnTo>
                <a:lnTo>
                  <a:pt x="91114" y="4110"/>
                </a:lnTo>
                <a:lnTo>
                  <a:pt x="79166" y="1023"/>
                </a:lnTo>
                <a:lnTo>
                  <a:pt x="66560" y="0"/>
                </a:lnTo>
                <a:close/>
              </a:path>
              <a:path w="134620" h="130809">
                <a:moveTo>
                  <a:pt x="117122" y="20574"/>
                </a:moveTo>
                <a:lnTo>
                  <a:pt x="66509" y="20574"/>
                </a:lnTo>
                <a:lnTo>
                  <a:pt x="75179" y="21278"/>
                </a:lnTo>
                <a:lnTo>
                  <a:pt x="83053" y="23598"/>
                </a:lnTo>
                <a:lnTo>
                  <a:pt x="107530" y="56089"/>
                </a:lnTo>
                <a:lnTo>
                  <a:pt x="108293" y="66421"/>
                </a:lnTo>
                <a:lnTo>
                  <a:pt x="107689" y="74966"/>
                </a:lnTo>
                <a:lnTo>
                  <a:pt x="83126" y="107313"/>
                </a:lnTo>
                <a:lnTo>
                  <a:pt x="67487" y="110591"/>
                </a:lnTo>
                <a:lnTo>
                  <a:pt x="115697" y="110591"/>
                </a:lnTo>
                <a:lnTo>
                  <a:pt x="134114" y="64833"/>
                </a:lnTo>
                <a:lnTo>
                  <a:pt x="134213" y="63119"/>
                </a:lnTo>
                <a:lnTo>
                  <a:pt x="132668" y="48886"/>
                </a:lnTo>
                <a:lnTo>
                  <a:pt x="128622" y="36364"/>
                </a:lnTo>
                <a:lnTo>
                  <a:pt x="122076" y="25555"/>
                </a:lnTo>
                <a:lnTo>
                  <a:pt x="117122" y="2057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4025277" y="7150858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112864" y="0"/>
                </a:moveTo>
                <a:lnTo>
                  <a:pt x="0" y="1219"/>
                </a:lnTo>
                <a:lnTo>
                  <a:pt x="1333" y="125158"/>
                </a:lnTo>
                <a:lnTo>
                  <a:pt x="24549" y="124904"/>
                </a:lnTo>
                <a:lnTo>
                  <a:pt x="23431" y="20459"/>
                </a:lnTo>
                <a:lnTo>
                  <a:pt x="89865" y="19748"/>
                </a:lnTo>
                <a:lnTo>
                  <a:pt x="113077" y="19748"/>
                </a:lnTo>
                <a:lnTo>
                  <a:pt x="112864" y="0"/>
                </a:lnTo>
                <a:close/>
              </a:path>
              <a:path w="114300" h="125729">
                <a:moveTo>
                  <a:pt x="113077" y="19748"/>
                </a:moveTo>
                <a:lnTo>
                  <a:pt x="89865" y="19748"/>
                </a:lnTo>
                <a:lnTo>
                  <a:pt x="90995" y="124180"/>
                </a:lnTo>
                <a:lnTo>
                  <a:pt x="114198" y="123939"/>
                </a:lnTo>
                <a:lnTo>
                  <a:pt x="113077" y="1974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4152010" y="7146781"/>
            <a:ext cx="134620" cy="130810"/>
          </a:xfrm>
          <a:custGeom>
            <a:avLst/>
            <a:gdLst/>
            <a:ahLst/>
            <a:cxnLst/>
            <a:rect l="l" t="t" r="r" b="b"/>
            <a:pathLst>
              <a:path w="134620" h="130809">
                <a:moveTo>
                  <a:pt x="66560" y="0"/>
                </a:moveTo>
                <a:lnTo>
                  <a:pt x="19913" y="17335"/>
                </a:lnTo>
                <a:lnTo>
                  <a:pt x="266" y="64566"/>
                </a:lnTo>
                <a:lnTo>
                  <a:pt x="0" y="64833"/>
                </a:lnTo>
                <a:lnTo>
                  <a:pt x="11631" y="103356"/>
                </a:lnTo>
                <a:lnTo>
                  <a:pt x="42332" y="126217"/>
                </a:lnTo>
                <a:lnTo>
                  <a:pt x="67970" y="130619"/>
                </a:lnTo>
                <a:lnTo>
                  <a:pt x="68224" y="130086"/>
                </a:lnTo>
                <a:lnTo>
                  <a:pt x="81354" y="128804"/>
                </a:lnTo>
                <a:lnTo>
                  <a:pt x="93524" y="125266"/>
                </a:lnTo>
                <a:lnTo>
                  <a:pt x="104734" y="119470"/>
                </a:lnTo>
                <a:lnTo>
                  <a:pt x="114985" y="111417"/>
                </a:lnTo>
                <a:lnTo>
                  <a:pt x="115697" y="110591"/>
                </a:lnTo>
                <a:lnTo>
                  <a:pt x="67487" y="110591"/>
                </a:lnTo>
                <a:lnTo>
                  <a:pt x="59360" y="109898"/>
                </a:lnTo>
                <a:lnTo>
                  <a:pt x="29135" y="84320"/>
                </a:lnTo>
                <a:lnTo>
                  <a:pt x="25908" y="66420"/>
                </a:lnTo>
                <a:lnTo>
                  <a:pt x="26515" y="56862"/>
                </a:lnTo>
                <a:lnTo>
                  <a:pt x="49839" y="24087"/>
                </a:lnTo>
                <a:lnTo>
                  <a:pt x="66243" y="20573"/>
                </a:lnTo>
                <a:lnTo>
                  <a:pt x="117122" y="20573"/>
                </a:lnTo>
                <a:lnTo>
                  <a:pt x="113030" y="16459"/>
                </a:lnTo>
                <a:lnTo>
                  <a:pt x="102402" y="9256"/>
                </a:lnTo>
                <a:lnTo>
                  <a:pt x="91114" y="4110"/>
                </a:lnTo>
                <a:lnTo>
                  <a:pt x="79166" y="1023"/>
                </a:lnTo>
                <a:lnTo>
                  <a:pt x="66560" y="0"/>
                </a:lnTo>
                <a:close/>
              </a:path>
              <a:path w="134620" h="130809">
                <a:moveTo>
                  <a:pt x="117122" y="20573"/>
                </a:moveTo>
                <a:lnTo>
                  <a:pt x="66509" y="20573"/>
                </a:lnTo>
                <a:lnTo>
                  <a:pt x="75185" y="21278"/>
                </a:lnTo>
                <a:lnTo>
                  <a:pt x="83058" y="23598"/>
                </a:lnTo>
                <a:lnTo>
                  <a:pt x="107530" y="56089"/>
                </a:lnTo>
                <a:lnTo>
                  <a:pt x="108293" y="66420"/>
                </a:lnTo>
                <a:lnTo>
                  <a:pt x="107689" y="74966"/>
                </a:lnTo>
                <a:lnTo>
                  <a:pt x="83126" y="107313"/>
                </a:lnTo>
                <a:lnTo>
                  <a:pt x="67487" y="110591"/>
                </a:lnTo>
                <a:lnTo>
                  <a:pt x="115697" y="110591"/>
                </a:lnTo>
                <a:lnTo>
                  <a:pt x="134114" y="64833"/>
                </a:lnTo>
                <a:lnTo>
                  <a:pt x="134213" y="63118"/>
                </a:lnTo>
                <a:lnTo>
                  <a:pt x="132668" y="48886"/>
                </a:lnTo>
                <a:lnTo>
                  <a:pt x="128622" y="36364"/>
                </a:lnTo>
                <a:lnTo>
                  <a:pt x="122076" y="25555"/>
                </a:lnTo>
                <a:lnTo>
                  <a:pt x="117122" y="205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4298327" y="7146375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4" h="187959">
                <a:moveTo>
                  <a:pt x="23215" y="2501"/>
                </a:moveTo>
                <a:lnTo>
                  <a:pt x="0" y="2743"/>
                </a:lnTo>
                <a:lnTo>
                  <a:pt x="1993" y="187871"/>
                </a:lnTo>
                <a:lnTo>
                  <a:pt x="25196" y="187617"/>
                </a:lnTo>
                <a:lnTo>
                  <a:pt x="24523" y="124840"/>
                </a:lnTo>
                <a:lnTo>
                  <a:pt x="74946" y="124840"/>
                </a:lnTo>
                <a:lnTo>
                  <a:pt x="79819" y="123577"/>
                </a:lnTo>
                <a:lnTo>
                  <a:pt x="91120" y="118280"/>
                </a:lnTo>
                <a:lnTo>
                  <a:pt x="101231" y="110921"/>
                </a:lnTo>
                <a:lnTo>
                  <a:pt x="104507" y="107226"/>
                </a:lnTo>
                <a:lnTo>
                  <a:pt x="47561" y="107226"/>
                </a:lnTo>
                <a:lnTo>
                  <a:pt x="43459" y="106921"/>
                </a:lnTo>
                <a:lnTo>
                  <a:pt x="23507" y="30276"/>
                </a:lnTo>
                <a:lnTo>
                  <a:pt x="26860" y="28105"/>
                </a:lnTo>
                <a:lnTo>
                  <a:pt x="52501" y="21158"/>
                </a:lnTo>
                <a:lnTo>
                  <a:pt x="105918" y="21158"/>
                </a:lnTo>
                <a:lnTo>
                  <a:pt x="100203" y="15290"/>
                </a:lnTo>
                <a:lnTo>
                  <a:pt x="90225" y="8506"/>
                </a:lnTo>
                <a:lnTo>
                  <a:pt x="89924" y="8369"/>
                </a:lnTo>
                <a:lnTo>
                  <a:pt x="23279" y="8369"/>
                </a:lnTo>
                <a:lnTo>
                  <a:pt x="23215" y="2501"/>
                </a:lnTo>
                <a:close/>
              </a:path>
              <a:path w="120014" h="187959">
                <a:moveTo>
                  <a:pt x="74946" y="124840"/>
                </a:moveTo>
                <a:lnTo>
                  <a:pt x="24523" y="124840"/>
                </a:lnTo>
                <a:lnTo>
                  <a:pt x="29692" y="126022"/>
                </a:lnTo>
                <a:lnTo>
                  <a:pt x="34734" y="126860"/>
                </a:lnTo>
                <a:lnTo>
                  <a:pt x="44526" y="127825"/>
                </a:lnTo>
                <a:lnTo>
                  <a:pt x="49199" y="128041"/>
                </a:lnTo>
                <a:lnTo>
                  <a:pt x="53644" y="128003"/>
                </a:lnTo>
                <a:lnTo>
                  <a:pt x="67327" y="126816"/>
                </a:lnTo>
                <a:lnTo>
                  <a:pt x="74946" y="124840"/>
                </a:lnTo>
                <a:close/>
              </a:path>
              <a:path w="120014" h="187959">
                <a:moveTo>
                  <a:pt x="105918" y="21158"/>
                </a:moveTo>
                <a:lnTo>
                  <a:pt x="52501" y="21158"/>
                </a:lnTo>
                <a:lnTo>
                  <a:pt x="60293" y="21725"/>
                </a:lnTo>
                <a:lnTo>
                  <a:pt x="67667" y="23598"/>
                </a:lnTo>
                <a:lnTo>
                  <a:pt x="93158" y="53229"/>
                </a:lnTo>
                <a:lnTo>
                  <a:pt x="94056" y="63449"/>
                </a:lnTo>
                <a:lnTo>
                  <a:pt x="93339" y="73910"/>
                </a:lnTo>
                <a:lnTo>
                  <a:pt x="67433" y="104076"/>
                </a:lnTo>
                <a:lnTo>
                  <a:pt x="47561" y="107226"/>
                </a:lnTo>
                <a:lnTo>
                  <a:pt x="104507" y="107226"/>
                </a:lnTo>
                <a:lnTo>
                  <a:pt x="109537" y="101551"/>
                </a:lnTo>
                <a:lnTo>
                  <a:pt x="115420" y="90203"/>
                </a:lnTo>
                <a:lnTo>
                  <a:pt x="118880" y="76876"/>
                </a:lnTo>
                <a:lnTo>
                  <a:pt x="119913" y="61569"/>
                </a:lnTo>
                <a:lnTo>
                  <a:pt x="118560" y="47160"/>
                </a:lnTo>
                <a:lnTo>
                  <a:pt x="114825" y="34644"/>
                </a:lnTo>
                <a:lnTo>
                  <a:pt x="108706" y="24020"/>
                </a:lnTo>
                <a:lnTo>
                  <a:pt x="105918" y="21158"/>
                </a:lnTo>
                <a:close/>
              </a:path>
              <a:path w="120014" h="187959">
                <a:moveTo>
                  <a:pt x="56807" y="0"/>
                </a:moveTo>
                <a:lnTo>
                  <a:pt x="23279" y="8369"/>
                </a:lnTo>
                <a:lnTo>
                  <a:pt x="89924" y="8369"/>
                </a:lnTo>
                <a:lnTo>
                  <a:pt x="79667" y="3697"/>
                </a:lnTo>
                <a:lnTo>
                  <a:pt x="68527" y="862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4474368" y="7166860"/>
            <a:ext cx="0" cy="104775"/>
          </a:xfrm>
          <a:custGeom>
            <a:avLst/>
            <a:gdLst/>
            <a:ahLst/>
            <a:cxnLst/>
            <a:rect l="l" t="t" r="r" b="b"/>
            <a:pathLst>
              <a:path w="0" h="104775">
                <a:moveTo>
                  <a:pt x="0" y="0"/>
                </a:moveTo>
                <a:lnTo>
                  <a:pt x="0" y="104444"/>
                </a:lnTo>
              </a:path>
            </a:pathLst>
          </a:custGeom>
          <a:ln w="2434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4417371" y="7166758"/>
            <a:ext cx="68580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0" y="0"/>
                </a:moveTo>
                <a:lnTo>
                  <a:pt x="68042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4417265" y="7157233"/>
            <a:ext cx="113030" cy="0"/>
          </a:xfrm>
          <a:custGeom>
            <a:avLst/>
            <a:gdLst/>
            <a:ahLst/>
            <a:cxnLst/>
            <a:rect l="l" t="t" r="r" b="b"/>
            <a:pathLst>
              <a:path w="113029" h="0">
                <a:moveTo>
                  <a:pt x="0" y="0"/>
                </a:moveTo>
                <a:lnTo>
                  <a:pt x="112878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4430093" y="7147708"/>
            <a:ext cx="100330" cy="0"/>
          </a:xfrm>
          <a:custGeom>
            <a:avLst/>
            <a:gdLst/>
            <a:ahLst/>
            <a:cxnLst/>
            <a:rect l="l" t="t" r="r" b="b"/>
            <a:pathLst>
              <a:path w="100329" h="0">
                <a:moveTo>
                  <a:pt x="0" y="0"/>
                </a:moveTo>
                <a:lnTo>
                  <a:pt x="9994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4529620" y="7145411"/>
            <a:ext cx="179070" cy="186690"/>
          </a:xfrm>
          <a:custGeom>
            <a:avLst/>
            <a:gdLst/>
            <a:ahLst/>
            <a:cxnLst/>
            <a:rect l="l" t="t" r="r" b="b"/>
            <a:pathLst>
              <a:path w="179070" h="186690">
                <a:moveTo>
                  <a:pt x="101488" y="124333"/>
                </a:moveTo>
                <a:lnTo>
                  <a:pt x="78536" y="124333"/>
                </a:lnTo>
                <a:lnTo>
                  <a:pt x="79209" y="186575"/>
                </a:lnTo>
                <a:lnTo>
                  <a:pt x="102158" y="186321"/>
                </a:lnTo>
                <a:lnTo>
                  <a:pt x="101488" y="124333"/>
                </a:lnTo>
                <a:close/>
              </a:path>
              <a:path w="179070" h="186690">
                <a:moveTo>
                  <a:pt x="113499" y="0"/>
                </a:moveTo>
                <a:lnTo>
                  <a:pt x="63868" y="533"/>
                </a:lnTo>
                <a:lnTo>
                  <a:pt x="20523" y="15151"/>
                </a:lnTo>
                <a:lnTo>
                  <a:pt x="246" y="58737"/>
                </a:lnTo>
                <a:lnTo>
                  <a:pt x="228" y="62928"/>
                </a:lnTo>
                <a:lnTo>
                  <a:pt x="92" y="63474"/>
                </a:lnTo>
                <a:lnTo>
                  <a:pt x="11253" y="101429"/>
                </a:lnTo>
                <a:lnTo>
                  <a:pt x="52357" y="123663"/>
                </a:lnTo>
                <a:lnTo>
                  <a:pt x="64668" y="124485"/>
                </a:lnTo>
                <a:lnTo>
                  <a:pt x="78536" y="124333"/>
                </a:lnTo>
                <a:lnTo>
                  <a:pt x="101488" y="124333"/>
                </a:lnTo>
                <a:lnTo>
                  <a:pt x="101485" y="124079"/>
                </a:lnTo>
                <a:lnTo>
                  <a:pt x="115100" y="123939"/>
                </a:lnTo>
                <a:lnTo>
                  <a:pt x="127058" y="122858"/>
                </a:lnTo>
                <a:lnTo>
                  <a:pt x="138399" y="119880"/>
                </a:lnTo>
                <a:lnTo>
                  <a:pt x="149123" y="115004"/>
                </a:lnTo>
                <a:lnTo>
                  <a:pt x="159232" y="108229"/>
                </a:lnTo>
                <a:lnTo>
                  <a:pt x="162498" y="104978"/>
                </a:lnTo>
                <a:lnTo>
                  <a:pt x="64719" y="104978"/>
                </a:lnTo>
                <a:lnTo>
                  <a:pt x="57144" y="104401"/>
                </a:lnTo>
                <a:lnTo>
                  <a:pt x="24084" y="73244"/>
                </a:lnTo>
                <a:lnTo>
                  <a:pt x="23240" y="61442"/>
                </a:lnTo>
                <a:lnTo>
                  <a:pt x="23418" y="61074"/>
                </a:lnTo>
                <a:lnTo>
                  <a:pt x="23424" y="58737"/>
                </a:lnTo>
                <a:lnTo>
                  <a:pt x="48498" y="22971"/>
                </a:lnTo>
                <a:lnTo>
                  <a:pt x="77152" y="20154"/>
                </a:lnTo>
                <a:lnTo>
                  <a:pt x="100637" y="20154"/>
                </a:lnTo>
                <a:lnTo>
                  <a:pt x="100634" y="19900"/>
                </a:lnTo>
                <a:lnTo>
                  <a:pt x="113715" y="19761"/>
                </a:lnTo>
                <a:lnTo>
                  <a:pt x="162934" y="19761"/>
                </a:lnTo>
                <a:lnTo>
                  <a:pt x="157010" y="14084"/>
                </a:lnTo>
                <a:lnTo>
                  <a:pt x="147180" y="7824"/>
                </a:lnTo>
                <a:lnTo>
                  <a:pt x="136650" y="3389"/>
                </a:lnTo>
                <a:lnTo>
                  <a:pt x="125422" y="780"/>
                </a:lnTo>
                <a:lnTo>
                  <a:pt x="113499" y="0"/>
                </a:lnTo>
                <a:close/>
              </a:path>
              <a:path w="179070" h="186690">
                <a:moveTo>
                  <a:pt x="100637" y="20154"/>
                </a:moveTo>
                <a:lnTo>
                  <a:pt x="77152" y="20154"/>
                </a:lnTo>
                <a:lnTo>
                  <a:pt x="78066" y="104825"/>
                </a:lnTo>
                <a:lnTo>
                  <a:pt x="64719" y="104978"/>
                </a:lnTo>
                <a:lnTo>
                  <a:pt x="162498" y="104978"/>
                </a:lnTo>
                <a:lnTo>
                  <a:pt x="162906" y="104571"/>
                </a:lnTo>
                <a:lnTo>
                  <a:pt x="101549" y="104571"/>
                </a:lnTo>
                <a:lnTo>
                  <a:pt x="100637" y="20154"/>
                </a:lnTo>
                <a:close/>
              </a:path>
              <a:path w="179070" h="186690">
                <a:moveTo>
                  <a:pt x="162934" y="19761"/>
                </a:moveTo>
                <a:lnTo>
                  <a:pt x="113715" y="19761"/>
                </a:lnTo>
                <a:lnTo>
                  <a:pt x="121898" y="20296"/>
                </a:lnTo>
                <a:lnTo>
                  <a:pt x="129378" y="22094"/>
                </a:lnTo>
                <a:lnTo>
                  <a:pt x="155167" y="57277"/>
                </a:lnTo>
                <a:lnTo>
                  <a:pt x="155179" y="62928"/>
                </a:lnTo>
                <a:lnTo>
                  <a:pt x="154571" y="71796"/>
                </a:lnTo>
                <a:lnTo>
                  <a:pt x="129566" y="101673"/>
                </a:lnTo>
                <a:lnTo>
                  <a:pt x="101549" y="104571"/>
                </a:lnTo>
                <a:lnTo>
                  <a:pt x="162906" y="104571"/>
                </a:lnTo>
                <a:lnTo>
                  <a:pt x="167775" y="99723"/>
                </a:lnTo>
                <a:lnTo>
                  <a:pt x="173839" y="89639"/>
                </a:lnTo>
                <a:lnTo>
                  <a:pt x="177418" y="77979"/>
                </a:lnTo>
                <a:lnTo>
                  <a:pt x="178511" y="64744"/>
                </a:lnTo>
                <a:lnTo>
                  <a:pt x="178460" y="59664"/>
                </a:lnTo>
                <a:lnTo>
                  <a:pt x="178307" y="58737"/>
                </a:lnTo>
                <a:lnTo>
                  <a:pt x="178155" y="57277"/>
                </a:lnTo>
                <a:lnTo>
                  <a:pt x="176019" y="43763"/>
                </a:lnTo>
                <a:lnTo>
                  <a:pt x="171783" y="32061"/>
                </a:lnTo>
                <a:lnTo>
                  <a:pt x="165446" y="22169"/>
                </a:lnTo>
                <a:lnTo>
                  <a:pt x="162934" y="1976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4714061" y="7140718"/>
            <a:ext cx="132715" cy="130810"/>
          </a:xfrm>
          <a:custGeom>
            <a:avLst/>
            <a:gdLst/>
            <a:ahLst/>
            <a:cxnLst/>
            <a:rect l="l" t="t" r="r" b="b"/>
            <a:pathLst>
              <a:path w="132714" h="130809">
                <a:moveTo>
                  <a:pt x="66700" y="0"/>
                </a:moveTo>
                <a:lnTo>
                  <a:pt x="25945" y="11333"/>
                </a:lnTo>
                <a:lnTo>
                  <a:pt x="811" y="51610"/>
                </a:lnTo>
                <a:lnTo>
                  <a:pt x="0" y="64554"/>
                </a:lnTo>
                <a:lnTo>
                  <a:pt x="1080" y="75834"/>
                </a:lnTo>
                <a:lnTo>
                  <a:pt x="27271" y="118299"/>
                </a:lnTo>
                <a:lnTo>
                  <a:pt x="68110" y="130352"/>
                </a:lnTo>
                <a:lnTo>
                  <a:pt x="70764" y="130047"/>
                </a:lnTo>
                <a:lnTo>
                  <a:pt x="79668" y="129554"/>
                </a:lnTo>
                <a:lnTo>
                  <a:pt x="119102" y="114441"/>
                </a:lnTo>
                <a:lnTo>
                  <a:pt x="123773" y="110312"/>
                </a:lnTo>
                <a:lnTo>
                  <a:pt x="68694" y="110312"/>
                </a:lnTo>
                <a:lnTo>
                  <a:pt x="59541" y="109176"/>
                </a:lnTo>
                <a:lnTo>
                  <a:pt x="28607" y="80889"/>
                </a:lnTo>
                <a:lnTo>
                  <a:pt x="25502" y="64554"/>
                </a:lnTo>
                <a:lnTo>
                  <a:pt x="25578" y="63042"/>
                </a:lnTo>
                <a:lnTo>
                  <a:pt x="25743" y="62687"/>
                </a:lnTo>
                <a:lnTo>
                  <a:pt x="25730" y="60820"/>
                </a:lnTo>
                <a:lnTo>
                  <a:pt x="130061" y="59689"/>
                </a:lnTo>
                <a:lnTo>
                  <a:pt x="128860" y="47564"/>
                </a:lnTo>
                <a:lnTo>
                  <a:pt x="126994" y="40995"/>
                </a:lnTo>
                <a:lnTo>
                  <a:pt x="30048" y="40995"/>
                </a:lnTo>
                <a:lnTo>
                  <a:pt x="32487" y="36347"/>
                </a:lnTo>
                <a:lnTo>
                  <a:pt x="35865" y="32435"/>
                </a:lnTo>
                <a:lnTo>
                  <a:pt x="44526" y="26111"/>
                </a:lnTo>
                <a:lnTo>
                  <a:pt x="49073" y="23787"/>
                </a:lnTo>
                <a:lnTo>
                  <a:pt x="53861" y="22313"/>
                </a:lnTo>
                <a:lnTo>
                  <a:pt x="56172" y="21399"/>
                </a:lnTo>
                <a:lnTo>
                  <a:pt x="58548" y="20739"/>
                </a:lnTo>
                <a:lnTo>
                  <a:pt x="63094" y="19989"/>
                </a:lnTo>
                <a:lnTo>
                  <a:pt x="65316" y="19786"/>
                </a:lnTo>
                <a:lnTo>
                  <a:pt x="114374" y="19786"/>
                </a:lnTo>
                <a:lnTo>
                  <a:pt x="114148" y="19519"/>
                </a:lnTo>
                <a:lnTo>
                  <a:pt x="80327" y="1447"/>
                </a:lnTo>
                <a:lnTo>
                  <a:pt x="71056" y="88"/>
                </a:lnTo>
                <a:lnTo>
                  <a:pt x="66700" y="0"/>
                </a:lnTo>
                <a:close/>
              </a:path>
              <a:path w="132714" h="130809">
                <a:moveTo>
                  <a:pt x="115926" y="85496"/>
                </a:moveTo>
                <a:lnTo>
                  <a:pt x="114871" y="86753"/>
                </a:lnTo>
                <a:lnTo>
                  <a:pt x="113855" y="87922"/>
                </a:lnTo>
                <a:lnTo>
                  <a:pt x="111925" y="90068"/>
                </a:lnTo>
                <a:lnTo>
                  <a:pt x="110998" y="91147"/>
                </a:lnTo>
                <a:lnTo>
                  <a:pt x="68694" y="110312"/>
                </a:lnTo>
                <a:lnTo>
                  <a:pt x="123773" y="110312"/>
                </a:lnTo>
                <a:lnTo>
                  <a:pt x="126026" y="108320"/>
                </a:lnTo>
                <a:lnTo>
                  <a:pt x="132639" y="101066"/>
                </a:lnTo>
                <a:lnTo>
                  <a:pt x="115926" y="85496"/>
                </a:lnTo>
                <a:close/>
              </a:path>
              <a:path w="132714" h="130809">
                <a:moveTo>
                  <a:pt x="114374" y="19786"/>
                </a:moveTo>
                <a:lnTo>
                  <a:pt x="65316" y="19786"/>
                </a:lnTo>
                <a:lnTo>
                  <a:pt x="70523" y="19824"/>
                </a:lnTo>
                <a:lnTo>
                  <a:pt x="73190" y="20142"/>
                </a:lnTo>
                <a:lnTo>
                  <a:pt x="74485" y="20396"/>
                </a:lnTo>
                <a:lnTo>
                  <a:pt x="75781" y="20751"/>
                </a:lnTo>
                <a:lnTo>
                  <a:pt x="81255" y="22110"/>
                </a:lnTo>
                <a:lnTo>
                  <a:pt x="86487" y="24498"/>
                </a:lnTo>
                <a:lnTo>
                  <a:pt x="96342" y="31343"/>
                </a:lnTo>
                <a:lnTo>
                  <a:pt x="100000" y="35445"/>
                </a:lnTo>
                <a:lnTo>
                  <a:pt x="102362" y="40220"/>
                </a:lnTo>
                <a:lnTo>
                  <a:pt x="30048" y="40995"/>
                </a:lnTo>
                <a:lnTo>
                  <a:pt x="126994" y="40995"/>
                </a:lnTo>
                <a:lnTo>
                  <a:pt x="125809" y="36828"/>
                </a:lnTo>
                <a:lnTo>
                  <a:pt x="120906" y="27480"/>
                </a:lnTo>
                <a:lnTo>
                  <a:pt x="114374" y="197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4847094" y="7142005"/>
            <a:ext cx="113664" cy="126364"/>
          </a:xfrm>
          <a:custGeom>
            <a:avLst/>
            <a:gdLst/>
            <a:ahLst/>
            <a:cxnLst/>
            <a:rect l="l" t="t" r="r" b="b"/>
            <a:pathLst>
              <a:path w="113664" h="126365">
                <a:moveTo>
                  <a:pt x="60458" y="20320"/>
                </a:moveTo>
                <a:lnTo>
                  <a:pt x="34899" y="20320"/>
                </a:lnTo>
                <a:lnTo>
                  <a:pt x="0" y="125158"/>
                </a:lnTo>
                <a:lnTo>
                  <a:pt x="24028" y="126238"/>
                </a:lnTo>
                <a:lnTo>
                  <a:pt x="55765" y="25717"/>
                </a:lnTo>
                <a:lnTo>
                  <a:pt x="55892" y="25184"/>
                </a:lnTo>
                <a:lnTo>
                  <a:pt x="56108" y="24815"/>
                </a:lnTo>
                <a:lnTo>
                  <a:pt x="56286" y="24638"/>
                </a:lnTo>
                <a:lnTo>
                  <a:pt x="56984" y="23380"/>
                </a:lnTo>
                <a:lnTo>
                  <a:pt x="57823" y="22313"/>
                </a:lnTo>
                <a:lnTo>
                  <a:pt x="59753" y="20510"/>
                </a:lnTo>
                <a:lnTo>
                  <a:pt x="60458" y="20320"/>
                </a:lnTo>
                <a:close/>
              </a:path>
              <a:path w="113664" h="126365">
                <a:moveTo>
                  <a:pt x="112277" y="19748"/>
                </a:moveTo>
                <a:lnTo>
                  <a:pt x="89065" y="19748"/>
                </a:lnTo>
                <a:lnTo>
                  <a:pt x="90182" y="124180"/>
                </a:lnTo>
                <a:lnTo>
                  <a:pt x="113398" y="123939"/>
                </a:lnTo>
                <a:lnTo>
                  <a:pt x="112277" y="19748"/>
                </a:lnTo>
                <a:close/>
              </a:path>
              <a:path w="113664" h="126365">
                <a:moveTo>
                  <a:pt x="112064" y="0"/>
                </a:moveTo>
                <a:lnTo>
                  <a:pt x="20281" y="990"/>
                </a:lnTo>
                <a:lnTo>
                  <a:pt x="20485" y="20485"/>
                </a:lnTo>
                <a:lnTo>
                  <a:pt x="34899" y="20320"/>
                </a:lnTo>
                <a:lnTo>
                  <a:pt x="60458" y="20320"/>
                </a:lnTo>
                <a:lnTo>
                  <a:pt x="61493" y="20040"/>
                </a:lnTo>
                <a:lnTo>
                  <a:pt x="89065" y="19748"/>
                </a:lnTo>
                <a:lnTo>
                  <a:pt x="112277" y="19748"/>
                </a:lnTo>
                <a:lnTo>
                  <a:pt x="11206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4977320" y="7141551"/>
            <a:ext cx="116205" cy="124460"/>
          </a:xfrm>
          <a:custGeom>
            <a:avLst/>
            <a:gdLst/>
            <a:ahLst/>
            <a:cxnLst/>
            <a:rect l="l" t="t" r="r" b="b"/>
            <a:pathLst>
              <a:path w="116204" h="124459">
                <a:moveTo>
                  <a:pt x="23482" y="0"/>
                </a:moveTo>
                <a:lnTo>
                  <a:pt x="0" y="254"/>
                </a:lnTo>
                <a:lnTo>
                  <a:pt x="1333" y="124193"/>
                </a:lnTo>
                <a:lnTo>
                  <a:pt x="66166" y="123494"/>
                </a:lnTo>
                <a:lnTo>
                  <a:pt x="103111" y="109880"/>
                </a:lnTo>
                <a:lnTo>
                  <a:pt x="107431" y="104444"/>
                </a:lnTo>
                <a:lnTo>
                  <a:pt x="24599" y="104444"/>
                </a:lnTo>
                <a:lnTo>
                  <a:pt x="24091" y="57162"/>
                </a:lnTo>
                <a:lnTo>
                  <a:pt x="73812" y="56629"/>
                </a:lnTo>
                <a:lnTo>
                  <a:pt x="107993" y="56629"/>
                </a:lnTo>
                <a:lnTo>
                  <a:pt x="102476" y="49911"/>
                </a:lnTo>
                <a:lnTo>
                  <a:pt x="95390" y="44143"/>
                </a:lnTo>
                <a:lnTo>
                  <a:pt x="86820" y="40060"/>
                </a:lnTo>
                <a:lnTo>
                  <a:pt x="76769" y="37661"/>
                </a:lnTo>
                <a:lnTo>
                  <a:pt x="72592" y="37401"/>
                </a:lnTo>
                <a:lnTo>
                  <a:pt x="23875" y="37401"/>
                </a:lnTo>
                <a:lnTo>
                  <a:pt x="23482" y="0"/>
                </a:lnTo>
                <a:close/>
              </a:path>
              <a:path w="116204" h="124459">
                <a:moveTo>
                  <a:pt x="107993" y="56629"/>
                </a:moveTo>
                <a:lnTo>
                  <a:pt x="73812" y="56629"/>
                </a:lnTo>
                <a:lnTo>
                  <a:pt x="80149" y="58966"/>
                </a:lnTo>
                <a:lnTo>
                  <a:pt x="88798" y="68478"/>
                </a:lnTo>
                <a:lnTo>
                  <a:pt x="91071" y="73710"/>
                </a:lnTo>
                <a:lnTo>
                  <a:pt x="91301" y="79146"/>
                </a:lnTo>
                <a:lnTo>
                  <a:pt x="91389" y="86093"/>
                </a:lnTo>
                <a:lnTo>
                  <a:pt x="89306" y="91503"/>
                </a:lnTo>
                <a:lnTo>
                  <a:pt x="80873" y="101396"/>
                </a:lnTo>
                <a:lnTo>
                  <a:pt x="74498" y="103898"/>
                </a:lnTo>
                <a:lnTo>
                  <a:pt x="24599" y="104444"/>
                </a:lnTo>
                <a:lnTo>
                  <a:pt x="107431" y="104444"/>
                </a:lnTo>
                <a:lnTo>
                  <a:pt x="108542" y="103045"/>
                </a:lnTo>
                <a:lnTo>
                  <a:pt x="112436" y="95913"/>
                </a:lnTo>
                <a:lnTo>
                  <a:pt x="114791" y="88481"/>
                </a:lnTo>
                <a:lnTo>
                  <a:pt x="115608" y="80746"/>
                </a:lnTo>
                <a:lnTo>
                  <a:pt x="115595" y="79146"/>
                </a:lnTo>
                <a:lnTo>
                  <a:pt x="114609" y="71311"/>
                </a:lnTo>
                <a:lnTo>
                  <a:pt x="112093" y="63828"/>
                </a:lnTo>
                <a:lnTo>
                  <a:pt x="108048" y="56695"/>
                </a:lnTo>
                <a:close/>
              </a:path>
              <a:path w="116204" h="124459">
                <a:moveTo>
                  <a:pt x="65239" y="36944"/>
                </a:moveTo>
                <a:lnTo>
                  <a:pt x="23875" y="37401"/>
                </a:lnTo>
                <a:lnTo>
                  <a:pt x="72592" y="37401"/>
                </a:lnTo>
                <a:lnTo>
                  <a:pt x="65239" y="3694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5209375" y="7099824"/>
            <a:ext cx="46355" cy="177800"/>
          </a:xfrm>
          <a:custGeom>
            <a:avLst/>
            <a:gdLst/>
            <a:ahLst/>
            <a:cxnLst/>
            <a:rect l="l" t="t" r="r" b="b"/>
            <a:pathLst>
              <a:path w="46354" h="177800">
                <a:moveTo>
                  <a:pt x="44208" y="0"/>
                </a:moveTo>
                <a:lnTo>
                  <a:pt x="9599" y="28842"/>
                </a:lnTo>
                <a:lnTo>
                  <a:pt x="719" y="71570"/>
                </a:lnTo>
                <a:lnTo>
                  <a:pt x="0" y="82486"/>
                </a:lnTo>
                <a:lnTo>
                  <a:pt x="76" y="89433"/>
                </a:lnTo>
                <a:lnTo>
                  <a:pt x="6578" y="135712"/>
                </a:lnTo>
                <a:lnTo>
                  <a:pt x="24510" y="177330"/>
                </a:lnTo>
                <a:lnTo>
                  <a:pt x="46113" y="176822"/>
                </a:lnTo>
                <a:lnTo>
                  <a:pt x="41230" y="165348"/>
                </a:lnTo>
                <a:lnTo>
                  <a:pt x="36963" y="154054"/>
                </a:lnTo>
                <a:lnTo>
                  <a:pt x="26157" y="110426"/>
                </a:lnTo>
                <a:lnTo>
                  <a:pt x="24625" y="89166"/>
                </a:lnTo>
                <a:lnTo>
                  <a:pt x="24835" y="78458"/>
                </a:lnTo>
                <a:lnTo>
                  <a:pt x="32153" y="34913"/>
                </a:lnTo>
                <a:lnTo>
                  <a:pt x="39574" y="11925"/>
                </a:lnTo>
                <a:lnTo>
                  <a:pt x="44208" y="0"/>
                </a:lnTo>
                <a:close/>
              </a:path>
              <a:path w="46354" h="177800">
                <a:moveTo>
                  <a:pt x="46113" y="176822"/>
                </a:moveTo>
                <a:lnTo>
                  <a:pt x="24510" y="177330"/>
                </a:lnTo>
                <a:lnTo>
                  <a:pt x="46113" y="177088"/>
                </a:lnTo>
                <a:lnTo>
                  <a:pt x="46113" y="17682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5260708" y="7136000"/>
            <a:ext cx="120014" cy="187960"/>
          </a:xfrm>
          <a:custGeom>
            <a:avLst/>
            <a:gdLst/>
            <a:ahLst/>
            <a:cxnLst/>
            <a:rect l="l" t="t" r="r" b="b"/>
            <a:pathLst>
              <a:path w="120014" h="187959">
                <a:moveTo>
                  <a:pt x="23215" y="2501"/>
                </a:moveTo>
                <a:lnTo>
                  <a:pt x="0" y="2743"/>
                </a:lnTo>
                <a:lnTo>
                  <a:pt x="1993" y="187871"/>
                </a:lnTo>
                <a:lnTo>
                  <a:pt x="25196" y="187617"/>
                </a:lnTo>
                <a:lnTo>
                  <a:pt x="24523" y="124841"/>
                </a:lnTo>
                <a:lnTo>
                  <a:pt x="74934" y="124841"/>
                </a:lnTo>
                <a:lnTo>
                  <a:pt x="79819" y="123575"/>
                </a:lnTo>
                <a:lnTo>
                  <a:pt x="91120" y="118280"/>
                </a:lnTo>
                <a:lnTo>
                  <a:pt x="101231" y="110921"/>
                </a:lnTo>
                <a:lnTo>
                  <a:pt x="104505" y="107226"/>
                </a:lnTo>
                <a:lnTo>
                  <a:pt x="47548" y="107226"/>
                </a:lnTo>
                <a:lnTo>
                  <a:pt x="43459" y="106908"/>
                </a:lnTo>
                <a:lnTo>
                  <a:pt x="23507" y="30276"/>
                </a:lnTo>
                <a:lnTo>
                  <a:pt x="26860" y="28105"/>
                </a:lnTo>
                <a:lnTo>
                  <a:pt x="52501" y="21145"/>
                </a:lnTo>
                <a:lnTo>
                  <a:pt x="105903" y="21145"/>
                </a:lnTo>
                <a:lnTo>
                  <a:pt x="100203" y="15290"/>
                </a:lnTo>
                <a:lnTo>
                  <a:pt x="90225" y="8504"/>
                </a:lnTo>
                <a:lnTo>
                  <a:pt x="89928" y="8369"/>
                </a:lnTo>
                <a:lnTo>
                  <a:pt x="23279" y="8369"/>
                </a:lnTo>
                <a:lnTo>
                  <a:pt x="23215" y="2501"/>
                </a:lnTo>
                <a:close/>
              </a:path>
              <a:path w="120014" h="187959">
                <a:moveTo>
                  <a:pt x="74934" y="124841"/>
                </a:moveTo>
                <a:lnTo>
                  <a:pt x="24523" y="124841"/>
                </a:lnTo>
                <a:lnTo>
                  <a:pt x="29692" y="126022"/>
                </a:lnTo>
                <a:lnTo>
                  <a:pt x="34734" y="126860"/>
                </a:lnTo>
                <a:lnTo>
                  <a:pt x="44526" y="127825"/>
                </a:lnTo>
                <a:lnTo>
                  <a:pt x="49199" y="128041"/>
                </a:lnTo>
                <a:lnTo>
                  <a:pt x="53644" y="127990"/>
                </a:lnTo>
                <a:lnTo>
                  <a:pt x="67327" y="126811"/>
                </a:lnTo>
                <a:lnTo>
                  <a:pt x="74934" y="124841"/>
                </a:lnTo>
                <a:close/>
              </a:path>
              <a:path w="120014" h="187959">
                <a:moveTo>
                  <a:pt x="105903" y="21145"/>
                </a:moveTo>
                <a:lnTo>
                  <a:pt x="52501" y="21145"/>
                </a:lnTo>
                <a:lnTo>
                  <a:pt x="60293" y="21719"/>
                </a:lnTo>
                <a:lnTo>
                  <a:pt x="67667" y="23596"/>
                </a:lnTo>
                <a:lnTo>
                  <a:pt x="93158" y="53221"/>
                </a:lnTo>
                <a:lnTo>
                  <a:pt x="94056" y="63449"/>
                </a:lnTo>
                <a:lnTo>
                  <a:pt x="93339" y="73904"/>
                </a:lnTo>
                <a:lnTo>
                  <a:pt x="67433" y="104071"/>
                </a:lnTo>
                <a:lnTo>
                  <a:pt x="47548" y="107226"/>
                </a:lnTo>
                <a:lnTo>
                  <a:pt x="104505" y="107226"/>
                </a:lnTo>
                <a:lnTo>
                  <a:pt x="109535" y="101549"/>
                </a:lnTo>
                <a:lnTo>
                  <a:pt x="115416" y="90196"/>
                </a:lnTo>
                <a:lnTo>
                  <a:pt x="118874" y="76865"/>
                </a:lnTo>
                <a:lnTo>
                  <a:pt x="119913" y="61556"/>
                </a:lnTo>
                <a:lnTo>
                  <a:pt x="118558" y="47150"/>
                </a:lnTo>
                <a:lnTo>
                  <a:pt x="114820" y="34637"/>
                </a:lnTo>
                <a:lnTo>
                  <a:pt x="108701" y="24018"/>
                </a:lnTo>
                <a:lnTo>
                  <a:pt x="105903" y="21145"/>
                </a:lnTo>
                <a:close/>
              </a:path>
              <a:path w="120014" h="187959">
                <a:moveTo>
                  <a:pt x="56807" y="0"/>
                </a:moveTo>
                <a:lnTo>
                  <a:pt x="23279" y="8369"/>
                </a:lnTo>
                <a:lnTo>
                  <a:pt x="89928" y="8369"/>
                </a:lnTo>
                <a:lnTo>
                  <a:pt x="79667" y="3692"/>
                </a:lnTo>
                <a:lnTo>
                  <a:pt x="68527" y="856"/>
                </a:lnTo>
                <a:lnTo>
                  <a:pt x="5680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5386946" y="7133685"/>
            <a:ext cx="189230" cy="128270"/>
          </a:xfrm>
          <a:custGeom>
            <a:avLst/>
            <a:gdLst/>
            <a:ahLst/>
            <a:cxnLst/>
            <a:rect l="l" t="t" r="r" b="b"/>
            <a:pathLst>
              <a:path w="189229" h="128270">
                <a:moveTo>
                  <a:pt x="80258" y="60274"/>
                </a:moveTo>
                <a:lnTo>
                  <a:pt x="55181" y="60274"/>
                </a:lnTo>
                <a:lnTo>
                  <a:pt x="55233" y="63487"/>
                </a:lnTo>
                <a:lnTo>
                  <a:pt x="66338" y="100614"/>
                </a:lnTo>
                <a:lnTo>
                  <a:pt x="108921" y="126951"/>
                </a:lnTo>
                <a:lnTo>
                  <a:pt x="122618" y="127939"/>
                </a:lnTo>
                <a:lnTo>
                  <a:pt x="136524" y="126660"/>
                </a:lnTo>
                <a:lnTo>
                  <a:pt x="149155" y="123145"/>
                </a:lnTo>
                <a:lnTo>
                  <a:pt x="160508" y="117392"/>
                </a:lnTo>
                <a:lnTo>
                  <a:pt x="170586" y="109397"/>
                </a:lnTo>
                <a:lnTo>
                  <a:pt x="171396" y="108432"/>
                </a:lnTo>
                <a:lnTo>
                  <a:pt x="122681" y="108432"/>
                </a:lnTo>
                <a:lnTo>
                  <a:pt x="114738" y="107689"/>
                </a:lnTo>
                <a:lnTo>
                  <a:pt x="83453" y="80811"/>
                </a:lnTo>
                <a:lnTo>
                  <a:pt x="80035" y="63487"/>
                </a:lnTo>
                <a:lnTo>
                  <a:pt x="80258" y="60274"/>
                </a:lnTo>
                <a:close/>
              </a:path>
              <a:path w="189229" h="128270">
                <a:moveTo>
                  <a:pt x="39702" y="60693"/>
                </a:moveTo>
                <a:lnTo>
                  <a:pt x="16217" y="60693"/>
                </a:lnTo>
                <a:lnTo>
                  <a:pt x="16941" y="127469"/>
                </a:lnTo>
                <a:lnTo>
                  <a:pt x="40424" y="127215"/>
                </a:lnTo>
                <a:lnTo>
                  <a:pt x="39702" y="60693"/>
                </a:lnTo>
                <a:close/>
              </a:path>
              <a:path w="189229" h="128270">
                <a:moveTo>
                  <a:pt x="171744" y="19748"/>
                </a:moveTo>
                <a:lnTo>
                  <a:pt x="121716" y="19748"/>
                </a:lnTo>
                <a:lnTo>
                  <a:pt x="129799" y="20365"/>
                </a:lnTo>
                <a:lnTo>
                  <a:pt x="137493" y="22388"/>
                </a:lnTo>
                <a:lnTo>
                  <a:pt x="164476" y="52756"/>
                </a:lnTo>
                <a:lnTo>
                  <a:pt x="165345" y="63487"/>
                </a:lnTo>
                <a:lnTo>
                  <a:pt x="164698" y="71780"/>
                </a:lnTo>
                <a:lnTo>
                  <a:pt x="139109" y="104484"/>
                </a:lnTo>
                <a:lnTo>
                  <a:pt x="123342" y="108432"/>
                </a:lnTo>
                <a:lnTo>
                  <a:pt x="171407" y="108419"/>
                </a:lnTo>
                <a:lnTo>
                  <a:pt x="178827" y="99577"/>
                </a:lnTo>
                <a:lnTo>
                  <a:pt x="184670" y="88366"/>
                </a:lnTo>
                <a:lnTo>
                  <a:pt x="188113" y="75765"/>
                </a:lnTo>
                <a:lnTo>
                  <a:pt x="189095" y="62560"/>
                </a:lnTo>
                <a:lnTo>
                  <a:pt x="188998" y="60274"/>
                </a:lnTo>
                <a:lnTo>
                  <a:pt x="187715" y="47899"/>
                </a:lnTo>
                <a:lnTo>
                  <a:pt x="183707" y="35655"/>
                </a:lnTo>
                <a:lnTo>
                  <a:pt x="177129" y="25039"/>
                </a:lnTo>
                <a:lnTo>
                  <a:pt x="171744" y="19748"/>
                </a:lnTo>
                <a:close/>
              </a:path>
              <a:path w="189229" h="128270">
                <a:moveTo>
                  <a:pt x="39090" y="3276"/>
                </a:moveTo>
                <a:lnTo>
                  <a:pt x="15608" y="3530"/>
                </a:lnTo>
                <a:lnTo>
                  <a:pt x="16014" y="40932"/>
                </a:lnTo>
                <a:lnTo>
                  <a:pt x="0" y="41097"/>
                </a:lnTo>
                <a:lnTo>
                  <a:pt x="215" y="60871"/>
                </a:lnTo>
                <a:lnTo>
                  <a:pt x="16217" y="60693"/>
                </a:lnTo>
                <a:lnTo>
                  <a:pt x="39702" y="60693"/>
                </a:lnTo>
                <a:lnTo>
                  <a:pt x="39700" y="60439"/>
                </a:lnTo>
                <a:lnTo>
                  <a:pt x="55181" y="60274"/>
                </a:lnTo>
                <a:lnTo>
                  <a:pt x="80258" y="60274"/>
                </a:lnTo>
                <a:lnTo>
                  <a:pt x="80719" y="53659"/>
                </a:lnTo>
                <a:lnTo>
                  <a:pt x="82999" y="45018"/>
                </a:lnTo>
                <a:lnTo>
                  <a:pt x="85256" y="40678"/>
                </a:lnTo>
                <a:lnTo>
                  <a:pt x="39484" y="40678"/>
                </a:lnTo>
                <a:lnTo>
                  <a:pt x="39090" y="3276"/>
                </a:lnTo>
                <a:close/>
              </a:path>
              <a:path w="189229" h="128270">
                <a:moveTo>
                  <a:pt x="120446" y="0"/>
                </a:moveTo>
                <a:lnTo>
                  <a:pt x="82791" y="10820"/>
                </a:lnTo>
                <a:lnTo>
                  <a:pt x="59232" y="40462"/>
                </a:lnTo>
                <a:lnTo>
                  <a:pt x="39484" y="40678"/>
                </a:lnTo>
                <a:lnTo>
                  <a:pt x="85256" y="40678"/>
                </a:lnTo>
                <a:lnTo>
                  <a:pt x="86877" y="37562"/>
                </a:lnTo>
                <a:lnTo>
                  <a:pt x="92354" y="31292"/>
                </a:lnTo>
                <a:lnTo>
                  <a:pt x="98897" y="26313"/>
                </a:lnTo>
                <a:lnTo>
                  <a:pt x="105973" y="22729"/>
                </a:lnTo>
                <a:lnTo>
                  <a:pt x="113580" y="20541"/>
                </a:lnTo>
                <a:lnTo>
                  <a:pt x="121716" y="19748"/>
                </a:lnTo>
                <a:lnTo>
                  <a:pt x="171744" y="19748"/>
                </a:lnTo>
                <a:lnTo>
                  <a:pt x="167982" y="16052"/>
                </a:lnTo>
                <a:lnTo>
                  <a:pt x="157188" y="8920"/>
                </a:lnTo>
                <a:lnTo>
                  <a:pt x="145667" y="3868"/>
                </a:lnTo>
                <a:lnTo>
                  <a:pt x="133419" y="895"/>
                </a:lnTo>
                <a:lnTo>
                  <a:pt x="12044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5588914" y="7134119"/>
            <a:ext cx="118745" cy="125730"/>
          </a:xfrm>
          <a:custGeom>
            <a:avLst/>
            <a:gdLst/>
            <a:ahLst/>
            <a:cxnLst/>
            <a:rect l="l" t="t" r="r" b="b"/>
            <a:pathLst>
              <a:path w="118745" h="125729">
                <a:moveTo>
                  <a:pt x="81039" y="57772"/>
                </a:moveTo>
                <a:lnTo>
                  <a:pt x="44729" y="57772"/>
                </a:lnTo>
                <a:lnTo>
                  <a:pt x="48704" y="59029"/>
                </a:lnTo>
                <a:lnTo>
                  <a:pt x="56413" y="64109"/>
                </a:lnTo>
                <a:lnTo>
                  <a:pt x="59423" y="67411"/>
                </a:lnTo>
                <a:lnTo>
                  <a:pt x="61607" y="71488"/>
                </a:lnTo>
                <a:lnTo>
                  <a:pt x="93675" y="125374"/>
                </a:lnTo>
                <a:lnTo>
                  <a:pt x="118719" y="122428"/>
                </a:lnTo>
                <a:lnTo>
                  <a:pt x="87718" y="68541"/>
                </a:lnTo>
                <a:lnTo>
                  <a:pt x="87363" y="67830"/>
                </a:lnTo>
                <a:lnTo>
                  <a:pt x="86042" y="65481"/>
                </a:lnTo>
                <a:lnTo>
                  <a:pt x="85547" y="64731"/>
                </a:lnTo>
                <a:lnTo>
                  <a:pt x="85013" y="64020"/>
                </a:lnTo>
                <a:lnTo>
                  <a:pt x="81381" y="58191"/>
                </a:lnTo>
                <a:lnTo>
                  <a:pt x="81039" y="57772"/>
                </a:lnTo>
                <a:close/>
              </a:path>
              <a:path w="118745" h="125729">
                <a:moveTo>
                  <a:pt x="23215" y="838"/>
                </a:moveTo>
                <a:lnTo>
                  <a:pt x="0" y="1092"/>
                </a:lnTo>
                <a:lnTo>
                  <a:pt x="1333" y="125031"/>
                </a:lnTo>
                <a:lnTo>
                  <a:pt x="24549" y="124777"/>
                </a:lnTo>
                <a:lnTo>
                  <a:pt x="23825" y="58000"/>
                </a:lnTo>
                <a:lnTo>
                  <a:pt x="44729" y="57772"/>
                </a:lnTo>
                <a:lnTo>
                  <a:pt x="81039" y="57772"/>
                </a:lnTo>
                <a:lnTo>
                  <a:pt x="77012" y="52844"/>
                </a:lnTo>
                <a:lnTo>
                  <a:pt x="66776" y="43154"/>
                </a:lnTo>
                <a:lnTo>
                  <a:pt x="60566" y="40690"/>
                </a:lnTo>
                <a:lnTo>
                  <a:pt x="53263" y="40589"/>
                </a:lnTo>
                <a:lnTo>
                  <a:pt x="53829" y="40106"/>
                </a:lnTo>
                <a:lnTo>
                  <a:pt x="23634" y="40106"/>
                </a:lnTo>
                <a:lnTo>
                  <a:pt x="23215" y="838"/>
                </a:lnTo>
                <a:close/>
              </a:path>
              <a:path w="118745" h="125729">
                <a:moveTo>
                  <a:pt x="100863" y="0"/>
                </a:moveTo>
                <a:lnTo>
                  <a:pt x="70446" y="330"/>
                </a:lnTo>
                <a:lnTo>
                  <a:pt x="23634" y="40106"/>
                </a:lnTo>
                <a:lnTo>
                  <a:pt x="53829" y="40106"/>
                </a:lnTo>
                <a:lnTo>
                  <a:pt x="10086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5710847" y="7133445"/>
            <a:ext cx="97790" cy="124460"/>
          </a:xfrm>
          <a:custGeom>
            <a:avLst/>
            <a:gdLst/>
            <a:ahLst/>
            <a:cxnLst/>
            <a:rect l="l" t="t" r="r" b="b"/>
            <a:pathLst>
              <a:path w="97789" h="124459">
                <a:moveTo>
                  <a:pt x="88303" y="57035"/>
                </a:moveTo>
                <a:lnTo>
                  <a:pt x="53670" y="57035"/>
                </a:lnTo>
                <a:lnTo>
                  <a:pt x="60934" y="59232"/>
                </a:lnTo>
                <a:lnTo>
                  <a:pt x="71170" y="68199"/>
                </a:lnTo>
                <a:lnTo>
                  <a:pt x="74117" y="73202"/>
                </a:lnTo>
                <a:lnTo>
                  <a:pt x="74891" y="78727"/>
                </a:lnTo>
                <a:lnTo>
                  <a:pt x="75069" y="79082"/>
                </a:lnTo>
                <a:lnTo>
                  <a:pt x="723" y="104902"/>
                </a:lnTo>
                <a:lnTo>
                  <a:pt x="927" y="124396"/>
                </a:lnTo>
                <a:lnTo>
                  <a:pt x="52425" y="123837"/>
                </a:lnTo>
                <a:lnTo>
                  <a:pt x="90367" y="106428"/>
                </a:lnTo>
                <a:lnTo>
                  <a:pt x="97637" y="84086"/>
                </a:lnTo>
                <a:lnTo>
                  <a:pt x="97008" y="75709"/>
                </a:lnTo>
                <a:lnTo>
                  <a:pt x="95329" y="68481"/>
                </a:lnTo>
                <a:lnTo>
                  <a:pt x="92597" y="62401"/>
                </a:lnTo>
                <a:lnTo>
                  <a:pt x="88811" y="57467"/>
                </a:lnTo>
                <a:lnTo>
                  <a:pt x="88303" y="57035"/>
                </a:lnTo>
                <a:close/>
              </a:path>
              <a:path w="97789" h="124459">
                <a:moveTo>
                  <a:pt x="75892" y="19723"/>
                </a:moveTo>
                <a:lnTo>
                  <a:pt x="45605" y="19723"/>
                </a:lnTo>
                <a:lnTo>
                  <a:pt x="48602" y="20548"/>
                </a:lnTo>
                <a:lnTo>
                  <a:pt x="52730" y="23888"/>
                </a:lnTo>
                <a:lnTo>
                  <a:pt x="53860" y="25692"/>
                </a:lnTo>
                <a:lnTo>
                  <a:pt x="54063" y="27647"/>
                </a:lnTo>
                <a:lnTo>
                  <a:pt x="54047" y="29629"/>
                </a:lnTo>
                <a:lnTo>
                  <a:pt x="0" y="37846"/>
                </a:lnTo>
                <a:lnTo>
                  <a:pt x="203" y="57619"/>
                </a:lnTo>
                <a:lnTo>
                  <a:pt x="53670" y="57035"/>
                </a:lnTo>
                <a:lnTo>
                  <a:pt x="88303" y="57035"/>
                </a:lnTo>
                <a:lnTo>
                  <a:pt x="84041" y="53410"/>
                </a:lnTo>
                <a:lnTo>
                  <a:pt x="78381" y="49963"/>
                </a:lnTo>
                <a:lnTo>
                  <a:pt x="71830" y="47128"/>
                </a:lnTo>
                <a:lnTo>
                  <a:pt x="64388" y="44907"/>
                </a:lnTo>
                <a:lnTo>
                  <a:pt x="68452" y="42722"/>
                </a:lnTo>
                <a:lnTo>
                  <a:pt x="71488" y="39928"/>
                </a:lnTo>
                <a:lnTo>
                  <a:pt x="75514" y="33121"/>
                </a:lnTo>
                <a:lnTo>
                  <a:pt x="76492" y="29629"/>
                </a:lnTo>
                <a:lnTo>
                  <a:pt x="76434" y="23888"/>
                </a:lnTo>
                <a:lnTo>
                  <a:pt x="75892" y="19723"/>
                </a:lnTo>
                <a:close/>
              </a:path>
              <a:path w="97789" h="124459">
                <a:moveTo>
                  <a:pt x="41490" y="0"/>
                </a:moveTo>
                <a:lnTo>
                  <a:pt x="10007" y="342"/>
                </a:lnTo>
                <a:lnTo>
                  <a:pt x="10210" y="19837"/>
                </a:lnTo>
                <a:lnTo>
                  <a:pt x="75892" y="19723"/>
                </a:lnTo>
                <a:lnTo>
                  <a:pt x="414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5814212" y="7128864"/>
            <a:ext cx="113664" cy="130175"/>
          </a:xfrm>
          <a:custGeom>
            <a:avLst/>
            <a:gdLst/>
            <a:ahLst/>
            <a:cxnLst/>
            <a:rect l="l" t="t" r="r" b="b"/>
            <a:pathLst>
              <a:path w="113664" h="130175">
                <a:moveTo>
                  <a:pt x="57988" y="46570"/>
                </a:moveTo>
                <a:lnTo>
                  <a:pt x="17932" y="56616"/>
                </a:lnTo>
                <a:lnTo>
                  <a:pt x="0" y="89674"/>
                </a:lnTo>
                <a:lnTo>
                  <a:pt x="1045" y="99690"/>
                </a:lnTo>
                <a:lnTo>
                  <a:pt x="31022" y="126901"/>
                </a:lnTo>
                <a:lnTo>
                  <a:pt x="48196" y="129755"/>
                </a:lnTo>
                <a:lnTo>
                  <a:pt x="60833" y="129616"/>
                </a:lnTo>
                <a:lnTo>
                  <a:pt x="68249" y="128739"/>
                </a:lnTo>
                <a:lnTo>
                  <a:pt x="82270" y="125374"/>
                </a:lnTo>
                <a:lnTo>
                  <a:pt x="87718" y="123367"/>
                </a:lnTo>
                <a:lnTo>
                  <a:pt x="91605" y="121005"/>
                </a:lnTo>
                <a:lnTo>
                  <a:pt x="113489" y="121005"/>
                </a:lnTo>
                <a:lnTo>
                  <a:pt x="113367" y="109715"/>
                </a:lnTo>
                <a:lnTo>
                  <a:pt x="49403" y="109715"/>
                </a:lnTo>
                <a:lnTo>
                  <a:pt x="41656" y="108191"/>
                </a:lnTo>
                <a:lnTo>
                  <a:pt x="28067" y="101917"/>
                </a:lnTo>
                <a:lnTo>
                  <a:pt x="24625" y="96710"/>
                </a:lnTo>
                <a:lnTo>
                  <a:pt x="24460" y="81038"/>
                </a:lnTo>
                <a:lnTo>
                  <a:pt x="27774" y="75260"/>
                </a:lnTo>
                <a:lnTo>
                  <a:pt x="41224" y="68884"/>
                </a:lnTo>
                <a:lnTo>
                  <a:pt x="48602" y="67068"/>
                </a:lnTo>
                <a:lnTo>
                  <a:pt x="56591" y="66624"/>
                </a:lnTo>
                <a:lnTo>
                  <a:pt x="64338" y="66535"/>
                </a:lnTo>
                <a:lnTo>
                  <a:pt x="112900" y="66535"/>
                </a:lnTo>
                <a:lnTo>
                  <a:pt x="112726" y="50507"/>
                </a:lnTo>
                <a:lnTo>
                  <a:pt x="89509" y="50507"/>
                </a:lnTo>
                <a:lnTo>
                  <a:pt x="86118" y="49656"/>
                </a:lnTo>
                <a:lnTo>
                  <a:pt x="82461" y="48894"/>
                </a:lnTo>
                <a:lnTo>
                  <a:pt x="74625" y="47548"/>
                </a:lnTo>
                <a:lnTo>
                  <a:pt x="70700" y="47066"/>
                </a:lnTo>
                <a:lnTo>
                  <a:pt x="66789" y="46748"/>
                </a:lnTo>
                <a:lnTo>
                  <a:pt x="63893" y="46735"/>
                </a:lnTo>
                <a:lnTo>
                  <a:pt x="57988" y="46570"/>
                </a:lnTo>
                <a:close/>
              </a:path>
              <a:path w="113664" h="130175">
                <a:moveTo>
                  <a:pt x="113489" y="121005"/>
                </a:moveTo>
                <a:lnTo>
                  <a:pt x="91605" y="121005"/>
                </a:lnTo>
                <a:lnTo>
                  <a:pt x="91668" y="126885"/>
                </a:lnTo>
                <a:lnTo>
                  <a:pt x="113550" y="126644"/>
                </a:lnTo>
                <a:lnTo>
                  <a:pt x="113489" y="121005"/>
                </a:lnTo>
                <a:close/>
              </a:path>
              <a:path w="113664" h="130175">
                <a:moveTo>
                  <a:pt x="112900" y="66535"/>
                </a:moveTo>
                <a:lnTo>
                  <a:pt x="64338" y="66535"/>
                </a:lnTo>
                <a:lnTo>
                  <a:pt x="68910" y="66751"/>
                </a:lnTo>
                <a:lnTo>
                  <a:pt x="77647" y="67729"/>
                </a:lnTo>
                <a:lnTo>
                  <a:pt x="81343" y="68313"/>
                </a:lnTo>
                <a:lnTo>
                  <a:pt x="84378" y="68986"/>
                </a:lnTo>
                <a:lnTo>
                  <a:pt x="85445" y="69341"/>
                </a:lnTo>
                <a:lnTo>
                  <a:pt x="86474" y="69634"/>
                </a:lnTo>
                <a:lnTo>
                  <a:pt x="88430" y="70142"/>
                </a:lnTo>
                <a:lnTo>
                  <a:pt x="89725" y="70535"/>
                </a:lnTo>
                <a:lnTo>
                  <a:pt x="90068" y="102057"/>
                </a:lnTo>
                <a:lnTo>
                  <a:pt x="86702" y="103873"/>
                </a:lnTo>
                <a:lnTo>
                  <a:pt x="82677" y="105435"/>
                </a:lnTo>
                <a:lnTo>
                  <a:pt x="73279" y="108026"/>
                </a:lnTo>
                <a:lnTo>
                  <a:pt x="68351" y="108877"/>
                </a:lnTo>
                <a:lnTo>
                  <a:pt x="63195" y="109296"/>
                </a:lnTo>
                <a:lnTo>
                  <a:pt x="62306" y="109486"/>
                </a:lnTo>
                <a:lnTo>
                  <a:pt x="60667" y="109588"/>
                </a:lnTo>
                <a:lnTo>
                  <a:pt x="49403" y="109715"/>
                </a:lnTo>
                <a:lnTo>
                  <a:pt x="113367" y="109715"/>
                </a:lnTo>
                <a:lnTo>
                  <a:pt x="112900" y="66535"/>
                </a:lnTo>
                <a:close/>
              </a:path>
              <a:path w="113664" h="130175">
                <a:moveTo>
                  <a:pt x="106646" y="19100"/>
                </a:moveTo>
                <a:lnTo>
                  <a:pt x="52705" y="19100"/>
                </a:lnTo>
                <a:lnTo>
                  <a:pt x="62496" y="19138"/>
                </a:lnTo>
                <a:lnTo>
                  <a:pt x="65341" y="19329"/>
                </a:lnTo>
                <a:lnTo>
                  <a:pt x="89509" y="50507"/>
                </a:lnTo>
                <a:lnTo>
                  <a:pt x="112726" y="50507"/>
                </a:lnTo>
                <a:lnTo>
                  <a:pt x="112547" y="33959"/>
                </a:lnTo>
                <a:lnTo>
                  <a:pt x="110642" y="26149"/>
                </a:lnTo>
                <a:lnTo>
                  <a:pt x="106646" y="19100"/>
                </a:lnTo>
                <a:close/>
              </a:path>
              <a:path w="113664" h="130175">
                <a:moveTo>
                  <a:pt x="65493" y="0"/>
                </a:moveTo>
                <a:lnTo>
                  <a:pt x="25069" y="5156"/>
                </a:lnTo>
                <a:lnTo>
                  <a:pt x="19672" y="7175"/>
                </a:lnTo>
                <a:lnTo>
                  <a:pt x="19900" y="28816"/>
                </a:lnTo>
                <a:lnTo>
                  <a:pt x="27152" y="25704"/>
                </a:lnTo>
                <a:lnTo>
                  <a:pt x="33985" y="23317"/>
                </a:lnTo>
                <a:lnTo>
                  <a:pt x="46748" y="19977"/>
                </a:lnTo>
                <a:lnTo>
                  <a:pt x="52705" y="19100"/>
                </a:lnTo>
                <a:lnTo>
                  <a:pt x="106646" y="19100"/>
                </a:lnTo>
                <a:lnTo>
                  <a:pt x="103212" y="13042"/>
                </a:lnTo>
                <a:lnTo>
                  <a:pt x="97777" y="8204"/>
                </a:lnTo>
                <a:lnTo>
                  <a:pt x="86690" y="3340"/>
                </a:lnTo>
                <a:lnTo>
                  <a:pt x="82003" y="2057"/>
                </a:lnTo>
                <a:lnTo>
                  <a:pt x="71132" y="393"/>
                </a:lnTo>
                <a:lnTo>
                  <a:pt x="6549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5944361" y="7130286"/>
            <a:ext cx="118745" cy="125730"/>
          </a:xfrm>
          <a:custGeom>
            <a:avLst/>
            <a:gdLst/>
            <a:ahLst/>
            <a:cxnLst/>
            <a:rect l="l" t="t" r="r" b="b"/>
            <a:pathLst>
              <a:path w="118745" h="125729">
                <a:moveTo>
                  <a:pt x="81039" y="57772"/>
                </a:moveTo>
                <a:lnTo>
                  <a:pt x="44729" y="57772"/>
                </a:lnTo>
                <a:lnTo>
                  <a:pt x="48704" y="59029"/>
                </a:lnTo>
                <a:lnTo>
                  <a:pt x="56413" y="64109"/>
                </a:lnTo>
                <a:lnTo>
                  <a:pt x="59423" y="67411"/>
                </a:lnTo>
                <a:lnTo>
                  <a:pt x="61607" y="71488"/>
                </a:lnTo>
                <a:lnTo>
                  <a:pt x="93675" y="125374"/>
                </a:lnTo>
                <a:lnTo>
                  <a:pt x="118732" y="122427"/>
                </a:lnTo>
                <a:lnTo>
                  <a:pt x="87718" y="68541"/>
                </a:lnTo>
                <a:lnTo>
                  <a:pt x="87363" y="67830"/>
                </a:lnTo>
                <a:lnTo>
                  <a:pt x="86042" y="65481"/>
                </a:lnTo>
                <a:lnTo>
                  <a:pt x="85547" y="64731"/>
                </a:lnTo>
                <a:lnTo>
                  <a:pt x="85013" y="64020"/>
                </a:lnTo>
                <a:lnTo>
                  <a:pt x="81381" y="58191"/>
                </a:lnTo>
                <a:lnTo>
                  <a:pt x="81039" y="57772"/>
                </a:lnTo>
                <a:close/>
              </a:path>
              <a:path w="118745" h="125729">
                <a:moveTo>
                  <a:pt x="23215" y="838"/>
                </a:moveTo>
                <a:lnTo>
                  <a:pt x="0" y="1092"/>
                </a:lnTo>
                <a:lnTo>
                  <a:pt x="1333" y="125031"/>
                </a:lnTo>
                <a:lnTo>
                  <a:pt x="24549" y="124777"/>
                </a:lnTo>
                <a:lnTo>
                  <a:pt x="23825" y="58000"/>
                </a:lnTo>
                <a:lnTo>
                  <a:pt x="44729" y="57772"/>
                </a:lnTo>
                <a:lnTo>
                  <a:pt x="81039" y="57772"/>
                </a:lnTo>
                <a:lnTo>
                  <a:pt x="77012" y="52844"/>
                </a:lnTo>
                <a:lnTo>
                  <a:pt x="66776" y="43154"/>
                </a:lnTo>
                <a:lnTo>
                  <a:pt x="60566" y="40690"/>
                </a:lnTo>
                <a:lnTo>
                  <a:pt x="53263" y="40589"/>
                </a:lnTo>
                <a:lnTo>
                  <a:pt x="53829" y="40106"/>
                </a:lnTo>
                <a:lnTo>
                  <a:pt x="23634" y="40106"/>
                </a:lnTo>
                <a:lnTo>
                  <a:pt x="23215" y="838"/>
                </a:lnTo>
                <a:close/>
              </a:path>
              <a:path w="118745" h="125729">
                <a:moveTo>
                  <a:pt x="100863" y="0"/>
                </a:moveTo>
                <a:lnTo>
                  <a:pt x="70446" y="330"/>
                </a:lnTo>
                <a:lnTo>
                  <a:pt x="23634" y="40106"/>
                </a:lnTo>
                <a:lnTo>
                  <a:pt x="53829" y="40106"/>
                </a:lnTo>
                <a:lnTo>
                  <a:pt x="10086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6060173" y="7090886"/>
            <a:ext cx="46355" cy="177800"/>
          </a:xfrm>
          <a:custGeom>
            <a:avLst/>
            <a:gdLst/>
            <a:ahLst/>
            <a:cxnLst/>
            <a:rect l="l" t="t" r="r" b="b"/>
            <a:pathLst>
              <a:path w="46354" h="177800">
                <a:moveTo>
                  <a:pt x="21615" y="0"/>
                </a:moveTo>
                <a:lnTo>
                  <a:pt x="0" y="241"/>
                </a:lnTo>
                <a:lnTo>
                  <a:pt x="4881" y="12066"/>
                </a:lnTo>
                <a:lnTo>
                  <a:pt x="9124" y="23615"/>
                </a:lnTo>
                <a:lnTo>
                  <a:pt x="19737" y="67514"/>
                </a:lnTo>
                <a:lnTo>
                  <a:pt x="21234" y="88963"/>
                </a:lnTo>
                <a:lnTo>
                  <a:pt x="21031" y="99562"/>
                </a:lnTo>
                <a:lnTo>
                  <a:pt x="13890" y="142922"/>
                </a:lnTo>
                <a:lnTo>
                  <a:pt x="1904" y="177342"/>
                </a:lnTo>
                <a:lnTo>
                  <a:pt x="23520" y="177101"/>
                </a:lnTo>
                <a:lnTo>
                  <a:pt x="23520" y="176834"/>
                </a:lnTo>
                <a:lnTo>
                  <a:pt x="28906" y="167169"/>
                </a:lnTo>
                <a:lnTo>
                  <a:pt x="33540" y="156994"/>
                </a:lnTo>
                <a:lnTo>
                  <a:pt x="44600" y="112058"/>
                </a:lnTo>
                <a:lnTo>
                  <a:pt x="45778" y="88963"/>
                </a:lnTo>
                <a:lnTo>
                  <a:pt x="45707" y="81762"/>
                </a:lnTo>
                <a:lnTo>
                  <a:pt x="38569" y="38696"/>
                </a:lnTo>
                <a:lnTo>
                  <a:pt x="26746" y="8989"/>
                </a:lnTo>
                <a:lnTo>
                  <a:pt x="2161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6247403" y="7185407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6776"/>
                </a:lnTo>
              </a:path>
            </a:pathLst>
          </a:custGeom>
          <a:ln w="2393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6337052" y="7184442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6776"/>
                </a:lnTo>
              </a:path>
            </a:pathLst>
          </a:custGeom>
          <a:ln w="2393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6219410" y="7184759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01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6219312" y="7175234"/>
            <a:ext cx="128905" cy="0"/>
          </a:xfrm>
          <a:custGeom>
            <a:avLst/>
            <a:gdLst/>
            <a:ahLst/>
            <a:cxnLst/>
            <a:rect l="l" t="t" r="r" b="b"/>
            <a:pathLst>
              <a:path w="128904" h="0">
                <a:moveTo>
                  <a:pt x="0" y="0"/>
                </a:moveTo>
                <a:lnTo>
                  <a:pt x="128895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6229062" y="7165709"/>
            <a:ext cx="119380" cy="0"/>
          </a:xfrm>
          <a:custGeom>
            <a:avLst/>
            <a:gdLst/>
            <a:ahLst/>
            <a:cxnLst/>
            <a:rect l="l" t="t" r="r" b="b"/>
            <a:pathLst>
              <a:path w="119379" h="0">
                <a:moveTo>
                  <a:pt x="0" y="0"/>
                </a:moveTo>
                <a:lnTo>
                  <a:pt x="119041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6235017" y="7146659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218" y="0"/>
                </a:lnTo>
              </a:path>
            </a:pathLst>
          </a:custGeom>
          <a:ln w="3682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6324676" y="7146024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216" y="0"/>
                </a:lnTo>
              </a:path>
            </a:pathLst>
          </a:custGeom>
          <a:ln w="38100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6362662" y="7122941"/>
            <a:ext cx="133350" cy="130810"/>
          </a:xfrm>
          <a:custGeom>
            <a:avLst/>
            <a:gdLst/>
            <a:ahLst/>
            <a:cxnLst/>
            <a:rect l="l" t="t" r="r" b="b"/>
            <a:pathLst>
              <a:path w="133350" h="130809">
                <a:moveTo>
                  <a:pt x="66840" y="0"/>
                </a:moveTo>
                <a:lnTo>
                  <a:pt x="26072" y="11328"/>
                </a:lnTo>
                <a:lnTo>
                  <a:pt x="943" y="51610"/>
                </a:lnTo>
                <a:lnTo>
                  <a:pt x="0" y="63233"/>
                </a:lnTo>
                <a:lnTo>
                  <a:pt x="1214" y="75832"/>
                </a:lnTo>
                <a:lnTo>
                  <a:pt x="27398" y="118299"/>
                </a:lnTo>
                <a:lnTo>
                  <a:pt x="68237" y="130352"/>
                </a:lnTo>
                <a:lnTo>
                  <a:pt x="70904" y="130048"/>
                </a:lnTo>
                <a:lnTo>
                  <a:pt x="79802" y="129552"/>
                </a:lnTo>
                <a:lnTo>
                  <a:pt x="119230" y="114439"/>
                </a:lnTo>
                <a:lnTo>
                  <a:pt x="123899" y="110312"/>
                </a:lnTo>
                <a:lnTo>
                  <a:pt x="68821" y="110312"/>
                </a:lnTo>
                <a:lnTo>
                  <a:pt x="59667" y="109176"/>
                </a:lnTo>
                <a:lnTo>
                  <a:pt x="28743" y="80889"/>
                </a:lnTo>
                <a:lnTo>
                  <a:pt x="25628" y="64554"/>
                </a:lnTo>
                <a:lnTo>
                  <a:pt x="25704" y="63042"/>
                </a:lnTo>
                <a:lnTo>
                  <a:pt x="25869" y="62687"/>
                </a:lnTo>
                <a:lnTo>
                  <a:pt x="25857" y="60820"/>
                </a:lnTo>
                <a:lnTo>
                  <a:pt x="130187" y="59690"/>
                </a:lnTo>
                <a:lnTo>
                  <a:pt x="128987" y="47564"/>
                </a:lnTo>
                <a:lnTo>
                  <a:pt x="127120" y="40995"/>
                </a:lnTo>
                <a:lnTo>
                  <a:pt x="30175" y="40995"/>
                </a:lnTo>
                <a:lnTo>
                  <a:pt x="32626" y="36347"/>
                </a:lnTo>
                <a:lnTo>
                  <a:pt x="35991" y="32435"/>
                </a:lnTo>
                <a:lnTo>
                  <a:pt x="44653" y="26111"/>
                </a:lnTo>
                <a:lnTo>
                  <a:pt x="49212" y="23787"/>
                </a:lnTo>
                <a:lnTo>
                  <a:pt x="54000" y="22313"/>
                </a:lnTo>
                <a:lnTo>
                  <a:pt x="56299" y="21399"/>
                </a:lnTo>
                <a:lnTo>
                  <a:pt x="58674" y="20739"/>
                </a:lnTo>
                <a:lnTo>
                  <a:pt x="63220" y="19989"/>
                </a:lnTo>
                <a:lnTo>
                  <a:pt x="65443" y="19773"/>
                </a:lnTo>
                <a:lnTo>
                  <a:pt x="114490" y="19773"/>
                </a:lnTo>
                <a:lnTo>
                  <a:pt x="114274" y="19519"/>
                </a:lnTo>
                <a:lnTo>
                  <a:pt x="80467" y="1447"/>
                </a:lnTo>
                <a:lnTo>
                  <a:pt x="71196" y="88"/>
                </a:lnTo>
                <a:lnTo>
                  <a:pt x="66840" y="0"/>
                </a:lnTo>
                <a:close/>
              </a:path>
              <a:path w="133350" h="130809">
                <a:moveTo>
                  <a:pt x="116052" y="85496"/>
                </a:moveTo>
                <a:lnTo>
                  <a:pt x="113982" y="87922"/>
                </a:lnTo>
                <a:lnTo>
                  <a:pt x="112052" y="90068"/>
                </a:lnTo>
                <a:lnTo>
                  <a:pt x="110248" y="92227"/>
                </a:lnTo>
                <a:lnTo>
                  <a:pt x="68821" y="110312"/>
                </a:lnTo>
                <a:lnTo>
                  <a:pt x="123899" y="110312"/>
                </a:lnTo>
                <a:lnTo>
                  <a:pt x="126153" y="108319"/>
                </a:lnTo>
                <a:lnTo>
                  <a:pt x="132765" y="101066"/>
                </a:lnTo>
                <a:lnTo>
                  <a:pt x="116052" y="85496"/>
                </a:lnTo>
                <a:close/>
              </a:path>
              <a:path w="133350" h="130809">
                <a:moveTo>
                  <a:pt x="114490" y="19773"/>
                </a:moveTo>
                <a:lnTo>
                  <a:pt x="65443" y="19773"/>
                </a:lnTo>
                <a:lnTo>
                  <a:pt x="70650" y="19812"/>
                </a:lnTo>
                <a:lnTo>
                  <a:pt x="73317" y="20142"/>
                </a:lnTo>
                <a:lnTo>
                  <a:pt x="74612" y="20396"/>
                </a:lnTo>
                <a:lnTo>
                  <a:pt x="75920" y="20751"/>
                </a:lnTo>
                <a:lnTo>
                  <a:pt x="81394" y="22110"/>
                </a:lnTo>
                <a:lnTo>
                  <a:pt x="86626" y="24498"/>
                </a:lnTo>
                <a:lnTo>
                  <a:pt x="96469" y="31330"/>
                </a:lnTo>
                <a:lnTo>
                  <a:pt x="100126" y="35433"/>
                </a:lnTo>
                <a:lnTo>
                  <a:pt x="102488" y="40220"/>
                </a:lnTo>
                <a:lnTo>
                  <a:pt x="30175" y="40995"/>
                </a:lnTo>
                <a:lnTo>
                  <a:pt x="127120" y="40995"/>
                </a:lnTo>
                <a:lnTo>
                  <a:pt x="125936" y="36828"/>
                </a:lnTo>
                <a:lnTo>
                  <a:pt x="121032" y="27480"/>
                </a:lnTo>
                <a:lnTo>
                  <a:pt x="114490" y="197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6614566" y="7083812"/>
            <a:ext cx="130810" cy="166370"/>
          </a:xfrm>
          <a:custGeom>
            <a:avLst/>
            <a:gdLst/>
            <a:ahLst/>
            <a:cxnLst/>
            <a:rect l="l" t="t" r="r" b="b"/>
            <a:pathLst>
              <a:path w="130809" h="166370">
                <a:moveTo>
                  <a:pt x="73787" y="0"/>
                </a:moveTo>
                <a:lnTo>
                  <a:pt x="60807" y="152"/>
                </a:lnTo>
                <a:lnTo>
                  <a:pt x="59207" y="342"/>
                </a:lnTo>
                <a:lnTo>
                  <a:pt x="57696" y="482"/>
                </a:lnTo>
                <a:lnTo>
                  <a:pt x="20815" y="15405"/>
                </a:lnTo>
                <a:lnTo>
                  <a:pt x="3717" y="51301"/>
                </a:lnTo>
                <a:lnTo>
                  <a:pt x="0" y="102311"/>
                </a:lnTo>
                <a:lnTo>
                  <a:pt x="1423" y="115605"/>
                </a:lnTo>
                <a:lnTo>
                  <a:pt x="27198" y="156306"/>
                </a:lnTo>
                <a:lnTo>
                  <a:pt x="65532" y="166255"/>
                </a:lnTo>
                <a:lnTo>
                  <a:pt x="80129" y="164941"/>
                </a:lnTo>
                <a:lnTo>
                  <a:pt x="92967" y="161323"/>
                </a:lnTo>
                <a:lnTo>
                  <a:pt x="104047" y="155402"/>
                </a:lnTo>
                <a:lnTo>
                  <a:pt x="113372" y="147180"/>
                </a:lnTo>
                <a:lnTo>
                  <a:pt x="114666" y="145427"/>
                </a:lnTo>
                <a:lnTo>
                  <a:pt x="65570" y="145427"/>
                </a:lnTo>
                <a:lnTo>
                  <a:pt x="57085" y="144732"/>
                </a:lnTo>
                <a:lnTo>
                  <a:pt x="28971" y="118968"/>
                </a:lnTo>
                <a:lnTo>
                  <a:pt x="26200" y="99847"/>
                </a:lnTo>
                <a:lnTo>
                  <a:pt x="26779" y="92161"/>
                </a:lnTo>
                <a:lnTo>
                  <a:pt x="57156" y="60727"/>
                </a:lnTo>
                <a:lnTo>
                  <a:pt x="64655" y="59943"/>
                </a:lnTo>
                <a:lnTo>
                  <a:pt x="116041" y="59943"/>
                </a:lnTo>
                <a:lnTo>
                  <a:pt x="114964" y="58750"/>
                </a:lnTo>
                <a:lnTo>
                  <a:pt x="26212" y="58750"/>
                </a:lnTo>
                <a:lnTo>
                  <a:pt x="26250" y="57734"/>
                </a:lnTo>
                <a:lnTo>
                  <a:pt x="35293" y="33807"/>
                </a:lnTo>
                <a:lnTo>
                  <a:pt x="37223" y="31648"/>
                </a:lnTo>
                <a:lnTo>
                  <a:pt x="39598" y="29629"/>
                </a:lnTo>
                <a:lnTo>
                  <a:pt x="45250" y="25819"/>
                </a:lnTo>
                <a:lnTo>
                  <a:pt x="48171" y="24320"/>
                </a:lnTo>
                <a:lnTo>
                  <a:pt x="51193" y="23228"/>
                </a:lnTo>
                <a:lnTo>
                  <a:pt x="53314" y="22313"/>
                </a:lnTo>
                <a:lnTo>
                  <a:pt x="76238" y="20002"/>
                </a:lnTo>
                <a:lnTo>
                  <a:pt x="98139" y="20002"/>
                </a:lnTo>
                <a:lnTo>
                  <a:pt x="105130" y="2070"/>
                </a:lnTo>
                <a:lnTo>
                  <a:pt x="103263" y="1955"/>
                </a:lnTo>
                <a:lnTo>
                  <a:pt x="93116" y="863"/>
                </a:lnTo>
                <a:lnTo>
                  <a:pt x="78066" y="88"/>
                </a:lnTo>
                <a:lnTo>
                  <a:pt x="73787" y="0"/>
                </a:lnTo>
                <a:close/>
              </a:path>
              <a:path w="130809" h="166370">
                <a:moveTo>
                  <a:pt x="116041" y="59943"/>
                </a:moveTo>
                <a:lnTo>
                  <a:pt x="65189" y="59943"/>
                </a:lnTo>
                <a:lnTo>
                  <a:pt x="72815" y="60511"/>
                </a:lnTo>
                <a:lnTo>
                  <a:pt x="79959" y="62385"/>
                </a:lnTo>
                <a:lnTo>
                  <a:pt x="104827" y="99847"/>
                </a:lnTo>
                <a:lnTo>
                  <a:pt x="104808" y="100698"/>
                </a:lnTo>
                <a:lnTo>
                  <a:pt x="88515" y="138035"/>
                </a:lnTo>
                <a:lnTo>
                  <a:pt x="65570" y="145427"/>
                </a:lnTo>
                <a:lnTo>
                  <a:pt x="114666" y="145427"/>
                </a:lnTo>
                <a:lnTo>
                  <a:pt x="120747" y="137185"/>
                </a:lnTo>
                <a:lnTo>
                  <a:pt x="126010" y="125966"/>
                </a:lnTo>
                <a:lnTo>
                  <a:pt x="129162" y="113520"/>
                </a:lnTo>
                <a:lnTo>
                  <a:pt x="130200" y="99847"/>
                </a:lnTo>
                <a:lnTo>
                  <a:pt x="128938" y="86346"/>
                </a:lnTo>
                <a:lnTo>
                  <a:pt x="125458" y="74418"/>
                </a:lnTo>
                <a:lnTo>
                  <a:pt x="119761" y="64067"/>
                </a:lnTo>
                <a:lnTo>
                  <a:pt x="116041" y="59943"/>
                </a:lnTo>
                <a:close/>
              </a:path>
              <a:path w="130809" h="166370">
                <a:moveTo>
                  <a:pt x="68173" y="39598"/>
                </a:moveTo>
                <a:lnTo>
                  <a:pt x="63995" y="39687"/>
                </a:lnTo>
                <a:lnTo>
                  <a:pt x="61150" y="39903"/>
                </a:lnTo>
                <a:lnTo>
                  <a:pt x="59728" y="40144"/>
                </a:lnTo>
                <a:lnTo>
                  <a:pt x="58305" y="40512"/>
                </a:lnTo>
                <a:lnTo>
                  <a:pt x="52628" y="41465"/>
                </a:lnTo>
                <a:lnTo>
                  <a:pt x="47002" y="43345"/>
                </a:lnTo>
                <a:lnTo>
                  <a:pt x="35852" y="48996"/>
                </a:lnTo>
                <a:lnTo>
                  <a:pt x="30753" y="53225"/>
                </a:lnTo>
                <a:lnTo>
                  <a:pt x="26212" y="58750"/>
                </a:lnTo>
                <a:lnTo>
                  <a:pt x="114964" y="58750"/>
                </a:lnTo>
                <a:lnTo>
                  <a:pt x="111848" y="55295"/>
                </a:lnTo>
                <a:lnTo>
                  <a:pt x="102347" y="48328"/>
                </a:lnTo>
                <a:lnTo>
                  <a:pt x="91901" y="43389"/>
                </a:lnTo>
                <a:lnTo>
                  <a:pt x="80511" y="40479"/>
                </a:lnTo>
                <a:lnTo>
                  <a:pt x="68173" y="39598"/>
                </a:lnTo>
                <a:close/>
              </a:path>
              <a:path w="130809" h="166370">
                <a:moveTo>
                  <a:pt x="98139" y="20002"/>
                </a:moveTo>
                <a:lnTo>
                  <a:pt x="76238" y="20002"/>
                </a:lnTo>
                <a:lnTo>
                  <a:pt x="83883" y="20027"/>
                </a:lnTo>
                <a:lnTo>
                  <a:pt x="85305" y="20180"/>
                </a:lnTo>
                <a:lnTo>
                  <a:pt x="88963" y="20281"/>
                </a:lnTo>
                <a:lnTo>
                  <a:pt x="97599" y="21386"/>
                </a:lnTo>
                <a:lnTo>
                  <a:pt x="98139" y="2000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6757213" y="7120973"/>
            <a:ext cx="153670" cy="125730"/>
          </a:xfrm>
          <a:custGeom>
            <a:avLst/>
            <a:gdLst/>
            <a:ahLst/>
            <a:cxnLst/>
            <a:rect l="l" t="t" r="r" b="b"/>
            <a:pathLst>
              <a:path w="153670" h="125729">
                <a:moveTo>
                  <a:pt x="152095" y="0"/>
                </a:moveTo>
                <a:lnTo>
                  <a:pt x="128879" y="253"/>
                </a:lnTo>
                <a:lnTo>
                  <a:pt x="130213" y="124193"/>
                </a:lnTo>
                <a:lnTo>
                  <a:pt x="153428" y="123939"/>
                </a:lnTo>
                <a:lnTo>
                  <a:pt x="152095" y="0"/>
                </a:lnTo>
                <a:close/>
              </a:path>
              <a:path w="153670" h="125729">
                <a:moveTo>
                  <a:pt x="23215" y="1384"/>
                </a:moveTo>
                <a:lnTo>
                  <a:pt x="0" y="1638"/>
                </a:lnTo>
                <a:lnTo>
                  <a:pt x="1333" y="125577"/>
                </a:lnTo>
                <a:lnTo>
                  <a:pt x="65913" y="124879"/>
                </a:lnTo>
                <a:lnTo>
                  <a:pt x="103250" y="111124"/>
                </a:lnTo>
                <a:lnTo>
                  <a:pt x="107349" y="105829"/>
                </a:lnTo>
                <a:lnTo>
                  <a:pt x="24345" y="105829"/>
                </a:lnTo>
                <a:lnTo>
                  <a:pt x="23837" y="58546"/>
                </a:lnTo>
                <a:lnTo>
                  <a:pt x="73545" y="58013"/>
                </a:lnTo>
                <a:lnTo>
                  <a:pt x="107601" y="58013"/>
                </a:lnTo>
                <a:lnTo>
                  <a:pt x="107281" y="57478"/>
                </a:lnTo>
                <a:lnTo>
                  <a:pt x="72300" y="38785"/>
                </a:lnTo>
                <a:lnTo>
                  <a:pt x="23621" y="38785"/>
                </a:lnTo>
                <a:lnTo>
                  <a:pt x="23215" y="1384"/>
                </a:lnTo>
                <a:close/>
              </a:path>
              <a:path w="153670" h="125729">
                <a:moveTo>
                  <a:pt x="107601" y="58013"/>
                </a:moveTo>
                <a:lnTo>
                  <a:pt x="73545" y="58013"/>
                </a:lnTo>
                <a:lnTo>
                  <a:pt x="79844" y="60350"/>
                </a:lnTo>
                <a:lnTo>
                  <a:pt x="88303" y="69875"/>
                </a:lnTo>
                <a:lnTo>
                  <a:pt x="90550" y="75107"/>
                </a:lnTo>
                <a:lnTo>
                  <a:pt x="90779" y="80797"/>
                </a:lnTo>
                <a:lnTo>
                  <a:pt x="90855" y="87477"/>
                </a:lnTo>
                <a:lnTo>
                  <a:pt x="88823" y="92887"/>
                </a:lnTo>
                <a:lnTo>
                  <a:pt x="80568" y="102781"/>
                </a:lnTo>
                <a:lnTo>
                  <a:pt x="74244" y="105295"/>
                </a:lnTo>
                <a:lnTo>
                  <a:pt x="24345" y="105829"/>
                </a:lnTo>
                <a:lnTo>
                  <a:pt x="107349" y="105829"/>
                </a:lnTo>
                <a:lnTo>
                  <a:pt x="108606" y="104205"/>
                </a:lnTo>
                <a:lnTo>
                  <a:pt x="112406" y="96934"/>
                </a:lnTo>
                <a:lnTo>
                  <a:pt x="114650" y="89313"/>
                </a:lnTo>
                <a:lnTo>
                  <a:pt x="115341" y="81343"/>
                </a:lnTo>
                <a:lnTo>
                  <a:pt x="115315" y="79209"/>
                </a:lnTo>
                <a:lnTo>
                  <a:pt x="114104" y="71632"/>
                </a:lnTo>
                <a:lnTo>
                  <a:pt x="111425" y="64388"/>
                </a:lnTo>
                <a:lnTo>
                  <a:pt x="107601" y="58013"/>
                </a:lnTo>
                <a:close/>
              </a:path>
              <a:path w="153670" h="125729">
                <a:moveTo>
                  <a:pt x="64973" y="38341"/>
                </a:moveTo>
                <a:lnTo>
                  <a:pt x="23621" y="38785"/>
                </a:lnTo>
                <a:lnTo>
                  <a:pt x="72300" y="38785"/>
                </a:lnTo>
                <a:lnTo>
                  <a:pt x="64973" y="3834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6918211" y="7119674"/>
            <a:ext cx="113664" cy="126364"/>
          </a:xfrm>
          <a:custGeom>
            <a:avLst/>
            <a:gdLst/>
            <a:ahLst/>
            <a:cxnLst/>
            <a:rect l="l" t="t" r="r" b="b"/>
            <a:pathLst>
              <a:path w="113665" h="126365">
                <a:moveTo>
                  <a:pt x="60453" y="20319"/>
                </a:moveTo>
                <a:lnTo>
                  <a:pt x="34899" y="20319"/>
                </a:lnTo>
                <a:lnTo>
                  <a:pt x="0" y="125158"/>
                </a:lnTo>
                <a:lnTo>
                  <a:pt x="24028" y="126237"/>
                </a:lnTo>
                <a:lnTo>
                  <a:pt x="55765" y="25717"/>
                </a:lnTo>
                <a:lnTo>
                  <a:pt x="55803" y="25361"/>
                </a:lnTo>
                <a:lnTo>
                  <a:pt x="55981" y="25006"/>
                </a:lnTo>
                <a:lnTo>
                  <a:pt x="56121" y="24815"/>
                </a:lnTo>
                <a:lnTo>
                  <a:pt x="56299" y="24637"/>
                </a:lnTo>
                <a:lnTo>
                  <a:pt x="56984" y="23380"/>
                </a:lnTo>
                <a:lnTo>
                  <a:pt x="57823" y="22313"/>
                </a:lnTo>
                <a:lnTo>
                  <a:pt x="59753" y="20510"/>
                </a:lnTo>
                <a:lnTo>
                  <a:pt x="60453" y="20319"/>
                </a:lnTo>
                <a:close/>
              </a:path>
              <a:path w="113665" h="126365">
                <a:moveTo>
                  <a:pt x="112289" y="19748"/>
                </a:moveTo>
                <a:lnTo>
                  <a:pt x="89065" y="19748"/>
                </a:lnTo>
                <a:lnTo>
                  <a:pt x="90182" y="124180"/>
                </a:lnTo>
                <a:lnTo>
                  <a:pt x="113411" y="123939"/>
                </a:lnTo>
                <a:lnTo>
                  <a:pt x="112289" y="19748"/>
                </a:lnTo>
                <a:close/>
              </a:path>
              <a:path w="113665" h="126365">
                <a:moveTo>
                  <a:pt x="112077" y="0"/>
                </a:moveTo>
                <a:lnTo>
                  <a:pt x="20281" y="990"/>
                </a:lnTo>
                <a:lnTo>
                  <a:pt x="20485" y="20485"/>
                </a:lnTo>
                <a:lnTo>
                  <a:pt x="34899" y="20319"/>
                </a:lnTo>
                <a:lnTo>
                  <a:pt x="60453" y="20319"/>
                </a:lnTo>
                <a:lnTo>
                  <a:pt x="61480" y="20040"/>
                </a:lnTo>
                <a:lnTo>
                  <a:pt x="89065" y="19748"/>
                </a:lnTo>
                <a:lnTo>
                  <a:pt x="112289" y="19748"/>
                </a:lnTo>
                <a:lnTo>
                  <a:pt x="1120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7161288" y="7102646"/>
            <a:ext cx="1365860" cy="1978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8529980" y="7215824"/>
            <a:ext cx="26670" cy="0"/>
          </a:xfrm>
          <a:custGeom>
            <a:avLst/>
            <a:gdLst/>
            <a:ahLst/>
            <a:cxnLst/>
            <a:rect l="l" t="t" r="r" b="b"/>
            <a:pathLst>
              <a:path w="26670" h="0">
                <a:moveTo>
                  <a:pt x="0" y="0"/>
                </a:moveTo>
                <a:lnTo>
                  <a:pt x="26123" y="0"/>
                </a:lnTo>
              </a:path>
            </a:pathLst>
          </a:custGeom>
          <a:ln w="23253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542472" y="136772"/>
            <a:ext cx="800657" cy="112930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210416" y="1300949"/>
            <a:ext cx="1486951" cy="20210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788977" y="1787753"/>
            <a:ext cx="3282861" cy="11728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548534" y="254482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8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813100" y="25326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31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19" y="274993"/>
                </a:lnTo>
                <a:lnTo>
                  <a:pt x="76923" y="219659"/>
                </a:lnTo>
                <a:lnTo>
                  <a:pt x="249991" y="219659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59" y="11925"/>
                </a:lnTo>
                <a:lnTo>
                  <a:pt x="174358" y="9156"/>
                </a:lnTo>
                <a:lnTo>
                  <a:pt x="158648" y="431"/>
                </a:lnTo>
                <a:lnTo>
                  <a:pt x="148120" y="0"/>
                </a:lnTo>
                <a:close/>
              </a:path>
              <a:path w="269239" h="285750">
                <a:moveTo>
                  <a:pt x="249991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68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0" y="278752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1" y="219659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119424" y="254482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29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1"/>
                </a:lnTo>
                <a:lnTo>
                  <a:pt x="111727" y="44831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1"/>
                </a:moveTo>
                <a:lnTo>
                  <a:pt x="56616" y="44831"/>
                </a:lnTo>
                <a:lnTo>
                  <a:pt x="138264" y="274878"/>
                </a:lnTo>
                <a:lnTo>
                  <a:pt x="138722" y="276479"/>
                </a:lnTo>
                <a:lnTo>
                  <a:pt x="163385" y="284276"/>
                </a:lnTo>
                <a:lnTo>
                  <a:pt x="177965" y="284162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1"/>
                </a:lnTo>
                <a:close/>
              </a:path>
              <a:path w="340360" h="284480">
                <a:moveTo>
                  <a:pt x="340144" y="44831"/>
                </a:moveTo>
                <a:lnTo>
                  <a:pt x="283984" y="44831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1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85"/>
                </a:lnTo>
                <a:lnTo>
                  <a:pt x="236613" y="33020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1"/>
                </a:lnTo>
                <a:lnTo>
                  <a:pt x="340144" y="44831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8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505809" y="254482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759339" y="254482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42"/>
                </a:lnTo>
                <a:lnTo>
                  <a:pt x="105930" y="284276"/>
                </a:lnTo>
                <a:lnTo>
                  <a:pt x="117360" y="284276"/>
                </a:lnTo>
                <a:lnTo>
                  <a:pt x="141427" y="276542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393"/>
                </a:lnTo>
                <a:lnTo>
                  <a:pt x="0" y="19240"/>
                </a:lnTo>
                <a:lnTo>
                  <a:pt x="0" y="27838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38"/>
                </a:lnTo>
                <a:lnTo>
                  <a:pt x="223304" y="19240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017229" y="253161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90" y="163131"/>
                </a:lnTo>
                <a:lnTo>
                  <a:pt x="138795" y="138722"/>
                </a:lnTo>
                <a:lnTo>
                  <a:pt x="132775" y="136232"/>
                </a:lnTo>
                <a:lnTo>
                  <a:pt x="132775" y="136017"/>
                </a:lnTo>
                <a:lnTo>
                  <a:pt x="162175" y="115239"/>
                </a:lnTo>
                <a:lnTo>
                  <a:pt x="59242" y="115239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5" h="285750">
                <a:moveTo>
                  <a:pt x="168390" y="163131"/>
                </a:moveTo>
                <a:lnTo>
                  <a:pt x="79473" y="163131"/>
                </a:lnTo>
                <a:lnTo>
                  <a:pt x="85709" y="163931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0" y="163131"/>
                </a:lnTo>
                <a:close/>
              </a:path>
              <a:path w="216535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22"/>
                </a:lnTo>
                <a:lnTo>
                  <a:pt x="100110" y="108102"/>
                </a:lnTo>
                <a:lnTo>
                  <a:pt x="79320" y="115239"/>
                </a:lnTo>
                <a:lnTo>
                  <a:pt x="162175" y="115239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3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250829" y="25326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31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31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78" y="278752"/>
                </a:lnTo>
                <a:lnTo>
                  <a:pt x="269122" y="277037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632172" y="254482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7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942851" y="254482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7" y="0"/>
                </a:moveTo>
                <a:lnTo>
                  <a:pt x="90805" y="0"/>
                </a:lnTo>
                <a:lnTo>
                  <a:pt x="86830" y="1485"/>
                </a:lnTo>
                <a:lnTo>
                  <a:pt x="81420" y="7467"/>
                </a:lnTo>
                <a:lnTo>
                  <a:pt x="79617" y="12674"/>
                </a:lnTo>
                <a:lnTo>
                  <a:pt x="78715" y="20116"/>
                </a:lnTo>
                <a:lnTo>
                  <a:pt x="76010" y="43029"/>
                </a:lnTo>
                <a:lnTo>
                  <a:pt x="73322" y="64314"/>
                </a:lnTo>
                <a:lnTo>
                  <a:pt x="65346" y="118570"/>
                </a:lnTo>
                <a:lnTo>
                  <a:pt x="57392" y="160388"/>
                </a:lnTo>
                <a:lnTo>
                  <a:pt x="46571" y="198996"/>
                </a:lnTo>
                <a:lnTo>
                  <a:pt x="18377" y="234378"/>
                </a:lnTo>
                <a:lnTo>
                  <a:pt x="13894" y="235292"/>
                </a:lnTo>
                <a:lnTo>
                  <a:pt x="7582" y="235292"/>
                </a:lnTo>
                <a:lnTo>
                  <a:pt x="6147" y="235661"/>
                </a:lnTo>
                <a:lnTo>
                  <a:pt x="0" y="269519"/>
                </a:lnTo>
                <a:lnTo>
                  <a:pt x="216" y="273050"/>
                </a:lnTo>
                <a:lnTo>
                  <a:pt x="10364" y="286905"/>
                </a:lnTo>
                <a:lnTo>
                  <a:pt x="12624" y="286905"/>
                </a:lnTo>
                <a:lnTo>
                  <a:pt x="52192" y="280936"/>
                </a:lnTo>
                <a:lnTo>
                  <a:pt x="86619" y="250588"/>
                </a:lnTo>
                <a:lnTo>
                  <a:pt x="103767" y="211509"/>
                </a:lnTo>
                <a:lnTo>
                  <a:pt x="114802" y="169413"/>
                </a:lnTo>
                <a:lnTo>
                  <a:pt x="124820" y="115207"/>
                </a:lnTo>
                <a:lnTo>
                  <a:pt x="131248" y="71477"/>
                </a:lnTo>
                <a:lnTo>
                  <a:pt x="134417" y="47231"/>
                </a:lnTo>
                <a:lnTo>
                  <a:pt x="256223" y="47231"/>
                </a:lnTo>
                <a:lnTo>
                  <a:pt x="256223" y="12026"/>
                </a:lnTo>
                <a:lnTo>
                  <a:pt x="254762" y="7467"/>
                </a:lnTo>
                <a:lnTo>
                  <a:pt x="248895" y="1485"/>
                </a:lnTo>
                <a:lnTo>
                  <a:pt x="244717" y="0"/>
                </a:lnTo>
                <a:close/>
              </a:path>
              <a:path w="256539" h="287020">
                <a:moveTo>
                  <a:pt x="256223" y="47231"/>
                </a:moveTo>
                <a:lnTo>
                  <a:pt x="197130" y="47231"/>
                </a:lnTo>
                <a:lnTo>
                  <a:pt x="197130" y="276987"/>
                </a:lnTo>
                <a:lnTo>
                  <a:pt x="220815" y="284276"/>
                </a:lnTo>
                <a:lnTo>
                  <a:pt x="232398" y="284276"/>
                </a:lnTo>
                <a:lnTo>
                  <a:pt x="256223" y="276987"/>
                </a:lnTo>
                <a:lnTo>
                  <a:pt x="256223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245544" y="254482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632589" y="249440"/>
            <a:ext cx="1833587" cy="3630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530007" y="254469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55" y="0"/>
                </a:moveTo>
                <a:lnTo>
                  <a:pt x="12623" y="0"/>
                </a:lnTo>
                <a:lnTo>
                  <a:pt x="8458" y="1422"/>
                </a:lnTo>
                <a:lnTo>
                  <a:pt x="1689" y="7112"/>
                </a:lnTo>
                <a:lnTo>
                  <a:pt x="0" y="11747"/>
                </a:lnTo>
                <a:lnTo>
                  <a:pt x="0" y="271246"/>
                </a:lnTo>
                <a:lnTo>
                  <a:pt x="1689" y="275869"/>
                </a:lnTo>
                <a:lnTo>
                  <a:pt x="8458" y="281559"/>
                </a:lnTo>
                <a:lnTo>
                  <a:pt x="12623" y="282968"/>
                </a:lnTo>
                <a:lnTo>
                  <a:pt x="165557" y="282968"/>
                </a:lnTo>
                <a:lnTo>
                  <a:pt x="172999" y="264680"/>
                </a:lnTo>
                <a:lnTo>
                  <a:pt x="172999" y="256222"/>
                </a:lnTo>
                <a:lnTo>
                  <a:pt x="59093" y="237921"/>
                </a:lnTo>
                <a:lnTo>
                  <a:pt x="59093" y="158115"/>
                </a:lnTo>
                <a:lnTo>
                  <a:pt x="148640" y="158115"/>
                </a:lnTo>
                <a:lnTo>
                  <a:pt x="149885" y="157746"/>
                </a:lnTo>
                <a:lnTo>
                  <a:pt x="156082" y="140474"/>
                </a:lnTo>
                <a:lnTo>
                  <a:pt x="156082" y="132168"/>
                </a:lnTo>
                <a:lnTo>
                  <a:pt x="148640" y="114160"/>
                </a:lnTo>
                <a:lnTo>
                  <a:pt x="59093" y="114160"/>
                </a:lnTo>
                <a:lnTo>
                  <a:pt x="59093" y="45059"/>
                </a:lnTo>
                <a:lnTo>
                  <a:pt x="164655" y="45059"/>
                </a:lnTo>
                <a:lnTo>
                  <a:pt x="165861" y="44653"/>
                </a:lnTo>
                <a:lnTo>
                  <a:pt x="171869" y="26835"/>
                </a:lnTo>
                <a:lnTo>
                  <a:pt x="171869" y="18376"/>
                </a:lnTo>
                <a:lnTo>
                  <a:pt x="165861" y="368"/>
                </a:lnTo>
                <a:lnTo>
                  <a:pt x="164655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7755418" y="167436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43" y="0"/>
                </a:moveTo>
                <a:lnTo>
                  <a:pt x="60212" y="0"/>
                </a:lnTo>
                <a:lnTo>
                  <a:pt x="55970" y="190"/>
                </a:lnTo>
                <a:lnTo>
                  <a:pt x="39168" y="20040"/>
                </a:lnTo>
                <a:lnTo>
                  <a:pt x="40667" y="28244"/>
                </a:lnTo>
                <a:lnTo>
                  <a:pt x="69251" y="62125"/>
                </a:lnTo>
                <a:lnTo>
                  <a:pt x="110403" y="71873"/>
                </a:lnTo>
                <a:lnTo>
                  <a:pt x="121045" y="72161"/>
                </a:lnTo>
                <a:lnTo>
                  <a:pt x="131992" y="71847"/>
                </a:lnTo>
                <a:lnTo>
                  <a:pt x="173656" y="61255"/>
                </a:lnTo>
                <a:lnTo>
                  <a:pt x="197752" y="36512"/>
                </a:lnTo>
                <a:lnTo>
                  <a:pt x="116308" y="36512"/>
                </a:lnTo>
                <a:lnTo>
                  <a:pt x="111799" y="35788"/>
                </a:lnTo>
                <a:lnTo>
                  <a:pt x="88952" y="8737"/>
                </a:lnTo>
                <a:lnTo>
                  <a:pt x="88673" y="7391"/>
                </a:lnTo>
                <a:lnTo>
                  <a:pt x="74131" y="215"/>
                </a:lnTo>
                <a:lnTo>
                  <a:pt x="70143" y="0"/>
                </a:lnTo>
                <a:close/>
              </a:path>
              <a:path w="237490" h="371475">
                <a:moveTo>
                  <a:pt x="180824" y="0"/>
                </a:moveTo>
                <a:lnTo>
                  <a:pt x="170893" y="0"/>
                </a:lnTo>
                <a:lnTo>
                  <a:pt x="167171" y="215"/>
                </a:lnTo>
                <a:lnTo>
                  <a:pt x="152817" y="14427"/>
                </a:lnTo>
                <a:lnTo>
                  <a:pt x="152135" y="17754"/>
                </a:lnTo>
                <a:lnTo>
                  <a:pt x="126087" y="36512"/>
                </a:lnTo>
                <a:lnTo>
                  <a:pt x="197752" y="36512"/>
                </a:lnTo>
                <a:lnTo>
                  <a:pt x="201500" y="26860"/>
                </a:lnTo>
                <a:lnTo>
                  <a:pt x="202922" y="19164"/>
                </a:lnTo>
                <a:lnTo>
                  <a:pt x="202870" y="8737"/>
                </a:lnTo>
                <a:lnTo>
                  <a:pt x="185294" y="190"/>
                </a:lnTo>
                <a:lnTo>
                  <a:pt x="180824" y="0"/>
                </a:lnTo>
                <a:close/>
              </a:path>
              <a:path w="237490" h="371475">
                <a:moveTo>
                  <a:pt x="35561" y="85725"/>
                </a:moveTo>
                <a:lnTo>
                  <a:pt x="23979" y="85725"/>
                </a:lnTo>
                <a:lnTo>
                  <a:pt x="19242" y="85902"/>
                </a:lnTo>
                <a:lnTo>
                  <a:pt x="0" y="364020"/>
                </a:lnTo>
                <a:lnTo>
                  <a:pt x="293" y="365125"/>
                </a:lnTo>
                <a:lnTo>
                  <a:pt x="1055" y="366280"/>
                </a:lnTo>
                <a:lnTo>
                  <a:pt x="1792" y="367449"/>
                </a:lnTo>
                <a:lnTo>
                  <a:pt x="22023" y="371309"/>
                </a:lnTo>
                <a:lnTo>
                  <a:pt x="36349" y="371195"/>
                </a:lnTo>
                <a:lnTo>
                  <a:pt x="116377" y="274650"/>
                </a:lnTo>
                <a:lnTo>
                  <a:pt x="58345" y="274650"/>
                </a:lnTo>
                <a:lnTo>
                  <a:pt x="58637" y="269697"/>
                </a:lnTo>
                <a:lnTo>
                  <a:pt x="58866" y="264591"/>
                </a:lnTo>
                <a:lnTo>
                  <a:pt x="59171" y="254101"/>
                </a:lnTo>
                <a:lnTo>
                  <a:pt x="59170" y="92798"/>
                </a:lnTo>
                <a:lnTo>
                  <a:pt x="40362" y="85902"/>
                </a:lnTo>
                <a:lnTo>
                  <a:pt x="35561" y="85725"/>
                </a:lnTo>
                <a:close/>
              </a:path>
              <a:path w="237490" h="371475">
                <a:moveTo>
                  <a:pt x="237441" y="182156"/>
                </a:moveTo>
                <a:lnTo>
                  <a:pt x="179249" y="182156"/>
                </a:lnTo>
                <a:lnTo>
                  <a:pt x="178924" y="186563"/>
                </a:lnTo>
                <a:lnTo>
                  <a:pt x="178716" y="191236"/>
                </a:lnTo>
                <a:lnTo>
                  <a:pt x="178449" y="200787"/>
                </a:lnTo>
                <a:lnTo>
                  <a:pt x="178347" y="364020"/>
                </a:lnTo>
                <a:lnTo>
                  <a:pt x="178792" y="365302"/>
                </a:lnTo>
                <a:lnTo>
                  <a:pt x="201944" y="371309"/>
                </a:lnTo>
                <a:lnTo>
                  <a:pt x="213374" y="371309"/>
                </a:lnTo>
                <a:lnTo>
                  <a:pt x="237441" y="364020"/>
                </a:lnTo>
                <a:lnTo>
                  <a:pt x="237441" y="182156"/>
                </a:lnTo>
                <a:close/>
              </a:path>
              <a:path w="237490" h="371475">
                <a:moveTo>
                  <a:pt x="215177" y="85725"/>
                </a:moveTo>
                <a:lnTo>
                  <a:pt x="204802" y="85725"/>
                </a:lnTo>
                <a:lnTo>
                  <a:pt x="200966" y="85864"/>
                </a:lnTo>
                <a:lnTo>
                  <a:pt x="80672" y="240982"/>
                </a:lnTo>
                <a:lnTo>
                  <a:pt x="76455" y="246811"/>
                </a:lnTo>
                <a:lnTo>
                  <a:pt x="72404" y="252793"/>
                </a:lnTo>
                <a:lnTo>
                  <a:pt x="64581" y="265036"/>
                </a:lnTo>
                <a:lnTo>
                  <a:pt x="61342" y="270281"/>
                </a:lnTo>
                <a:lnTo>
                  <a:pt x="58790" y="274650"/>
                </a:lnTo>
                <a:lnTo>
                  <a:pt x="116377" y="274650"/>
                </a:lnTo>
                <a:lnTo>
                  <a:pt x="156910" y="216052"/>
                </a:lnTo>
                <a:lnTo>
                  <a:pt x="159018" y="213144"/>
                </a:lnTo>
                <a:lnTo>
                  <a:pt x="178792" y="182156"/>
                </a:lnTo>
                <a:lnTo>
                  <a:pt x="237441" y="182156"/>
                </a:lnTo>
                <a:lnTo>
                  <a:pt x="237354" y="92798"/>
                </a:lnTo>
                <a:lnTo>
                  <a:pt x="219800" y="85902"/>
                </a:lnTo>
                <a:lnTo>
                  <a:pt x="215177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330549" y="712444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9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621519" y="707415"/>
            <a:ext cx="2572956" cy="2930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258157" y="711123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73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17" y="285597"/>
                </a:lnTo>
                <a:lnTo>
                  <a:pt x="36343" y="285483"/>
                </a:lnTo>
                <a:lnTo>
                  <a:pt x="116368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73" y="178879"/>
                </a:lnTo>
                <a:lnTo>
                  <a:pt x="59165" y="168389"/>
                </a:lnTo>
                <a:lnTo>
                  <a:pt x="59163" y="7073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43"/>
                </a:moveTo>
                <a:lnTo>
                  <a:pt x="179243" y="96443"/>
                </a:lnTo>
                <a:lnTo>
                  <a:pt x="178938" y="100672"/>
                </a:lnTo>
                <a:lnTo>
                  <a:pt x="178689" y="106248"/>
                </a:lnTo>
                <a:lnTo>
                  <a:pt x="178443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68" y="285597"/>
                </a:lnTo>
                <a:lnTo>
                  <a:pt x="237435" y="278307"/>
                </a:lnTo>
                <a:lnTo>
                  <a:pt x="237435" y="96443"/>
                </a:lnTo>
                <a:close/>
              </a:path>
              <a:path w="237489" h="285750">
                <a:moveTo>
                  <a:pt x="215171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66" y="155270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75" y="179323"/>
                </a:lnTo>
                <a:lnTo>
                  <a:pt x="61349" y="184569"/>
                </a:lnTo>
                <a:lnTo>
                  <a:pt x="58784" y="188937"/>
                </a:lnTo>
                <a:lnTo>
                  <a:pt x="116368" y="188937"/>
                </a:lnTo>
                <a:lnTo>
                  <a:pt x="156904" y="130340"/>
                </a:lnTo>
                <a:lnTo>
                  <a:pt x="159012" y="127419"/>
                </a:lnTo>
                <a:lnTo>
                  <a:pt x="178786" y="96443"/>
                </a:lnTo>
                <a:lnTo>
                  <a:pt x="237435" y="96443"/>
                </a:lnTo>
                <a:lnTo>
                  <a:pt x="237344" y="7073"/>
                </a:lnTo>
                <a:lnTo>
                  <a:pt x="219807" y="190"/>
                </a:lnTo>
                <a:lnTo>
                  <a:pt x="21517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559274" y="711123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90" y="163131"/>
                </a:lnTo>
                <a:lnTo>
                  <a:pt x="138795" y="138722"/>
                </a:lnTo>
                <a:lnTo>
                  <a:pt x="132787" y="136232"/>
                </a:lnTo>
                <a:lnTo>
                  <a:pt x="132787" y="136017"/>
                </a:lnTo>
                <a:lnTo>
                  <a:pt x="162175" y="115239"/>
                </a:lnTo>
                <a:lnTo>
                  <a:pt x="59242" y="115239"/>
                </a:lnTo>
                <a:lnTo>
                  <a:pt x="59170" y="7150"/>
                </a:lnTo>
                <a:lnTo>
                  <a:pt x="40382" y="190"/>
                </a:lnTo>
                <a:lnTo>
                  <a:pt x="35569" y="0"/>
                </a:lnTo>
                <a:close/>
              </a:path>
              <a:path w="216534" h="285750">
                <a:moveTo>
                  <a:pt x="168390" y="163131"/>
                </a:moveTo>
                <a:lnTo>
                  <a:pt x="79473" y="163131"/>
                </a:lnTo>
                <a:lnTo>
                  <a:pt x="85721" y="163931"/>
                </a:lnTo>
                <a:lnTo>
                  <a:pt x="96846" y="167144"/>
                </a:lnTo>
                <a:lnTo>
                  <a:pt x="125193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7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0" y="163131"/>
                </a:lnTo>
                <a:close/>
              </a:path>
              <a:path w="216534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22"/>
                </a:lnTo>
                <a:lnTo>
                  <a:pt x="100110" y="108102"/>
                </a:lnTo>
                <a:lnTo>
                  <a:pt x="79320" y="115239"/>
                </a:lnTo>
                <a:lnTo>
                  <a:pt x="162175" y="115239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5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793788" y="707415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70" y="0"/>
                </a:moveTo>
                <a:lnTo>
                  <a:pt x="93624" y="5781"/>
                </a:lnTo>
                <a:lnTo>
                  <a:pt x="55797" y="22799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66" y="279501"/>
                </a:lnTo>
                <a:lnTo>
                  <a:pt x="103670" y="290866"/>
                </a:lnTo>
                <a:lnTo>
                  <a:pt x="135559" y="293027"/>
                </a:lnTo>
                <a:lnTo>
                  <a:pt x="152299" y="292391"/>
                </a:lnTo>
                <a:lnTo>
                  <a:pt x="196354" y="282854"/>
                </a:lnTo>
                <a:lnTo>
                  <a:pt x="231007" y="262435"/>
                </a:lnTo>
                <a:lnTo>
                  <a:pt x="246805" y="245579"/>
                </a:lnTo>
                <a:lnTo>
                  <a:pt x="137363" y="245579"/>
                </a:lnTo>
                <a:lnTo>
                  <a:pt x="126892" y="245148"/>
                </a:lnTo>
                <a:lnTo>
                  <a:pt x="88080" y="230233"/>
                </a:lnTo>
                <a:lnTo>
                  <a:pt x="67979" y="195976"/>
                </a:lnTo>
                <a:lnTo>
                  <a:pt x="62481" y="156711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6" y="90998"/>
                </a:lnTo>
                <a:lnTo>
                  <a:pt x="95425" y="59538"/>
                </a:lnTo>
                <a:lnTo>
                  <a:pt x="138938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0" y="13362"/>
                </a:lnTo>
                <a:lnTo>
                  <a:pt x="172185" y="2132"/>
                </a:lnTo>
                <a:lnTo>
                  <a:pt x="157065" y="533"/>
                </a:lnTo>
                <a:lnTo>
                  <a:pt x="140970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38" y="47231"/>
                </a:lnTo>
                <a:lnTo>
                  <a:pt x="149315" y="47676"/>
                </a:lnTo>
                <a:lnTo>
                  <a:pt x="158789" y="49009"/>
                </a:lnTo>
                <a:lnTo>
                  <a:pt x="193444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0" y="201593"/>
                </a:lnTo>
                <a:lnTo>
                  <a:pt x="180880" y="233404"/>
                </a:lnTo>
                <a:lnTo>
                  <a:pt x="137363" y="245579"/>
                </a:lnTo>
                <a:lnTo>
                  <a:pt x="246805" y="245579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119949" y="712444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893" y="0"/>
                </a:moveTo>
                <a:lnTo>
                  <a:pt x="12623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30"/>
                </a:lnTo>
                <a:lnTo>
                  <a:pt x="201247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74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44" y="116560"/>
                </a:lnTo>
                <a:lnTo>
                  <a:pt x="58191" y="116560"/>
                </a:lnTo>
                <a:lnTo>
                  <a:pt x="58191" y="43078"/>
                </a:lnTo>
                <a:lnTo>
                  <a:pt x="188490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2" y="1093"/>
                </a:lnTo>
                <a:lnTo>
                  <a:pt x="103802" y="273"/>
                </a:lnTo>
                <a:lnTo>
                  <a:pt x="90893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04"/>
                </a:lnTo>
                <a:lnTo>
                  <a:pt x="149771" y="193535"/>
                </a:lnTo>
                <a:lnTo>
                  <a:pt x="149771" y="206362"/>
                </a:lnTo>
                <a:lnTo>
                  <a:pt x="116268" y="238175"/>
                </a:lnTo>
                <a:lnTo>
                  <a:pt x="109321" y="239013"/>
                </a:lnTo>
                <a:lnTo>
                  <a:pt x="201247" y="239013"/>
                </a:lnTo>
                <a:lnTo>
                  <a:pt x="211353" y="198119"/>
                </a:lnTo>
                <a:lnTo>
                  <a:pt x="211070" y="191085"/>
                </a:lnTo>
                <a:lnTo>
                  <a:pt x="210223" y="184403"/>
                </a:lnTo>
                <a:lnTo>
                  <a:pt x="208813" y="178074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0" y="43078"/>
                </a:moveTo>
                <a:lnTo>
                  <a:pt x="97358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56" y="115569"/>
                </a:lnTo>
                <a:lnTo>
                  <a:pt x="99923" y="116560"/>
                </a:lnTo>
                <a:lnTo>
                  <a:pt x="176244" y="116560"/>
                </a:lnTo>
                <a:lnTo>
                  <a:pt x="193958" y="78943"/>
                </a:lnTo>
                <a:lnTo>
                  <a:pt x="193979" y="71945"/>
                </a:lnTo>
                <a:lnTo>
                  <a:pt x="193556" y="63058"/>
                </a:lnTo>
                <a:lnTo>
                  <a:pt x="192285" y="54776"/>
                </a:lnTo>
                <a:lnTo>
                  <a:pt x="190167" y="47091"/>
                </a:lnTo>
                <a:lnTo>
                  <a:pt x="188490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30653" y="256768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861564" y="287718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960459" y="388581"/>
            <a:ext cx="212090" cy="288925"/>
          </a:xfrm>
          <a:custGeom>
            <a:avLst/>
            <a:gdLst/>
            <a:ahLst/>
            <a:cxnLst/>
            <a:rect l="l" t="t" r="r" b="b"/>
            <a:pathLst>
              <a:path w="212090" h="288925">
                <a:moveTo>
                  <a:pt x="177939" y="228104"/>
                </a:moveTo>
                <a:lnTo>
                  <a:pt x="122085" y="228104"/>
                </a:lnTo>
                <a:lnTo>
                  <a:pt x="122085" y="281292"/>
                </a:lnTo>
                <a:lnTo>
                  <a:pt x="144386" y="288658"/>
                </a:lnTo>
                <a:lnTo>
                  <a:pt x="155270" y="288658"/>
                </a:lnTo>
                <a:lnTo>
                  <a:pt x="177939" y="281292"/>
                </a:lnTo>
                <a:lnTo>
                  <a:pt x="177939" y="228104"/>
                </a:lnTo>
                <a:close/>
              </a:path>
              <a:path w="212090" h="288925">
                <a:moveTo>
                  <a:pt x="144386" y="0"/>
                </a:moveTo>
                <a:lnTo>
                  <a:pt x="129959" y="0"/>
                </a:lnTo>
                <a:lnTo>
                  <a:pt x="124078" y="152"/>
                </a:lnTo>
                <a:lnTo>
                  <a:pt x="95958" y="7886"/>
                </a:lnTo>
                <a:lnTo>
                  <a:pt x="7277" y="164452"/>
                </a:lnTo>
                <a:lnTo>
                  <a:pt x="0" y="207772"/>
                </a:lnTo>
                <a:lnTo>
                  <a:pt x="253" y="212369"/>
                </a:lnTo>
                <a:lnTo>
                  <a:pt x="10731" y="228104"/>
                </a:lnTo>
                <a:lnTo>
                  <a:pt x="205981" y="228104"/>
                </a:lnTo>
                <a:lnTo>
                  <a:pt x="208076" y="226148"/>
                </a:lnTo>
                <a:lnTo>
                  <a:pt x="211175" y="218338"/>
                </a:lnTo>
                <a:lnTo>
                  <a:pt x="211937" y="212636"/>
                </a:lnTo>
                <a:lnTo>
                  <a:pt x="211937" y="196710"/>
                </a:lnTo>
                <a:lnTo>
                  <a:pt x="211099" y="190715"/>
                </a:lnTo>
                <a:lnTo>
                  <a:pt x="207708" y="183489"/>
                </a:lnTo>
                <a:lnTo>
                  <a:pt x="205689" y="181686"/>
                </a:lnTo>
                <a:lnTo>
                  <a:pt x="46354" y="181686"/>
                </a:lnTo>
                <a:lnTo>
                  <a:pt x="121640" y="50177"/>
                </a:lnTo>
                <a:lnTo>
                  <a:pt x="177939" y="50177"/>
                </a:lnTo>
                <a:lnTo>
                  <a:pt x="177866" y="7747"/>
                </a:lnTo>
                <a:lnTo>
                  <a:pt x="150787" y="190"/>
                </a:lnTo>
                <a:lnTo>
                  <a:pt x="144386" y="0"/>
                </a:lnTo>
                <a:close/>
              </a:path>
              <a:path w="212090" h="288925">
                <a:moveTo>
                  <a:pt x="177939" y="50177"/>
                </a:moveTo>
                <a:lnTo>
                  <a:pt x="122085" y="50177"/>
                </a:lnTo>
                <a:lnTo>
                  <a:pt x="122085" y="181686"/>
                </a:lnTo>
                <a:lnTo>
                  <a:pt x="177939" y="181686"/>
                </a:lnTo>
                <a:lnTo>
                  <a:pt x="177939" y="501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46958" y="138664"/>
            <a:ext cx="800657" cy="11293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14900" y="1302842"/>
            <a:ext cx="1486950" cy="2021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25761" y="1786547"/>
            <a:ext cx="4138096" cy="14790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76567" y="6532209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4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23"/>
                </a:lnTo>
                <a:lnTo>
                  <a:pt x="17249" y="371610"/>
                </a:lnTo>
                <a:lnTo>
                  <a:pt x="37635" y="414530"/>
                </a:lnTo>
                <a:lnTo>
                  <a:pt x="64818" y="452998"/>
                </a:lnTo>
                <a:lnTo>
                  <a:pt x="98013" y="486229"/>
                </a:lnTo>
                <a:lnTo>
                  <a:pt x="136439" y="513441"/>
                </a:lnTo>
                <a:lnTo>
                  <a:pt x="179311" y="533849"/>
                </a:lnTo>
                <a:lnTo>
                  <a:pt x="225845" y="546669"/>
                </a:lnTo>
                <a:lnTo>
                  <a:pt x="275259" y="551116"/>
                </a:lnTo>
                <a:lnTo>
                  <a:pt x="324673" y="546669"/>
                </a:lnTo>
                <a:lnTo>
                  <a:pt x="371208" y="533849"/>
                </a:lnTo>
                <a:lnTo>
                  <a:pt x="414080" y="513441"/>
                </a:lnTo>
                <a:lnTo>
                  <a:pt x="452505" y="486229"/>
                </a:lnTo>
                <a:lnTo>
                  <a:pt x="485701" y="452998"/>
                </a:lnTo>
                <a:lnTo>
                  <a:pt x="512884" y="414530"/>
                </a:lnTo>
                <a:lnTo>
                  <a:pt x="533270" y="371610"/>
                </a:lnTo>
                <a:lnTo>
                  <a:pt x="546076" y="325023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91718" y="6547367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22028" y="6577717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F888C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04426" y="6622482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10" y="274827"/>
                </a:moveTo>
                <a:lnTo>
                  <a:pt x="29237" y="278524"/>
                </a:lnTo>
                <a:lnTo>
                  <a:pt x="13711" y="288829"/>
                </a:lnTo>
                <a:lnTo>
                  <a:pt x="3606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8"/>
                </a:lnTo>
                <a:lnTo>
                  <a:pt x="49110" y="374268"/>
                </a:lnTo>
                <a:lnTo>
                  <a:pt x="69136" y="370495"/>
                </a:lnTo>
                <a:lnTo>
                  <a:pt x="84453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36" y="304563"/>
                </a:lnTo>
                <a:lnTo>
                  <a:pt x="84043" y="288829"/>
                </a:lnTo>
                <a:lnTo>
                  <a:pt x="68829" y="278524"/>
                </a:lnTo>
                <a:lnTo>
                  <a:pt x="49110" y="2748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380997" y="6849103"/>
            <a:ext cx="128270" cy="156845"/>
          </a:xfrm>
          <a:custGeom>
            <a:avLst/>
            <a:gdLst/>
            <a:ahLst/>
            <a:cxnLst/>
            <a:rect l="l" t="t" r="r" b="b"/>
            <a:pathLst>
              <a:path w="128269" h="156845">
                <a:moveTo>
                  <a:pt x="126199" y="0"/>
                </a:moveTo>
                <a:lnTo>
                  <a:pt x="0" y="1549"/>
                </a:lnTo>
                <a:lnTo>
                  <a:pt x="1892" y="156578"/>
                </a:lnTo>
                <a:lnTo>
                  <a:pt x="29540" y="156235"/>
                </a:lnTo>
                <a:lnTo>
                  <a:pt x="27914" y="22974"/>
                </a:lnTo>
                <a:lnTo>
                  <a:pt x="99072" y="22110"/>
                </a:lnTo>
                <a:lnTo>
                  <a:pt x="126469" y="22110"/>
                </a:lnTo>
                <a:lnTo>
                  <a:pt x="126199" y="0"/>
                </a:lnTo>
                <a:close/>
              </a:path>
              <a:path w="128269" h="156845">
                <a:moveTo>
                  <a:pt x="126469" y="22110"/>
                </a:moveTo>
                <a:lnTo>
                  <a:pt x="99072" y="22110"/>
                </a:lnTo>
                <a:lnTo>
                  <a:pt x="100710" y="155359"/>
                </a:lnTo>
                <a:lnTo>
                  <a:pt x="128092" y="155028"/>
                </a:lnTo>
                <a:lnTo>
                  <a:pt x="126469" y="2211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523441" y="6881182"/>
            <a:ext cx="128905" cy="125730"/>
          </a:xfrm>
          <a:custGeom>
            <a:avLst/>
            <a:gdLst/>
            <a:ahLst/>
            <a:cxnLst/>
            <a:rect l="l" t="t" r="r" b="b"/>
            <a:pathLst>
              <a:path w="128905" h="125729">
                <a:moveTo>
                  <a:pt x="63753" y="0"/>
                </a:moveTo>
                <a:lnTo>
                  <a:pt x="19037" y="16687"/>
                </a:lnTo>
                <a:lnTo>
                  <a:pt x="253" y="62026"/>
                </a:lnTo>
                <a:lnTo>
                  <a:pt x="0" y="62280"/>
                </a:lnTo>
                <a:lnTo>
                  <a:pt x="11188" y="99197"/>
                </a:lnTo>
                <a:lnTo>
                  <a:pt x="52551" y="124277"/>
                </a:lnTo>
                <a:lnTo>
                  <a:pt x="65290" y="125310"/>
                </a:lnTo>
                <a:lnTo>
                  <a:pt x="65544" y="124790"/>
                </a:lnTo>
                <a:lnTo>
                  <a:pt x="78139" y="123546"/>
                </a:lnTo>
                <a:lnTo>
                  <a:pt x="89808" y="120137"/>
                </a:lnTo>
                <a:lnTo>
                  <a:pt x="100552" y="114558"/>
                </a:lnTo>
                <a:lnTo>
                  <a:pt x="110375" y="106807"/>
                </a:lnTo>
                <a:lnTo>
                  <a:pt x="110998" y="106083"/>
                </a:lnTo>
                <a:lnTo>
                  <a:pt x="64795" y="106083"/>
                </a:lnTo>
                <a:lnTo>
                  <a:pt x="57006" y="105437"/>
                </a:lnTo>
                <a:lnTo>
                  <a:pt x="25697" y="72808"/>
                </a:lnTo>
                <a:lnTo>
                  <a:pt x="24853" y="63779"/>
                </a:lnTo>
                <a:lnTo>
                  <a:pt x="25423" y="54609"/>
                </a:lnTo>
                <a:lnTo>
                  <a:pt x="47755" y="23136"/>
                </a:lnTo>
                <a:lnTo>
                  <a:pt x="63487" y="19735"/>
                </a:lnTo>
                <a:lnTo>
                  <a:pt x="112372" y="19735"/>
                </a:lnTo>
                <a:lnTo>
                  <a:pt x="108369" y="15722"/>
                </a:lnTo>
                <a:lnTo>
                  <a:pt x="98165" y="8824"/>
                </a:lnTo>
                <a:lnTo>
                  <a:pt x="87328" y="3903"/>
                </a:lnTo>
                <a:lnTo>
                  <a:pt x="75857" y="961"/>
                </a:lnTo>
                <a:lnTo>
                  <a:pt x="63753" y="0"/>
                </a:lnTo>
                <a:close/>
              </a:path>
              <a:path w="128905" h="125729">
                <a:moveTo>
                  <a:pt x="112372" y="19735"/>
                </a:moveTo>
                <a:lnTo>
                  <a:pt x="63741" y="19735"/>
                </a:lnTo>
                <a:lnTo>
                  <a:pt x="72063" y="20397"/>
                </a:lnTo>
                <a:lnTo>
                  <a:pt x="79619" y="22609"/>
                </a:lnTo>
                <a:lnTo>
                  <a:pt x="103144" y="53747"/>
                </a:lnTo>
                <a:lnTo>
                  <a:pt x="103882" y="63779"/>
                </a:lnTo>
                <a:lnTo>
                  <a:pt x="103328" y="71855"/>
                </a:lnTo>
                <a:lnTo>
                  <a:pt x="79800" y="102922"/>
                </a:lnTo>
                <a:lnTo>
                  <a:pt x="64795" y="106083"/>
                </a:lnTo>
                <a:lnTo>
                  <a:pt x="110998" y="106083"/>
                </a:lnTo>
                <a:lnTo>
                  <a:pt x="128646" y="62280"/>
                </a:lnTo>
                <a:lnTo>
                  <a:pt x="128765" y="60452"/>
                </a:lnTo>
                <a:lnTo>
                  <a:pt x="127255" y="46797"/>
                </a:lnTo>
                <a:lnTo>
                  <a:pt x="123353" y="34791"/>
                </a:lnTo>
                <a:lnTo>
                  <a:pt x="117058" y="24433"/>
                </a:lnTo>
                <a:lnTo>
                  <a:pt x="112372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663852" y="6880589"/>
            <a:ext cx="115570" cy="180340"/>
          </a:xfrm>
          <a:custGeom>
            <a:avLst/>
            <a:gdLst/>
            <a:ahLst/>
            <a:cxnLst/>
            <a:rect l="l" t="t" r="r" b="b"/>
            <a:pathLst>
              <a:path w="115569" h="180340">
                <a:moveTo>
                  <a:pt x="22275" y="2451"/>
                </a:moveTo>
                <a:lnTo>
                  <a:pt x="0" y="2717"/>
                </a:lnTo>
                <a:lnTo>
                  <a:pt x="2171" y="180314"/>
                </a:lnTo>
                <a:lnTo>
                  <a:pt x="24447" y="180035"/>
                </a:lnTo>
                <a:lnTo>
                  <a:pt x="23710" y="119811"/>
                </a:lnTo>
                <a:lnTo>
                  <a:pt x="71819" y="119811"/>
                </a:lnTo>
                <a:lnTo>
                  <a:pt x="76752" y="118525"/>
                </a:lnTo>
                <a:lnTo>
                  <a:pt x="87587" y="113427"/>
                </a:lnTo>
                <a:lnTo>
                  <a:pt x="97281" y="106349"/>
                </a:lnTo>
                <a:lnTo>
                  <a:pt x="100346" y="102882"/>
                </a:lnTo>
                <a:lnTo>
                  <a:pt x="45770" y="102882"/>
                </a:lnTo>
                <a:lnTo>
                  <a:pt x="41846" y="102590"/>
                </a:lnTo>
                <a:lnTo>
                  <a:pt x="22593" y="29095"/>
                </a:lnTo>
                <a:lnTo>
                  <a:pt x="25819" y="27000"/>
                </a:lnTo>
                <a:lnTo>
                  <a:pt x="50393" y="20307"/>
                </a:lnTo>
                <a:lnTo>
                  <a:pt x="101711" y="20307"/>
                </a:lnTo>
                <a:lnTo>
                  <a:pt x="96151" y="14617"/>
                </a:lnTo>
                <a:lnTo>
                  <a:pt x="86505" y="8089"/>
                </a:lnTo>
                <a:lnTo>
                  <a:pt x="22339" y="8089"/>
                </a:lnTo>
                <a:lnTo>
                  <a:pt x="22275" y="2451"/>
                </a:lnTo>
                <a:close/>
              </a:path>
              <a:path w="115569" h="180340">
                <a:moveTo>
                  <a:pt x="71819" y="119811"/>
                </a:moveTo>
                <a:lnTo>
                  <a:pt x="23710" y="119811"/>
                </a:lnTo>
                <a:lnTo>
                  <a:pt x="28676" y="120954"/>
                </a:lnTo>
                <a:lnTo>
                  <a:pt x="33502" y="121742"/>
                </a:lnTo>
                <a:lnTo>
                  <a:pt x="42900" y="122656"/>
                </a:lnTo>
                <a:lnTo>
                  <a:pt x="47383" y="122859"/>
                </a:lnTo>
                <a:lnTo>
                  <a:pt x="51650" y="122796"/>
                </a:lnTo>
                <a:lnTo>
                  <a:pt x="64774" y="121648"/>
                </a:lnTo>
                <a:lnTo>
                  <a:pt x="71819" y="119811"/>
                </a:lnTo>
                <a:close/>
              </a:path>
              <a:path w="115569" h="180340">
                <a:moveTo>
                  <a:pt x="101711" y="20307"/>
                </a:moveTo>
                <a:lnTo>
                  <a:pt x="50393" y="20307"/>
                </a:lnTo>
                <a:lnTo>
                  <a:pt x="57878" y="20838"/>
                </a:lnTo>
                <a:lnTo>
                  <a:pt x="64958" y="22623"/>
                </a:lnTo>
                <a:lnTo>
                  <a:pt x="90322" y="60820"/>
                </a:lnTo>
                <a:lnTo>
                  <a:pt x="89653" y="70855"/>
                </a:lnTo>
                <a:lnTo>
                  <a:pt x="64843" y="99829"/>
                </a:lnTo>
                <a:lnTo>
                  <a:pt x="45770" y="102882"/>
                </a:lnTo>
                <a:lnTo>
                  <a:pt x="100346" y="102882"/>
                </a:lnTo>
                <a:lnTo>
                  <a:pt x="105235" y="97351"/>
                </a:lnTo>
                <a:lnTo>
                  <a:pt x="110863" y="86455"/>
                </a:lnTo>
                <a:lnTo>
                  <a:pt x="114164" y="73663"/>
                </a:lnTo>
                <a:lnTo>
                  <a:pt x="115138" y="58978"/>
                </a:lnTo>
                <a:lnTo>
                  <a:pt x="113814" y="45155"/>
                </a:lnTo>
                <a:lnTo>
                  <a:pt x="110207" y="33154"/>
                </a:lnTo>
                <a:lnTo>
                  <a:pt x="104318" y="22976"/>
                </a:lnTo>
                <a:lnTo>
                  <a:pt x="101711" y="20307"/>
                </a:lnTo>
                <a:close/>
              </a:path>
              <a:path w="115569" h="180340">
                <a:moveTo>
                  <a:pt x="54508" y="0"/>
                </a:moveTo>
                <a:lnTo>
                  <a:pt x="22339" y="8089"/>
                </a:lnTo>
                <a:lnTo>
                  <a:pt x="86505" y="8089"/>
                </a:lnTo>
                <a:lnTo>
                  <a:pt x="76434" y="3517"/>
                </a:lnTo>
                <a:lnTo>
                  <a:pt x="65747" y="812"/>
                </a:lnTo>
                <a:lnTo>
                  <a:pt x="5450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778012" y="6880588"/>
            <a:ext cx="108585" cy="120014"/>
          </a:xfrm>
          <a:custGeom>
            <a:avLst/>
            <a:gdLst/>
            <a:ahLst/>
            <a:cxnLst/>
            <a:rect l="l" t="t" r="r" b="b"/>
            <a:pathLst>
              <a:path w="108585" h="120015">
                <a:moveTo>
                  <a:pt x="65509" y="19507"/>
                </a:moveTo>
                <a:lnTo>
                  <a:pt x="43230" y="19507"/>
                </a:lnTo>
                <a:lnTo>
                  <a:pt x="44462" y="119697"/>
                </a:lnTo>
                <a:lnTo>
                  <a:pt x="66725" y="119430"/>
                </a:lnTo>
                <a:lnTo>
                  <a:pt x="65509" y="19507"/>
                </a:lnTo>
                <a:close/>
              </a:path>
              <a:path w="108585" h="120015">
                <a:moveTo>
                  <a:pt x="108280" y="0"/>
                </a:moveTo>
                <a:lnTo>
                  <a:pt x="0" y="1320"/>
                </a:lnTo>
                <a:lnTo>
                  <a:pt x="228" y="20027"/>
                </a:lnTo>
                <a:lnTo>
                  <a:pt x="43230" y="19507"/>
                </a:lnTo>
                <a:lnTo>
                  <a:pt x="65509" y="19507"/>
                </a:lnTo>
                <a:lnTo>
                  <a:pt x="65506" y="19227"/>
                </a:lnTo>
                <a:lnTo>
                  <a:pt x="108508" y="18707"/>
                </a:lnTo>
                <a:lnTo>
                  <a:pt x="10828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886115" y="6879257"/>
            <a:ext cx="171450" cy="179070"/>
          </a:xfrm>
          <a:custGeom>
            <a:avLst/>
            <a:gdLst/>
            <a:ahLst/>
            <a:cxnLst/>
            <a:rect l="l" t="t" r="r" b="b"/>
            <a:pathLst>
              <a:path w="171450" h="179070">
                <a:moveTo>
                  <a:pt x="97437" y="119329"/>
                </a:moveTo>
                <a:lnTo>
                  <a:pt x="75425" y="119329"/>
                </a:lnTo>
                <a:lnTo>
                  <a:pt x="76149" y="179031"/>
                </a:lnTo>
                <a:lnTo>
                  <a:pt x="98171" y="178765"/>
                </a:lnTo>
                <a:lnTo>
                  <a:pt x="97437" y="119329"/>
                </a:lnTo>
                <a:close/>
              </a:path>
              <a:path w="171450" h="179070">
                <a:moveTo>
                  <a:pt x="108775" y="0"/>
                </a:moveTo>
                <a:lnTo>
                  <a:pt x="61163" y="584"/>
                </a:lnTo>
                <a:lnTo>
                  <a:pt x="19608" y="14681"/>
                </a:lnTo>
                <a:lnTo>
                  <a:pt x="198" y="56667"/>
                </a:lnTo>
                <a:lnTo>
                  <a:pt x="0" y="64376"/>
                </a:lnTo>
                <a:lnTo>
                  <a:pt x="1312" y="76934"/>
                </a:lnTo>
                <a:lnTo>
                  <a:pt x="28775" y="111677"/>
                </a:lnTo>
                <a:lnTo>
                  <a:pt x="62115" y="119481"/>
                </a:lnTo>
                <a:lnTo>
                  <a:pt x="75425" y="119329"/>
                </a:lnTo>
                <a:lnTo>
                  <a:pt x="97437" y="119329"/>
                </a:lnTo>
                <a:lnTo>
                  <a:pt x="97434" y="119062"/>
                </a:lnTo>
                <a:lnTo>
                  <a:pt x="110490" y="118897"/>
                </a:lnTo>
                <a:lnTo>
                  <a:pt x="121965" y="117842"/>
                </a:lnTo>
                <a:lnTo>
                  <a:pt x="132843" y="114966"/>
                </a:lnTo>
                <a:lnTo>
                  <a:pt x="143124" y="110271"/>
                </a:lnTo>
                <a:lnTo>
                  <a:pt x="152806" y="103759"/>
                </a:lnTo>
                <a:lnTo>
                  <a:pt x="155796" y="100774"/>
                </a:lnTo>
                <a:lnTo>
                  <a:pt x="62141" y="100774"/>
                </a:lnTo>
                <a:lnTo>
                  <a:pt x="54866" y="100234"/>
                </a:lnTo>
                <a:lnTo>
                  <a:pt x="23108" y="70401"/>
                </a:lnTo>
                <a:lnTo>
                  <a:pt x="22288" y="59067"/>
                </a:lnTo>
                <a:lnTo>
                  <a:pt x="22453" y="58724"/>
                </a:lnTo>
                <a:lnTo>
                  <a:pt x="22489" y="56261"/>
                </a:lnTo>
                <a:lnTo>
                  <a:pt x="46458" y="22126"/>
                </a:lnTo>
                <a:lnTo>
                  <a:pt x="73939" y="19392"/>
                </a:lnTo>
                <a:lnTo>
                  <a:pt x="96472" y="19392"/>
                </a:lnTo>
                <a:lnTo>
                  <a:pt x="96469" y="19113"/>
                </a:lnTo>
                <a:lnTo>
                  <a:pt x="109016" y="18961"/>
                </a:lnTo>
                <a:lnTo>
                  <a:pt x="156311" y="18961"/>
                </a:lnTo>
                <a:lnTo>
                  <a:pt x="150545" y="13449"/>
                </a:lnTo>
                <a:lnTo>
                  <a:pt x="141104" y="7458"/>
                </a:lnTo>
                <a:lnTo>
                  <a:pt x="130994" y="3219"/>
                </a:lnTo>
                <a:lnTo>
                  <a:pt x="120217" y="733"/>
                </a:lnTo>
                <a:lnTo>
                  <a:pt x="108775" y="0"/>
                </a:lnTo>
                <a:close/>
              </a:path>
              <a:path w="171450" h="179070">
                <a:moveTo>
                  <a:pt x="96472" y="19392"/>
                </a:moveTo>
                <a:lnTo>
                  <a:pt x="73939" y="19392"/>
                </a:lnTo>
                <a:lnTo>
                  <a:pt x="74942" y="100622"/>
                </a:lnTo>
                <a:lnTo>
                  <a:pt x="62141" y="100774"/>
                </a:lnTo>
                <a:lnTo>
                  <a:pt x="155796" y="100774"/>
                </a:lnTo>
                <a:lnTo>
                  <a:pt x="156229" y="100342"/>
                </a:lnTo>
                <a:lnTo>
                  <a:pt x="97459" y="100342"/>
                </a:lnTo>
                <a:lnTo>
                  <a:pt x="96472" y="19392"/>
                </a:lnTo>
                <a:close/>
              </a:path>
              <a:path w="171450" h="179070">
                <a:moveTo>
                  <a:pt x="156311" y="18961"/>
                </a:moveTo>
                <a:lnTo>
                  <a:pt x="109016" y="18961"/>
                </a:lnTo>
                <a:lnTo>
                  <a:pt x="116865" y="19463"/>
                </a:lnTo>
                <a:lnTo>
                  <a:pt x="124081" y="21193"/>
                </a:lnTo>
                <a:lnTo>
                  <a:pt x="148838" y="54851"/>
                </a:lnTo>
                <a:lnTo>
                  <a:pt x="148845" y="60528"/>
                </a:lnTo>
                <a:lnTo>
                  <a:pt x="148287" y="68821"/>
                </a:lnTo>
                <a:lnTo>
                  <a:pt x="117368" y="99473"/>
                </a:lnTo>
                <a:lnTo>
                  <a:pt x="97459" y="100342"/>
                </a:lnTo>
                <a:lnTo>
                  <a:pt x="156229" y="100342"/>
                </a:lnTo>
                <a:lnTo>
                  <a:pt x="160995" y="95586"/>
                </a:lnTo>
                <a:lnTo>
                  <a:pt x="166797" y="85907"/>
                </a:lnTo>
                <a:lnTo>
                  <a:pt x="170210" y="74721"/>
                </a:lnTo>
                <a:lnTo>
                  <a:pt x="171234" y="62026"/>
                </a:lnTo>
                <a:lnTo>
                  <a:pt x="171107" y="56667"/>
                </a:lnTo>
                <a:lnTo>
                  <a:pt x="171043" y="56261"/>
                </a:lnTo>
                <a:lnTo>
                  <a:pt x="170891" y="54851"/>
                </a:lnTo>
                <a:lnTo>
                  <a:pt x="168819" y="41892"/>
                </a:lnTo>
                <a:lnTo>
                  <a:pt x="164738" y="30673"/>
                </a:lnTo>
                <a:lnTo>
                  <a:pt x="158629" y="21177"/>
                </a:lnTo>
                <a:lnTo>
                  <a:pt x="156311" y="1896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063133" y="6874557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5" h="125095">
                <a:moveTo>
                  <a:pt x="63913" y="0"/>
                </a:moveTo>
                <a:lnTo>
                  <a:pt x="24822" y="10929"/>
                </a:lnTo>
                <a:lnTo>
                  <a:pt x="770" y="49605"/>
                </a:lnTo>
                <a:lnTo>
                  <a:pt x="0" y="61988"/>
                </a:lnTo>
                <a:lnTo>
                  <a:pt x="1060" y="72844"/>
                </a:lnTo>
                <a:lnTo>
                  <a:pt x="26251" y="113540"/>
                </a:lnTo>
                <a:lnTo>
                  <a:pt x="65437" y="125044"/>
                </a:lnTo>
                <a:lnTo>
                  <a:pt x="68002" y="124764"/>
                </a:lnTo>
                <a:lnTo>
                  <a:pt x="76536" y="124276"/>
                </a:lnTo>
                <a:lnTo>
                  <a:pt x="114346" y="109715"/>
                </a:lnTo>
                <a:lnTo>
                  <a:pt x="118728" y="105829"/>
                </a:lnTo>
                <a:lnTo>
                  <a:pt x="65970" y="105829"/>
                </a:lnTo>
                <a:lnTo>
                  <a:pt x="57188" y="104747"/>
                </a:lnTo>
                <a:lnTo>
                  <a:pt x="27481" y="77654"/>
                </a:lnTo>
                <a:lnTo>
                  <a:pt x="24479" y="61988"/>
                </a:lnTo>
                <a:lnTo>
                  <a:pt x="24543" y="60540"/>
                </a:lnTo>
                <a:lnTo>
                  <a:pt x="24708" y="60198"/>
                </a:lnTo>
                <a:lnTo>
                  <a:pt x="24682" y="58407"/>
                </a:lnTo>
                <a:lnTo>
                  <a:pt x="124771" y="57175"/>
                </a:lnTo>
                <a:lnTo>
                  <a:pt x="123607" y="45540"/>
                </a:lnTo>
                <a:lnTo>
                  <a:pt x="121848" y="39382"/>
                </a:lnTo>
                <a:lnTo>
                  <a:pt x="28810" y="39382"/>
                </a:lnTo>
                <a:lnTo>
                  <a:pt x="31147" y="34912"/>
                </a:lnTo>
                <a:lnTo>
                  <a:pt x="34385" y="31165"/>
                </a:lnTo>
                <a:lnTo>
                  <a:pt x="42665" y="25069"/>
                </a:lnTo>
                <a:lnTo>
                  <a:pt x="47034" y="22847"/>
                </a:lnTo>
                <a:lnTo>
                  <a:pt x="51632" y="21424"/>
                </a:lnTo>
                <a:lnTo>
                  <a:pt x="53829" y="20548"/>
                </a:lnTo>
                <a:lnTo>
                  <a:pt x="56051" y="19913"/>
                </a:lnTo>
                <a:lnTo>
                  <a:pt x="60471" y="19177"/>
                </a:lnTo>
                <a:lnTo>
                  <a:pt x="62604" y="18986"/>
                </a:lnTo>
                <a:lnTo>
                  <a:pt x="109736" y="18986"/>
                </a:lnTo>
                <a:lnTo>
                  <a:pt x="109455" y="18656"/>
                </a:lnTo>
                <a:lnTo>
                  <a:pt x="74758" y="889"/>
                </a:lnTo>
                <a:lnTo>
                  <a:pt x="68091" y="76"/>
                </a:lnTo>
                <a:lnTo>
                  <a:pt x="63913" y="0"/>
                </a:lnTo>
                <a:close/>
              </a:path>
              <a:path w="127635" h="125095">
                <a:moveTo>
                  <a:pt x="111245" y="81940"/>
                </a:moveTo>
                <a:lnTo>
                  <a:pt x="109277" y="84277"/>
                </a:lnTo>
                <a:lnTo>
                  <a:pt x="106534" y="87376"/>
                </a:lnTo>
                <a:lnTo>
                  <a:pt x="105696" y="88417"/>
                </a:lnTo>
                <a:lnTo>
                  <a:pt x="65970" y="105829"/>
                </a:lnTo>
                <a:lnTo>
                  <a:pt x="118728" y="105829"/>
                </a:lnTo>
                <a:lnTo>
                  <a:pt x="120979" y="103833"/>
                </a:lnTo>
                <a:lnTo>
                  <a:pt x="127311" y="96862"/>
                </a:lnTo>
                <a:lnTo>
                  <a:pt x="111245" y="81940"/>
                </a:lnTo>
                <a:close/>
              </a:path>
              <a:path w="127635" h="125095">
                <a:moveTo>
                  <a:pt x="109736" y="18986"/>
                </a:moveTo>
                <a:lnTo>
                  <a:pt x="62604" y="18986"/>
                </a:lnTo>
                <a:lnTo>
                  <a:pt x="67596" y="19011"/>
                </a:lnTo>
                <a:lnTo>
                  <a:pt x="70161" y="19316"/>
                </a:lnTo>
                <a:lnTo>
                  <a:pt x="71406" y="19558"/>
                </a:lnTo>
                <a:lnTo>
                  <a:pt x="72702" y="19913"/>
                </a:lnTo>
                <a:lnTo>
                  <a:pt x="77908" y="21196"/>
                </a:lnTo>
                <a:lnTo>
                  <a:pt x="82924" y="23469"/>
                </a:lnTo>
                <a:lnTo>
                  <a:pt x="92399" y="30022"/>
                </a:lnTo>
                <a:lnTo>
                  <a:pt x="95904" y="33947"/>
                </a:lnTo>
                <a:lnTo>
                  <a:pt x="98177" y="38531"/>
                </a:lnTo>
                <a:lnTo>
                  <a:pt x="28810" y="39382"/>
                </a:lnTo>
                <a:lnTo>
                  <a:pt x="121848" y="39382"/>
                </a:lnTo>
                <a:lnTo>
                  <a:pt x="120666" y="35244"/>
                </a:lnTo>
                <a:lnTo>
                  <a:pt x="115948" y="26284"/>
                </a:lnTo>
                <a:lnTo>
                  <a:pt x="109736" y="189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190991" y="6875536"/>
            <a:ext cx="109220" cy="121285"/>
          </a:xfrm>
          <a:custGeom>
            <a:avLst/>
            <a:gdLst/>
            <a:ahLst/>
            <a:cxnLst/>
            <a:rect l="l" t="t" r="r" b="b"/>
            <a:pathLst>
              <a:path w="109219" h="121284">
                <a:moveTo>
                  <a:pt x="57650" y="19621"/>
                </a:moveTo>
                <a:lnTo>
                  <a:pt x="33324" y="19621"/>
                </a:lnTo>
                <a:lnTo>
                  <a:pt x="0" y="120230"/>
                </a:lnTo>
                <a:lnTo>
                  <a:pt x="23050" y="121234"/>
                </a:lnTo>
                <a:lnTo>
                  <a:pt x="53365" y="24752"/>
                </a:lnTo>
                <a:lnTo>
                  <a:pt x="53479" y="24231"/>
                </a:lnTo>
                <a:lnTo>
                  <a:pt x="53695" y="23888"/>
                </a:lnTo>
                <a:lnTo>
                  <a:pt x="53860" y="23710"/>
                </a:lnTo>
                <a:lnTo>
                  <a:pt x="54533" y="22504"/>
                </a:lnTo>
                <a:lnTo>
                  <a:pt x="55321" y="21488"/>
                </a:lnTo>
                <a:lnTo>
                  <a:pt x="57175" y="19748"/>
                </a:lnTo>
                <a:lnTo>
                  <a:pt x="57650" y="19621"/>
                </a:lnTo>
                <a:close/>
              </a:path>
              <a:path w="109219" h="121284">
                <a:moveTo>
                  <a:pt x="107571" y="18973"/>
                </a:moveTo>
                <a:lnTo>
                  <a:pt x="85293" y="18973"/>
                </a:lnTo>
                <a:lnTo>
                  <a:pt x="86512" y="119164"/>
                </a:lnTo>
                <a:lnTo>
                  <a:pt x="108788" y="118897"/>
                </a:lnTo>
                <a:lnTo>
                  <a:pt x="107571" y="18973"/>
                </a:lnTo>
                <a:close/>
              </a:path>
              <a:path w="109219" h="121284">
                <a:moveTo>
                  <a:pt x="107340" y="0"/>
                </a:moveTo>
                <a:lnTo>
                  <a:pt x="19278" y="1066"/>
                </a:lnTo>
                <a:lnTo>
                  <a:pt x="19507" y="19786"/>
                </a:lnTo>
                <a:lnTo>
                  <a:pt x="33324" y="19621"/>
                </a:lnTo>
                <a:lnTo>
                  <a:pt x="57650" y="19621"/>
                </a:lnTo>
                <a:lnTo>
                  <a:pt x="58839" y="19304"/>
                </a:lnTo>
                <a:lnTo>
                  <a:pt x="85293" y="18973"/>
                </a:lnTo>
                <a:lnTo>
                  <a:pt x="107571" y="18973"/>
                </a:lnTo>
                <a:lnTo>
                  <a:pt x="10734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315845" y="6875039"/>
            <a:ext cx="111125" cy="119380"/>
          </a:xfrm>
          <a:custGeom>
            <a:avLst/>
            <a:gdLst/>
            <a:ahLst/>
            <a:cxnLst/>
            <a:rect l="l" t="t" r="r" b="b"/>
            <a:pathLst>
              <a:path w="111125" h="119379">
                <a:moveTo>
                  <a:pt x="22517" y="0"/>
                </a:moveTo>
                <a:lnTo>
                  <a:pt x="0" y="279"/>
                </a:lnTo>
                <a:lnTo>
                  <a:pt x="1447" y="119176"/>
                </a:lnTo>
                <a:lnTo>
                  <a:pt x="63652" y="118414"/>
                </a:lnTo>
                <a:lnTo>
                  <a:pt x="103117" y="100190"/>
                </a:lnTo>
                <a:lnTo>
                  <a:pt x="23748" y="100190"/>
                </a:lnTo>
                <a:lnTo>
                  <a:pt x="23190" y="54838"/>
                </a:lnTo>
                <a:lnTo>
                  <a:pt x="70891" y="54254"/>
                </a:lnTo>
                <a:lnTo>
                  <a:pt x="103718" y="54254"/>
                </a:lnTo>
                <a:lnTo>
                  <a:pt x="98374" y="47764"/>
                </a:lnTo>
                <a:lnTo>
                  <a:pt x="91568" y="42240"/>
                </a:lnTo>
                <a:lnTo>
                  <a:pt x="83343" y="38334"/>
                </a:lnTo>
                <a:lnTo>
                  <a:pt x="73699" y="36048"/>
                </a:lnTo>
                <a:lnTo>
                  <a:pt x="70854" y="35877"/>
                </a:lnTo>
                <a:lnTo>
                  <a:pt x="22961" y="35877"/>
                </a:lnTo>
                <a:lnTo>
                  <a:pt x="22517" y="0"/>
                </a:lnTo>
                <a:close/>
              </a:path>
              <a:path w="111125" h="119379">
                <a:moveTo>
                  <a:pt x="103718" y="54254"/>
                </a:moveTo>
                <a:lnTo>
                  <a:pt x="70891" y="54254"/>
                </a:lnTo>
                <a:lnTo>
                  <a:pt x="76974" y="56489"/>
                </a:lnTo>
                <a:lnTo>
                  <a:pt x="85280" y="65608"/>
                </a:lnTo>
                <a:lnTo>
                  <a:pt x="87477" y="70624"/>
                </a:lnTo>
                <a:lnTo>
                  <a:pt x="87694" y="75806"/>
                </a:lnTo>
                <a:lnTo>
                  <a:pt x="87795" y="82486"/>
                </a:lnTo>
                <a:lnTo>
                  <a:pt x="85801" y="87693"/>
                </a:lnTo>
                <a:lnTo>
                  <a:pt x="77723" y="97180"/>
                </a:lnTo>
                <a:lnTo>
                  <a:pt x="71615" y="99606"/>
                </a:lnTo>
                <a:lnTo>
                  <a:pt x="23748" y="100190"/>
                </a:lnTo>
                <a:lnTo>
                  <a:pt x="103117" y="100190"/>
                </a:lnTo>
                <a:lnTo>
                  <a:pt x="104270" y="98734"/>
                </a:lnTo>
                <a:lnTo>
                  <a:pt x="107996" y="91889"/>
                </a:lnTo>
                <a:lnTo>
                  <a:pt x="110247" y="84755"/>
                </a:lnTo>
                <a:lnTo>
                  <a:pt x="111023" y="77330"/>
                </a:lnTo>
                <a:lnTo>
                  <a:pt x="110997" y="75806"/>
                </a:lnTo>
                <a:lnTo>
                  <a:pt x="110043" y="68288"/>
                </a:lnTo>
                <a:lnTo>
                  <a:pt x="107619" y="61109"/>
                </a:lnTo>
                <a:lnTo>
                  <a:pt x="103718" y="54254"/>
                </a:lnTo>
                <a:close/>
              </a:path>
              <a:path w="111125" h="119379">
                <a:moveTo>
                  <a:pt x="62636" y="35382"/>
                </a:moveTo>
                <a:lnTo>
                  <a:pt x="22961" y="35877"/>
                </a:lnTo>
                <a:lnTo>
                  <a:pt x="70854" y="35877"/>
                </a:lnTo>
                <a:lnTo>
                  <a:pt x="62636" y="3538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538526" y="6834647"/>
            <a:ext cx="44450" cy="170180"/>
          </a:xfrm>
          <a:custGeom>
            <a:avLst/>
            <a:gdLst/>
            <a:ahLst/>
            <a:cxnLst/>
            <a:rect l="l" t="t" r="r" b="b"/>
            <a:pathLst>
              <a:path w="44450" h="170179">
                <a:moveTo>
                  <a:pt x="42303" y="0"/>
                </a:moveTo>
                <a:lnTo>
                  <a:pt x="9130" y="27725"/>
                </a:lnTo>
                <a:lnTo>
                  <a:pt x="671" y="68724"/>
                </a:lnTo>
                <a:lnTo>
                  <a:pt x="0" y="79197"/>
                </a:lnTo>
                <a:lnTo>
                  <a:pt x="88" y="85864"/>
                </a:lnTo>
                <a:lnTo>
                  <a:pt x="6388" y="130251"/>
                </a:lnTo>
                <a:lnTo>
                  <a:pt x="23647" y="170154"/>
                </a:lnTo>
                <a:lnTo>
                  <a:pt x="44373" y="169633"/>
                </a:lnTo>
                <a:lnTo>
                  <a:pt x="39670" y="158637"/>
                </a:lnTo>
                <a:lnTo>
                  <a:pt x="35563" y="147805"/>
                </a:lnTo>
                <a:lnTo>
                  <a:pt x="25131" y="105965"/>
                </a:lnTo>
                <a:lnTo>
                  <a:pt x="23647" y="85864"/>
                </a:lnTo>
                <a:lnTo>
                  <a:pt x="23820" y="75297"/>
                </a:lnTo>
                <a:lnTo>
                  <a:pt x="30782" y="33516"/>
                </a:lnTo>
                <a:lnTo>
                  <a:pt x="37874" y="11451"/>
                </a:lnTo>
                <a:lnTo>
                  <a:pt x="42303" y="0"/>
                </a:lnTo>
                <a:close/>
              </a:path>
              <a:path w="44450" h="170179">
                <a:moveTo>
                  <a:pt x="44373" y="169633"/>
                </a:moveTo>
                <a:lnTo>
                  <a:pt x="23647" y="170154"/>
                </a:lnTo>
                <a:lnTo>
                  <a:pt x="44373" y="169900"/>
                </a:lnTo>
                <a:lnTo>
                  <a:pt x="44373" y="16963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2587790" y="6869259"/>
            <a:ext cx="115570" cy="180340"/>
          </a:xfrm>
          <a:custGeom>
            <a:avLst/>
            <a:gdLst/>
            <a:ahLst/>
            <a:cxnLst/>
            <a:rect l="l" t="t" r="r" b="b"/>
            <a:pathLst>
              <a:path w="115569" h="180340">
                <a:moveTo>
                  <a:pt x="22275" y="2451"/>
                </a:moveTo>
                <a:lnTo>
                  <a:pt x="0" y="2717"/>
                </a:lnTo>
                <a:lnTo>
                  <a:pt x="2184" y="180301"/>
                </a:lnTo>
                <a:lnTo>
                  <a:pt x="24447" y="180035"/>
                </a:lnTo>
                <a:lnTo>
                  <a:pt x="23710" y="119811"/>
                </a:lnTo>
                <a:lnTo>
                  <a:pt x="71805" y="119811"/>
                </a:lnTo>
                <a:lnTo>
                  <a:pt x="76752" y="118521"/>
                </a:lnTo>
                <a:lnTo>
                  <a:pt x="87587" y="113421"/>
                </a:lnTo>
                <a:lnTo>
                  <a:pt x="97281" y="106349"/>
                </a:lnTo>
                <a:lnTo>
                  <a:pt x="100344" y="102882"/>
                </a:lnTo>
                <a:lnTo>
                  <a:pt x="45770" y="102882"/>
                </a:lnTo>
                <a:lnTo>
                  <a:pt x="41846" y="102590"/>
                </a:lnTo>
                <a:lnTo>
                  <a:pt x="22593" y="29095"/>
                </a:lnTo>
                <a:lnTo>
                  <a:pt x="25819" y="27000"/>
                </a:lnTo>
                <a:lnTo>
                  <a:pt x="50393" y="20307"/>
                </a:lnTo>
                <a:lnTo>
                  <a:pt x="101714" y="20307"/>
                </a:lnTo>
                <a:lnTo>
                  <a:pt x="96151" y="14617"/>
                </a:lnTo>
                <a:lnTo>
                  <a:pt x="86505" y="8089"/>
                </a:lnTo>
                <a:lnTo>
                  <a:pt x="22339" y="8089"/>
                </a:lnTo>
                <a:lnTo>
                  <a:pt x="22275" y="2451"/>
                </a:lnTo>
                <a:close/>
              </a:path>
              <a:path w="115569" h="180340">
                <a:moveTo>
                  <a:pt x="71805" y="119811"/>
                </a:moveTo>
                <a:lnTo>
                  <a:pt x="23710" y="119811"/>
                </a:lnTo>
                <a:lnTo>
                  <a:pt x="28676" y="120942"/>
                </a:lnTo>
                <a:lnTo>
                  <a:pt x="33502" y="121742"/>
                </a:lnTo>
                <a:lnTo>
                  <a:pt x="42900" y="122656"/>
                </a:lnTo>
                <a:lnTo>
                  <a:pt x="47383" y="122859"/>
                </a:lnTo>
                <a:lnTo>
                  <a:pt x="51650" y="122796"/>
                </a:lnTo>
                <a:lnTo>
                  <a:pt x="64774" y="121646"/>
                </a:lnTo>
                <a:lnTo>
                  <a:pt x="71805" y="119811"/>
                </a:lnTo>
                <a:close/>
              </a:path>
              <a:path w="115569" h="180340">
                <a:moveTo>
                  <a:pt x="101714" y="20307"/>
                </a:moveTo>
                <a:lnTo>
                  <a:pt x="50393" y="20307"/>
                </a:lnTo>
                <a:lnTo>
                  <a:pt x="57878" y="20838"/>
                </a:lnTo>
                <a:lnTo>
                  <a:pt x="64958" y="22621"/>
                </a:lnTo>
                <a:lnTo>
                  <a:pt x="90322" y="60820"/>
                </a:lnTo>
                <a:lnTo>
                  <a:pt x="89653" y="70855"/>
                </a:lnTo>
                <a:lnTo>
                  <a:pt x="64843" y="99828"/>
                </a:lnTo>
                <a:lnTo>
                  <a:pt x="45770" y="102882"/>
                </a:lnTo>
                <a:lnTo>
                  <a:pt x="100344" y="102882"/>
                </a:lnTo>
                <a:lnTo>
                  <a:pt x="105235" y="97346"/>
                </a:lnTo>
                <a:lnTo>
                  <a:pt x="110863" y="86450"/>
                </a:lnTo>
                <a:lnTo>
                  <a:pt x="114164" y="73661"/>
                </a:lnTo>
                <a:lnTo>
                  <a:pt x="115138" y="58978"/>
                </a:lnTo>
                <a:lnTo>
                  <a:pt x="113814" y="45153"/>
                </a:lnTo>
                <a:lnTo>
                  <a:pt x="110207" y="33150"/>
                </a:lnTo>
                <a:lnTo>
                  <a:pt x="104318" y="22970"/>
                </a:lnTo>
                <a:lnTo>
                  <a:pt x="101714" y="20307"/>
                </a:lnTo>
                <a:close/>
              </a:path>
              <a:path w="115569" h="180340">
                <a:moveTo>
                  <a:pt x="54508" y="0"/>
                </a:moveTo>
                <a:lnTo>
                  <a:pt x="22339" y="8089"/>
                </a:lnTo>
                <a:lnTo>
                  <a:pt x="86505" y="8089"/>
                </a:lnTo>
                <a:lnTo>
                  <a:pt x="76434" y="3517"/>
                </a:lnTo>
                <a:lnTo>
                  <a:pt x="65747" y="812"/>
                </a:lnTo>
                <a:lnTo>
                  <a:pt x="5450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2709087" y="6866774"/>
            <a:ext cx="181610" cy="123189"/>
          </a:xfrm>
          <a:custGeom>
            <a:avLst/>
            <a:gdLst/>
            <a:ahLst/>
            <a:cxnLst/>
            <a:rect l="l" t="t" r="r" b="b"/>
            <a:pathLst>
              <a:path w="181610" h="123190">
                <a:moveTo>
                  <a:pt x="77017" y="57912"/>
                </a:moveTo>
                <a:lnTo>
                  <a:pt x="52971" y="57912"/>
                </a:lnTo>
                <a:lnTo>
                  <a:pt x="53019" y="60960"/>
                </a:lnTo>
                <a:lnTo>
                  <a:pt x="71856" y="105867"/>
                </a:lnTo>
                <a:lnTo>
                  <a:pt x="117767" y="122732"/>
                </a:lnTo>
                <a:lnTo>
                  <a:pt x="131099" y="121487"/>
                </a:lnTo>
                <a:lnTo>
                  <a:pt x="143208" y="118094"/>
                </a:lnTo>
                <a:lnTo>
                  <a:pt x="154093" y="112552"/>
                </a:lnTo>
                <a:lnTo>
                  <a:pt x="163753" y="104863"/>
                </a:lnTo>
                <a:lnTo>
                  <a:pt x="164455" y="104025"/>
                </a:lnTo>
                <a:lnTo>
                  <a:pt x="117792" y="104025"/>
                </a:lnTo>
                <a:lnTo>
                  <a:pt x="110172" y="103316"/>
                </a:lnTo>
                <a:lnTo>
                  <a:pt x="80117" y="77576"/>
                </a:lnTo>
                <a:lnTo>
                  <a:pt x="76809" y="60960"/>
                </a:lnTo>
                <a:lnTo>
                  <a:pt x="77017" y="57912"/>
                </a:lnTo>
                <a:close/>
              </a:path>
              <a:path w="181610" h="123190">
                <a:moveTo>
                  <a:pt x="38115" y="58369"/>
                </a:moveTo>
                <a:lnTo>
                  <a:pt x="15595" y="58369"/>
                </a:lnTo>
                <a:lnTo>
                  <a:pt x="16370" y="122440"/>
                </a:lnTo>
                <a:lnTo>
                  <a:pt x="38900" y="122161"/>
                </a:lnTo>
                <a:lnTo>
                  <a:pt x="38115" y="58369"/>
                </a:lnTo>
                <a:close/>
              </a:path>
              <a:path w="181610" h="123190">
                <a:moveTo>
                  <a:pt x="164819" y="18948"/>
                </a:moveTo>
                <a:lnTo>
                  <a:pt x="116751" y="18948"/>
                </a:lnTo>
                <a:lnTo>
                  <a:pt x="124501" y="19527"/>
                </a:lnTo>
                <a:lnTo>
                  <a:pt x="131884" y="21453"/>
                </a:lnTo>
                <a:lnTo>
                  <a:pt x="157807" y="50543"/>
                </a:lnTo>
                <a:lnTo>
                  <a:pt x="158647" y="60960"/>
                </a:lnTo>
                <a:lnTo>
                  <a:pt x="158048" y="68795"/>
                </a:lnTo>
                <a:lnTo>
                  <a:pt x="133548" y="100207"/>
                </a:lnTo>
                <a:lnTo>
                  <a:pt x="117792" y="104025"/>
                </a:lnTo>
                <a:lnTo>
                  <a:pt x="164455" y="104025"/>
                </a:lnTo>
                <a:lnTo>
                  <a:pt x="171642" y="95436"/>
                </a:lnTo>
                <a:lnTo>
                  <a:pt x="177230" y="84677"/>
                </a:lnTo>
                <a:lnTo>
                  <a:pt x="180514" y="72584"/>
                </a:lnTo>
                <a:lnTo>
                  <a:pt x="181437" y="59956"/>
                </a:lnTo>
                <a:lnTo>
                  <a:pt x="181364" y="57912"/>
                </a:lnTo>
                <a:lnTo>
                  <a:pt x="180093" y="45845"/>
                </a:lnTo>
                <a:lnTo>
                  <a:pt x="176229" y="34104"/>
                </a:lnTo>
                <a:lnTo>
                  <a:pt x="169906" y="23932"/>
                </a:lnTo>
                <a:lnTo>
                  <a:pt x="164819" y="18948"/>
                </a:lnTo>
                <a:close/>
              </a:path>
              <a:path w="181610" h="123190">
                <a:moveTo>
                  <a:pt x="37439" y="3263"/>
                </a:moveTo>
                <a:lnTo>
                  <a:pt x="14922" y="3530"/>
                </a:lnTo>
                <a:lnTo>
                  <a:pt x="15354" y="39408"/>
                </a:lnTo>
                <a:lnTo>
                  <a:pt x="0" y="39598"/>
                </a:lnTo>
                <a:lnTo>
                  <a:pt x="228" y="58559"/>
                </a:lnTo>
                <a:lnTo>
                  <a:pt x="15595" y="58369"/>
                </a:lnTo>
                <a:lnTo>
                  <a:pt x="38115" y="58369"/>
                </a:lnTo>
                <a:lnTo>
                  <a:pt x="38112" y="58102"/>
                </a:lnTo>
                <a:lnTo>
                  <a:pt x="52971" y="57912"/>
                </a:lnTo>
                <a:lnTo>
                  <a:pt x="77017" y="57912"/>
                </a:lnTo>
                <a:lnTo>
                  <a:pt x="77452" y="51527"/>
                </a:lnTo>
                <a:lnTo>
                  <a:pt x="79630" y="43232"/>
                </a:lnTo>
                <a:lnTo>
                  <a:pt x="81759" y="39128"/>
                </a:lnTo>
                <a:lnTo>
                  <a:pt x="37884" y="39128"/>
                </a:lnTo>
                <a:lnTo>
                  <a:pt x="37439" y="3263"/>
                </a:lnTo>
                <a:close/>
              </a:path>
              <a:path w="181610" h="123190">
                <a:moveTo>
                  <a:pt x="115493" y="0"/>
                </a:moveTo>
                <a:lnTo>
                  <a:pt x="71927" y="16040"/>
                </a:lnTo>
                <a:lnTo>
                  <a:pt x="56832" y="38900"/>
                </a:lnTo>
                <a:lnTo>
                  <a:pt x="37884" y="39128"/>
                </a:lnTo>
                <a:lnTo>
                  <a:pt x="81759" y="39128"/>
                </a:lnTo>
                <a:lnTo>
                  <a:pt x="83344" y="36072"/>
                </a:lnTo>
                <a:lnTo>
                  <a:pt x="88595" y="30048"/>
                </a:lnTo>
                <a:lnTo>
                  <a:pt x="94862" y="25267"/>
                </a:lnTo>
                <a:lnTo>
                  <a:pt x="101644" y="21821"/>
                </a:lnTo>
                <a:lnTo>
                  <a:pt x="108940" y="19714"/>
                </a:lnTo>
                <a:lnTo>
                  <a:pt x="116751" y="18948"/>
                </a:lnTo>
                <a:lnTo>
                  <a:pt x="164819" y="18948"/>
                </a:lnTo>
                <a:lnTo>
                  <a:pt x="161124" y="15328"/>
                </a:lnTo>
                <a:lnTo>
                  <a:pt x="150757" y="8504"/>
                </a:lnTo>
                <a:lnTo>
                  <a:pt x="139695" y="3673"/>
                </a:lnTo>
                <a:lnTo>
                  <a:pt x="127940" y="837"/>
                </a:lnTo>
                <a:lnTo>
                  <a:pt x="11549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2902927" y="6866921"/>
            <a:ext cx="114300" cy="120650"/>
          </a:xfrm>
          <a:custGeom>
            <a:avLst/>
            <a:gdLst/>
            <a:ahLst/>
            <a:cxnLst/>
            <a:rect l="l" t="t" r="r" b="b"/>
            <a:pathLst>
              <a:path w="114300" h="120650">
                <a:moveTo>
                  <a:pt x="77874" y="55511"/>
                </a:moveTo>
                <a:lnTo>
                  <a:pt x="42989" y="55511"/>
                </a:lnTo>
                <a:lnTo>
                  <a:pt x="46799" y="56705"/>
                </a:lnTo>
                <a:lnTo>
                  <a:pt x="54203" y="61569"/>
                </a:lnTo>
                <a:lnTo>
                  <a:pt x="57099" y="64731"/>
                </a:lnTo>
                <a:lnTo>
                  <a:pt x="59194" y="68643"/>
                </a:lnTo>
                <a:lnTo>
                  <a:pt x="90043" y="120294"/>
                </a:lnTo>
                <a:lnTo>
                  <a:pt x="114071" y="117436"/>
                </a:lnTo>
                <a:lnTo>
                  <a:pt x="84251" y="65773"/>
                </a:lnTo>
                <a:lnTo>
                  <a:pt x="83896" y="65100"/>
                </a:lnTo>
                <a:lnTo>
                  <a:pt x="82638" y="62852"/>
                </a:lnTo>
                <a:lnTo>
                  <a:pt x="82156" y="62128"/>
                </a:lnTo>
                <a:lnTo>
                  <a:pt x="81635" y="61442"/>
                </a:lnTo>
                <a:lnTo>
                  <a:pt x="78155" y="55854"/>
                </a:lnTo>
                <a:lnTo>
                  <a:pt x="77874" y="55511"/>
                </a:lnTo>
                <a:close/>
              </a:path>
              <a:path w="114300" h="120650">
                <a:moveTo>
                  <a:pt x="22275" y="927"/>
                </a:moveTo>
                <a:lnTo>
                  <a:pt x="0" y="1193"/>
                </a:lnTo>
                <a:lnTo>
                  <a:pt x="1460" y="120091"/>
                </a:lnTo>
                <a:lnTo>
                  <a:pt x="23723" y="119824"/>
                </a:lnTo>
                <a:lnTo>
                  <a:pt x="22936" y="55765"/>
                </a:lnTo>
                <a:lnTo>
                  <a:pt x="42989" y="55511"/>
                </a:lnTo>
                <a:lnTo>
                  <a:pt x="77874" y="55511"/>
                </a:lnTo>
                <a:lnTo>
                  <a:pt x="73952" y="50736"/>
                </a:lnTo>
                <a:lnTo>
                  <a:pt x="64109" y="41452"/>
                </a:lnTo>
                <a:lnTo>
                  <a:pt x="58153" y="39103"/>
                </a:lnTo>
                <a:lnTo>
                  <a:pt x="51155" y="39001"/>
                </a:lnTo>
                <a:lnTo>
                  <a:pt x="51630" y="38595"/>
                </a:lnTo>
                <a:lnTo>
                  <a:pt x="22733" y="38595"/>
                </a:lnTo>
                <a:lnTo>
                  <a:pt x="22275" y="927"/>
                </a:lnTo>
                <a:close/>
              </a:path>
              <a:path w="114300" h="120650">
                <a:moveTo>
                  <a:pt x="96761" y="0"/>
                </a:moveTo>
                <a:lnTo>
                  <a:pt x="67576" y="368"/>
                </a:lnTo>
                <a:lnTo>
                  <a:pt x="22733" y="38595"/>
                </a:lnTo>
                <a:lnTo>
                  <a:pt x="51630" y="38595"/>
                </a:lnTo>
                <a:lnTo>
                  <a:pt x="967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3020072" y="6866065"/>
            <a:ext cx="93980" cy="120014"/>
          </a:xfrm>
          <a:custGeom>
            <a:avLst/>
            <a:gdLst/>
            <a:ahLst/>
            <a:cxnLst/>
            <a:rect l="l" t="t" r="r" b="b"/>
            <a:pathLst>
              <a:path w="93980" h="120015">
                <a:moveTo>
                  <a:pt x="84810" y="54825"/>
                </a:moveTo>
                <a:lnTo>
                  <a:pt x="51511" y="54825"/>
                </a:lnTo>
                <a:lnTo>
                  <a:pt x="58496" y="56921"/>
                </a:lnTo>
                <a:lnTo>
                  <a:pt x="68326" y="65519"/>
                </a:lnTo>
                <a:lnTo>
                  <a:pt x="71158" y="70307"/>
                </a:lnTo>
                <a:lnTo>
                  <a:pt x="71907" y="75590"/>
                </a:lnTo>
                <a:lnTo>
                  <a:pt x="72085" y="75933"/>
                </a:lnTo>
                <a:lnTo>
                  <a:pt x="787" y="100812"/>
                </a:lnTo>
                <a:lnTo>
                  <a:pt x="1016" y="119519"/>
                </a:lnTo>
                <a:lnTo>
                  <a:pt x="50419" y="118910"/>
                </a:lnTo>
                <a:lnTo>
                  <a:pt x="86796" y="102155"/>
                </a:lnTo>
                <a:lnTo>
                  <a:pt x="93726" y="80708"/>
                </a:lnTo>
                <a:lnTo>
                  <a:pt x="93116" y="72676"/>
                </a:lnTo>
                <a:lnTo>
                  <a:pt x="91497" y="65744"/>
                </a:lnTo>
                <a:lnTo>
                  <a:pt x="88868" y="59913"/>
                </a:lnTo>
                <a:lnTo>
                  <a:pt x="85229" y="55181"/>
                </a:lnTo>
                <a:lnTo>
                  <a:pt x="84810" y="54825"/>
                </a:lnTo>
                <a:close/>
              </a:path>
              <a:path w="93980" h="120015">
                <a:moveTo>
                  <a:pt x="72788" y="19049"/>
                </a:moveTo>
                <a:lnTo>
                  <a:pt x="43738" y="19049"/>
                </a:lnTo>
                <a:lnTo>
                  <a:pt x="46596" y="19824"/>
                </a:lnTo>
                <a:lnTo>
                  <a:pt x="50587" y="23037"/>
                </a:lnTo>
                <a:lnTo>
                  <a:pt x="51650" y="24752"/>
                </a:lnTo>
                <a:lnTo>
                  <a:pt x="51854" y="26631"/>
                </a:lnTo>
                <a:lnTo>
                  <a:pt x="51840" y="28498"/>
                </a:lnTo>
                <a:lnTo>
                  <a:pt x="0" y="36487"/>
                </a:lnTo>
                <a:lnTo>
                  <a:pt x="228" y="55460"/>
                </a:lnTo>
                <a:lnTo>
                  <a:pt x="51511" y="54825"/>
                </a:lnTo>
                <a:lnTo>
                  <a:pt x="84810" y="54825"/>
                </a:lnTo>
                <a:lnTo>
                  <a:pt x="80650" y="51300"/>
                </a:lnTo>
                <a:lnTo>
                  <a:pt x="75217" y="48002"/>
                </a:lnTo>
                <a:lnTo>
                  <a:pt x="68929" y="45290"/>
                </a:lnTo>
                <a:lnTo>
                  <a:pt x="61785" y="43167"/>
                </a:lnTo>
                <a:lnTo>
                  <a:pt x="65684" y="41071"/>
                </a:lnTo>
                <a:lnTo>
                  <a:pt x="68592" y="38392"/>
                </a:lnTo>
                <a:lnTo>
                  <a:pt x="72451" y="31813"/>
                </a:lnTo>
                <a:lnTo>
                  <a:pt x="73380" y="28498"/>
                </a:lnTo>
                <a:lnTo>
                  <a:pt x="73301" y="23012"/>
                </a:lnTo>
                <a:lnTo>
                  <a:pt x="72788" y="19049"/>
                </a:lnTo>
                <a:close/>
              </a:path>
              <a:path w="93980" h="120015">
                <a:moveTo>
                  <a:pt x="49809" y="0"/>
                </a:moveTo>
                <a:lnTo>
                  <a:pt x="9550" y="495"/>
                </a:lnTo>
                <a:lnTo>
                  <a:pt x="9779" y="19202"/>
                </a:lnTo>
                <a:lnTo>
                  <a:pt x="72788" y="19049"/>
                </a:lnTo>
                <a:lnTo>
                  <a:pt x="72555" y="17246"/>
                </a:lnTo>
                <a:lnTo>
                  <a:pt x="69291" y="11937"/>
                </a:lnTo>
                <a:lnTo>
                  <a:pt x="57734" y="2336"/>
                </a:lnTo>
                <a:lnTo>
                  <a:pt x="4980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3119437" y="6861614"/>
            <a:ext cx="109220" cy="125095"/>
          </a:xfrm>
          <a:custGeom>
            <a:avLst/>
            <a:gdLst/>
            <a:ahLst/>
            <a:cxnLst/>
            <a:rect l="l" t="t" r="r" b="b"/>
            <a:pathLst>
              <a:path w="109219" h="125095">
                <a:moveTo>
                  <a:pt x="55562" y="44678"/>
                </a:moveTo>
                <a:lnTo>
                  <a:pt x="17157" y="54381"/>
                </a:lnTo>
                <a:lnTo>
                  <a:pt x="0" y="86118"/>
                </a:lnTo>
                <a:lnTo>
                  <a:pt x="1017" y="95721"/>
                </a:lnTo>
                <a:lnTo>
                  <a:pt x="29813" y="121794"/>
                </a:lnTo>
                <a:lnTo>
                  <a:pt x="46304" y="124510"/>
                </a:lnTo>
                <a:lnTo>
                  <a:pt x="58407" y="124358"/>
                </a:lnTo>
                <a:lnTo>
                  <a:pt x="65531" y="123507"/>
                </a:lnTo>
                <a:lnTo>
                  <a:pt x="78968" y="120256"/>
                </a:lnTo>
                <a:lnTo>
                  <a:pt x="84200" y="118325"/>
                </a:lnTo>
                <a:lnTo>
                  <a:pt x="87922" y="116052"/>
                </a:lnTo>
                <a:lnTo>
                  <a:pt x="108913" y="116052"/>
                </a:lnTo>
                <a:lnTo>
                  <a:pt x="108782" y="105270"/>
                </a:lnTo>
                <a:lnTo>
                  <a:pt x="47421" y="105270"/>
                </a:lnTo>
                <a:lnTo>
                  <a:pt x="39992" y="103822"/>
                </a:lnTo>
                <a:lnTo>
                  <a:pt x="26936" y="97828"/>
                </a:lnTo>
                <a:lnTo>
                  <a:pt x="23634" y="92837"/>
                </a:lnTo>
                <a:lnTo>
                  <a:pt x="23456" y="77800"/>
                </a:lnTo>
                <a:lnTo>
                  <a:pt x="26631" y="72250"/>
                </a:lnTo>
                <a:lnTo>
                  <a:pt x="39522" y="66116"/>
                </a:lnTo>
                <a:lnTo>
                  <a:pt x="46583" y="64363"/>
                </a:lnTo>
                <a:lnTo>
                  <a:pt x="54267" y="63919"/>
                </a:lnTo>
                <a:lnTo>
                  <a:pt x="61683" y="63830"/>
                </a:lnTo>
                <a:lnTo>
                  <a:pt x="108279" y="63830"/>
                </a:lnTo>
                <a:lnTo>
                  <a:pt x="108092" y="48412"/>
                </a:lnTo>
                <a:lnTo>
                  <a:pt x="85813" y="48412"/>
                </a:lnTo>
                <a:lnTo>
                  <a:pt x="82562" y="47599"/>
                </a:lnTo>
                <a:lnTo>
                  <a:pt x="79057" y="46875"/>
                </a:lnTo>
                <a:lnTo>
                  <a:pt x="71526" y="45605"/>
                </a:lnTo>
                <a:lnTo>
                  <a:pt x="67767" y="45135"/>
                </a:lnTo>
                <a:lnTo>
                  <a:pt x="64007" y="44843"/>
                </a:lnTo>
                <a:lnTo>
                  <a:pt x="61239" y="44831"/>
                </a:lnTo>
                <a:lnTo>
                  <a:pt x="55562" y="44678"/>
                </a:lnTo>
                <a:close/>
              </a:path>
              <a:path w="109219" h="125095">
                <a:moveTo>
                  <a:pt x="108913" y="116052"/>
                </a:moveTo>
                <a:lnTo>
                  <a:pt x="87922" y="116052"/>
                </a:lnTo>
                <a:lnTo>
                  <a:pt x="87998" y="121691"/>
                </a:lnTo>
                <a:lnTo>
                  <a:pt x="108978" y="121437"/>
                </a:lnTo>
                <a:lnTo>
                  <a:pt x="108913" y="116052"/>
                </a:lnTo>
                <a:close/>
              </a:path>
              <a:path w="109219" h="125095">
                <a:moveTo>
                  <a:pt x="108279" y="63830"/>
                </a:moveTo>
                <a:lnTo>
                  <a:pt x="61683" y="63830"/>
                </a:lnTo>
                <a:lnTo>
                  <a:pt x="66078" y="64033"/>
                </a:lnTo>
                <a:lnTo>
                  <a:pt x="74460" y="64960"/>
                </a:lnTo>
                <a:lnTo>
                  <a:pt x="78003" y="65519"/>
                </a:lnTo>
                <a:lnTo>
                  <a:pt x="80911" y="66154"/>
                </a:lnTo>
                <a:lnTo>
                  <a:pt x="82930" y="66776"/>
                </a:lnTo>
                <a:lnTo>
                  <a:pt x="84810" y="67259"/>
                </a:lnTo>
                <a:lnTo>
                  <a:pt x="86055" y="67640"/>
                </a:lnTo>
                <a:lnTo>
                  <a:pt x="86423" y="97866"/>
                </a:lnTo>
                <a:lnTo>
                  <a:pt x="83197" y="99618"/>
                </a:lnTo>
                <a:lnTo>
                  <a:pt x="79336" y="101117"/>
                </a:lnTo>
                <a:lnTo>
                  <a:pt x="70319" y="103619"/>
                </a:lnTo>
                <a:lnTo>
                  <a:pt x="65595" y="104444"/>
                </a:lnTo>
                <a:lnTo>
                  <a:pt x="60655" y="104851"/>
                </a:lnTo>
                <a:lnTo>
                  <a:pt x="59791" y="105029"/>
                </a:lnTo>
                <a:lnTo>
                  <a:pt x="58216" y="105130"/>
                </a:lnTo>
                <a:lnTo>
                  <a:pt x="47421" y="105270"/>
                </a:lnTo>
                <a:lnTo>
                  <a:pt x="108782" y="105270"/>
                </a:lnTo>
                <a:lnTo>
                  <a:pt x="108279" y="63830"/>
                </a:lnTo>
                <a:close/>
              </a:path>
              <a:path w="109219" h="125095">
                <a:moveTo>
                  <a:pt x="102265" y="18351"/>
                </a:moveTo>
                <a:lnTo>
                  <a:pt x="50457" y="18351"/>
                </a:lnTo>
                <a:lnTo>
                  <a:pt x="59855" y="18364"/>
                </a:lnTo>
                <a:lnTo>
                  <a:pt x="62585" y="18542"/>
                </a:lnTo>
                <a:lnTo>
                  <a:pt x="85813" y="48412"/>
                </a:lnTo>
                <a:lnTo>
                  <a:pt x="108092" y="48412"/>
                </a:lnTo>
                <a:lnTo>
                  <a:pt x="107899" y="32512"/>
                </a:lnTo>
                <a:lnTo>
                  <a:pt x="106057" y="25006"/>
                </a:lnTo>
                <a:lnTo>
                  <a:pt x="102265" y="18351"/>
                </a:lnTo>
                <a:close/>
              </a:path>
              <a:path w="109219" h="125095">
                <a:moveTo>
                  <a:pt x="62699" y="0"/>
                </a:moveTo>
                <a:lnTo>
                  <a:pt x="23926" y="5003"/>
                </a:lnTo>
                <a:lnTo>
                  <a:pt x="18745" y="6946"/>
                </a:lnTo>
                <a:lnTo>
                  <a:pt x="18999" y="27698"/>
                </a:lnTo>
                <a:lnTo>
                  <a:pt x="25958" y="24714"/>
                </a:lnTo>
                <a:lnTo>
                  <a:pt x="32499" y="22415"/>
                </a:lnTo>
                <a:lnTo>
                  <a:pt x="44754" y="19189"/>
                </a:lnTo>
                <a:lnTo>
                  <a:pt x="50457" y="18351"/>
                </a:lnTo>
                <a:lnTo>
                  <a:pt x="102265" y="18351"/>
                </a:lnTo>
                <a:lnTo>
                  <a:pt x="98907" y="12458"/>
                </a:lnTo>
                <a:lnTo>
                  <a:pt x="93675" y="7823"/>
                </a:lnTo>
                <a:lnTo>
                  <a:pt x="83045" y="3175"/>
                </a:lnTo>
                <a:lnTo>
                  <a:pt x="78549" y="1955"/>
                </a:lnTo>
                <a:lnTo>
                  <a:pt x="68122" y="368"/>
                </a:lnTo>
                <a:lnTo>
                  <a:pt x="6269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244265" y="6862734"/>
            <a:ext cx="114300" cy="120650"/>
          </a:xfrm>
          <a:custGeom>
            <a:avLst/>
            <a:gdLst/>
            <a:ahLst/>
            <a:cxnLst/>
            <a:rect l="l" t="t" r="r" b="b"/>
            <a:pathLst>
              <a:path w="114300" h="120650">
                <a:moveTo>
                  <a:pt x="77874" y="55511"/>
                </a:moveTo>
                <a:lnTo>
                  <a:pt x="42989" y="55511"/>
                </a:lnTo>
                <a:lnTo>
                  <a:pt x="46799" y="56705"/>
                </a:lnTo>
                <a:lnTo>
                  <a:pt x="54203" y="61569"/>
                </a:lnTo>
                <a:lnTo>
                  <a:pt x="57099" y="64744"/>
                </a:lnTo>
                <a:lnTo>
                  <a:pt x="59194" y="68643"/>
                </a:lnTo>
                <a:lnTo>
                  <a:pt x="90043" y="120294"/>
                </a:lnTo>
                <a:lnTo>
                  <a:pt x="114071" y="117436"/>
                </a:lnTo>
                <a:lnTo>
                  <a:pt x="84251" y="65773"/>
                </a:lnTo>
                <a:lnTo>
                  <a:pt x="83896" y="65100"/>
                </a:lnTo>
                <a:lnTo>
                  <a:pt x="82638" y="62852"/>
                </a:lnTo>
                <a:lnTo>
                  <a:pt x="82156" y="62128"/>
                </a:lnTo>
                <a:lnTo>
                  <a:pt x="81635" y="61442"/>
                </a:lnTo>
                <a:lnTo>
                  <a:pt x="78155" y="55854"/>
                </a:lnTo>
                <a:lnTo>
                  <a:pt x="77874" y="55511"/>
                </a:lnTo>
                <a:close/>
              </a:path>
              <a:path w="114300" h="120650">
                <a:moveTo>
                  <a:pt x="22263" y="927"/>
                </a:moveTo>
                <a:lnTo>
                  <a:pt x="0" y="1193"/>
                </a:lnTo>
                <a:lnTo>
                  <a:pt x="1460" y="120091"/>
                </a:lnTo>
                <a:lnTo>
                  <a:pt x="23723" y="119824"/>
                </a:lnTo>
                <a:lnTo>
                  <a:pt x="22936" y="55765"/>
                </a:lnTo>
                <a:lnTo>
                  <a:pt x="42989" y="55511"/>
                </a:lnTo>
                <a:lnTo>
                  <a:pt x="77874" y="55511"/>
                </a:lnTo>
                <a:lnTo>
                  <a:pt x="73952" y="50736"/>
                </a:lnTo>
                <a:lnTo>
                  <a:pt x="64109" y="41452"/>
                </a:lnTo>
                <a:lnTo>
                  <a:pt x="58153" y="39103"/>
                </a:lnTo>
                <a:lnTo>
                  <a:pt x="51155" y="39001"/>
                </a:lnTo>
                <a:lnTo>
                  <a:pt x="51630" y="38595"/>
                </a:lnTo>
                <a:lnTo>
                  <a:pt x="22733" y="38595"/>
                </a:lnTo>
                <a:lnTo>
                  <a:pt x="22263" y="927"/>
                </a:lnTo>
                <a:close/>
              </a:path>
              <a:path w="114300" h="120650">
                <a:moveTo>
                  <a:pt x="96761" y="0"/>
                </a:moveTo>
                <a:lnTo>
                  <a:pt x="67576" y="368"/>
                </a:lnTo>
                <a:lnTo>
                  <a:pt x="22733" y="38595"/>
                </a:lnTo>
                <a:lnTo>
                  <a:pt x="51630" y="38595"/>
                </a:lnTo>
                <a:lnTo>
                  <a:pt x="967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355441" y="6824901"/>
            <a:ext cx="44450" cy="170180"/>
          </a:xfrm>
          <a:custGeom>
            <a:avLst/>
            <a:gdLst/>
            <a:ahLst/>
            <a:cxnLst/>
            <a:rect l="l" t="t" r="r" b="b"/>
            <a:pathLst>
              <a:path w="44450" h="170179">
                <a:moveTo>
                  <a:pt x="20726" y="0"/>
                </a:moveTo>
                <a:lnTo>
                  <a:pt x="0" y="254"/>
                </a:lnTo>
                <a:lnTo>
                  <a:pt x="4695" y="11590"/>
                </a:lnTo>
                <a:lnTo>
                  <a:pt x="8782" y="22664"/>
                </a:lnTo>
                <a:lnTo>
                  <a:pt x="19021" y="64757"/>
                </a:lnTo>
                <a:lnTo>
                  <a:pt x="20497" y="85344"/>
                </a:lnTo>
                <a:lnTo>
                  <a:pt x="20317" y="95511"/>
                </a:lnTo>
                <a:lnTo>
                  <a:pt x="13521" y="137107"/>
                </a:lnTo>
                <a:lnTo>
                  <a:pt x="2070" y="170141"/>
                </a:lnTo>
                <a:lnTo>
                  <a:pt x="22809" y="169887"/>
                </a:lnTo>
                <a:lnTo>
                  <a:pt x="22809" y="169633"/>
                </a:lnTo>
                <a:lnTo>
                  <a:pt x="27962" y="160351"/>
                </a:lnTo>
                <a:lnTo>
                  <a:pt x="32392" y="150582"/>
                </a:lnTo>
                <a:lnTo>
                  <a:pt x="42938" y="107457"/>
                </a:lnTo>
                <a:lnTo>
                  <a:pt x="44038" y="85344"/>
                </a:lnTo>
                <a:lnTo>
                  <a:pt x="43954" y="78384"/>
                </a:lnTo>
                <a:lnTo>
                  <a:pt x="37058" y="37084"/>
                </a:lnTo>
                <a:lnTo>
                  <a:pt x="25662" y="8610"/>
                </a:lnTo>
                <a:lnTo>
                  <a:pt x="2072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3518433" y="6837085"/>
            <a:ext cx="1709851" cy="19790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5344007" y="6832431"/>
            <a:ext cx="113030" cy="125730"/>
          </a:xfrm>
          <a:custGeom>
            <a:avLst/>
            <a:gdLst/>
            <a:ahLst/>
            <a:cxnLst/>
            <a:rect l="l" t="t" r="r" b="b"/>
            <a:pathLst>
              <a:path w="113029" h="125729">
                <a:moveTo>
                  <a:pt x="71678" y="0"/>
                </a:moveTo>
                <a:lnTo>
                  <a:pt x="30967" y="9441"/>
                </a:lnTo>
                <a:lnTo>
                  <a:pt x="1126" y="49094"/>
                </a:lnTo>
                <a:lnTo>
                  <a:pt x="0" y="63665"/>
                </a:lnTo>
                <a:lnTo>
                  <a:pt x="1483" y="78202"/>
                </a:lnTo>
                <a:lnTo>
                  <a:pt x="32279" y="116948"/>
                </a:lnTo>
                <a:lnTo>
                  <a:pt x="68605" y="125361"/>
                </a:lnTo>
                <a:lnTo>
                  <a:pt x="73215" y="125310"/>
                </a:lnTo>
                <a:lnTo>
                  <a:pt x="112737" y="112776"/>
                </a:lnTo>
                <a:lnTo>
                  <a:pt x="107450" y="103301"/>
                </a:lnTo>
                <a:lnTo>
                  <a:pt x="70129" y="103301"/>
                </a:lnTo>
                <a:lnTo>
                  <a:pt x="61135" y="102739"/>
                </a:lnTo>
                <a:lnTo>
                  <a:pt x="28527" y="80238"/>
                </a:lnTo>
                <a:lnTo>
                  <a:pt x="25095" y="63360"/>
                </a:lnTo>
                <a:lnTo>
                  <a:pt x="25787" y="54392"/>
                </a:lnTo>
                <a:lnTo>
                  <a:pt x="51920" y="25453"/>
                </a:lnTo>
                <a:lnTo>
                  <a:pt x="72720" y="22542"/>
                </a:lnTo>
                <a:lnTo>
                  <a:pt x="105939" y="22542"/>
                </a:lnTo>
                <a:lnTo>
                  <a:pt x="111506" y="11811"/>
                </a:lnTo>
                <a:lnTo>
                  <a:pt x="105486" y="8128"/>
                </a:lnTo>
                <a:lnTo>
                  <a:pt x="99098" y="5346"/>
                </a:lnTo>
                <a:lnTo>
                  <a:pt x="85559" y="1587"/>
                </a:lnTo>
                <a:lnTo>
                  <a:pt x="78676" y="431"/>
                </a:lnTo>
                <a:lnTo>
                  <a:pt x="71678" y="0"/>
                </a:lnTo>
                <a:close/>
              </a:path>
              <a:path w="113029" h="125729">
                <a:moveTo>
                  <a:pt x="102793" y="94957"/>
                </a:moveTo>
                <a:lnTo>
                  <a:pt x="70129" y="103301"/>
                </a:lnTo>
                <a:lnTo>
                  <a:pt x="107450" y="103301"/>
                </a:lnTo>
                <a:lnTo>
                  <a:pt x="102793" y="94957"/>
                </a:lnTo>
                <a:close/>
              </a:path>
              <a:path w="113029" h="125729">
                <a:moveTo>
                  <a:pt x="105939" y="22542"/>
                </a:moveTo>
                <a:lnTo>
                  <a:pt x="72720" y="22542"/>
                </a:lnTo>
                <a:lnTo>
                  <a:pt x="76479" y="22847"/>
                </a:lnTo>
                <a:lnTo>
                  <a:pt x="84340" y="24104"/>
                </a:lnTo>
                <a:lnTo>
                  <a:pt x="102006" y="30124"/>
                </a:lnTo>
                <a:lnTo>
                  <a:pt x="105939" y="2254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5574956" y="6834151"/>
            <a:ext cx="114300" cy="120650"/>
          </a:xfrm>
          <a:custGeom>
            <a:avLst/>
            <a:gdLst/>
            <a:ahLst/>
            <a:cxnLst/>
            <a:rect l="l" t="t" r="r" b="b"/>
            <a:pathLst>
              <a:path w="114300" h="120650">
                <a:moveTo>
                  <a:pt x="77874" y="55511"/>
                </a:moveTo>
                <a:lnTo>
                  <a:pt x="42989" y="55511"/>
                </a:lnTo>
                <a:lnTo>
                  <a:pt x="46799" y="56705"/>
                </a:lnTo>
                <a:lnTo>
                  <a:pt x="54203" y="61569"/>
                </a:lnTo>
                <a:lnTo>
                  <a:pt x="57099" y="64731"/>
                </a:lnTo>
                <a:lnTo>
                  <a:pt x="59194" y="68643"/>
                </a:lnTo>
                <a:lnTo>
                  <a:pt x="90043" y="120294"/>
                </a:lnTo>
                <a:lnTo>
                  <a:pt x="114071" y="117436"/>
                </a:lnTo>
                <a:lnTo>
                  <a:pt x="84251" y="65773"/>
                </a:lnTo>
                <a:lnTo>
                  <a:pt x="83896" y="65100"/>
                </a:lnTo>
                <a:lnTo>
                  <a:pt x="82638" y="62852"/>
                </a:lnTo>
                <a:lnTo>
                  <a:pt x="82156" y="62128"/>
                </a:lnTo>
                <a:lnTo>
                  <a:pt x="81635" y="61442"/>
                </a:lnTo>
                <a:lnTo>
                  <a:pt x="78155" y="55854"/>
                </a:lnTo>
                <a:lnTo>
                  <a:pt x="77874" y="55511"/>
                </a:lnTo>
                <a:close/>
              </a:path>
              <a:path w="114300" h="120650">
                <a:moveTo>
                  <a:pt x="22263" y="927"/>
                </a:moveTo>
                <a:lnTo>
                  <a:pt x="0" y="1193"/>
                </a:lnTo>
                <a:lnTo>
                  <a:pt x="1447" y="120103"/>
                </a:lnTo>
                <a:lnTo>
                  <a:pt x="23723" y="119824"/>
                </a:lnTo>
                <a:lnTo>
                  <a:pt x="22936" y="55765"/>
                </a:lnTo>
                <a:lnTo>
                  <a:pt x="42989" y="55511"/>
                </a:lnTo>
                <a:lnTo>
                  <a:pt x="77874" y="55511"/>
                </a:lnTo>
                <a:lnTo>
                  <a:pt x="73952" y="50736"/>
                </a:lnTo>
                <a:lnTo>
                  <a:pt x="64109" y="41452"/>
                </a:lnTo>
                <a:lnTo>
                  <a:pt x="58153" y="39103"/>
                </a:lnTo>
                <a:lnTo>
                  <a:pt x="51142" y="39001"/>
                </a:lnTo>
                <a:lnTo>
                  <a:pt x="51618" y="38595"/>
                </a:lnTo>
                <a:lnTo>
                  <a:pt x="22733" y="38595"/>
                </a:lnTo>
                <a:lnTo>
                  <a:pt x="22263" y="927"/>
                </a:lnTo>
                <a:close/>
              </a:path>
              <a:path w="114300" h="120650">
                <a:moveTo>
                  <a:pt x="96761" y="0"/>
                </a:moveTo>
                <a:lnTo>
                  <a:pt x="67576" y="368"/>
                </a:lnTo>
                <a:lnTo>
                  <a:pt x="22733" y="38595"/>
                </a:lnTo>
                <a:lnTo>
                  <a:pt x="51618" y="38595"/>
                </a:lnTo>
                <a:lnTo>
                  <a:pt x="967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5681535" y="6830184"/>
            <a:ext cx="128905" cy="125730"/>
          </a:xfrm>
          <a:custGeom>
            <a:avLst/>
            <a:gdLst/>
            <a:ahLst/>
            <a:cxnLst/>
            <a:rect l="l" t="t" r="r" b="b"/>
            <a:pathLst>
              <a:path w="128904" h="125729">
                <a:moveTo>
                  <a:pt x="63754" y="0"/>
                </a:moveTo>
                <a:lnTo>
                  <a:pt x="19037" y="16687"/>
                </a:lnTo>
                <a:lnTo>
                  <a:pt x="254" y="62026"/>
                </a:lnTo>
                <a:lnTo>
                  <a:pt x="0" y="62293"/>
                </a:lnTo>
                <a:lnTo>
                  <a:pt x="11183" y="99198"/>
                </a:lnTo>
                <a:lnTo>
                  <a:pt x="52549" y="124277"/>
                </a:lnTo>
                <a:lnTo>
                  <a:pt x="65290" y="125310"/>
                </a:lnTo>
                <a:lnTo>
                  <a:pt x="65544" y="124790"/>
                </a:lnTo>
                <a:lnTo>
                  <a:pt x="78134" y="123546"/>
                </a:lnTo>
                <a:lnTo>
                  <a:pt x="89803" y="120137"/>
                </a:lnTo>
                <a:lnTo>
                  <a:pt x="100550" y="114558"/>
                </a:lnTo>
                <a:lnTo>
                  <a:pt x="110375" y="106806"/>
                </a:lnTo>
                <a:lnTo>
                  <a:pt x="110998" y="106083"/>
                </a:lnTo>
                <a:lnTo>
                  <a:pt x="64795" y="106083"/>
                </a:lnTo>
                <a:lnTo>
                  <a:pt x="57006" y="105437"/>
                </a:lnTo>
                <a:lnTo>
                  <a:pt x="25691" y="72808"/>
                </a:lnTo>
                <a:lnTo>
                  <a:pt x="24853" y="63779"/>
                </a:lnTo>
                <a:lnTo>
                  <a:pt x="25423" y="54609"/>
                </a:lnTo>
                <a:lnTo>
                  <a:pt x="47750" y="23136"/>
                </a:lnTo>
                <a:lnTo>
                  <a:pt x="63487" y="19735"/>
                </a:lnTo>
                <a:lnTo>
                  <a:pt x="112372" y="19735"/>
                </a:lnTo>
                <a:lnTo>
                  <a:pt x="108369" y="15722"/>
                </a:lnTo>
                <a:lnTo>
                  <a:pt x="98163" y="8829"/>
                </a:lnTo>
                <a:lnTo>
                  <a:pt x="87323" y="3908"/>
                </a:lnTo>
                <a:lnTo>
                  <a:pt x="75852" y="963"/>
                </a:lnTo>
                <a:lnTo>
                  <a:pt x="63754" y="0"/>
                </a:lnTo>
                <a:close/>
              </a:path>
              <a:path w="128904" h="125729">
                <a:moveTo>
                  <a:pt x="112372" y="19735"/>
                </a:moveTo>
                <a:lnTo>
                  <a:pt x="63741" y="19735"/>
                </a:lnTo>
                <a:lnTo>
                  <a:pt x="72063" y="20402"/>
                </a:lnTo>
                <a:lnTo>
                  <a:pt x="79619" y="22613"/>
                </a:lnTo>
                <a:lnTo>
                  <a:pt x="103142" y="53747"/>
                </a:lnTo>
                <a:lnTo>
                  <a:pt x="103881" y="63779"/>
                </a:lnTo>
                <a:lnTo>
                  <a:pt x="103323" y="71855"/>
                </a:lnTo>
                <a:lnTo>
                  <a:pt x="79800" y="102922"/>
                </a:lnTo>
                <a:lnTo>
                  <a:pt x="64795" y="106083"/>
                </a:lnTo>
                <a:lnTo>
                  <a:pt x="110998" y="106083"/>
                </a:lnTo>
                <a:lnTo>
                  <a:pt x="128633" y="62293"/>
                </a:lnTo>
                <a:lnTo>
                  <a:pt x="128752" y="60451"/>
                </a:lnTo>
                <a:lnTo>
                  <a:pt x="127250" y="46797"/>
                </a:lnTo>
                <a:lnTo>
                  <a:pt x="123351" y="34791"/>
                </a:lnTo>
                <a:lnTo>
                  <a:pt x="117058" y="24433"/>
                </a:lnTo>
                <a:lnTo>
                  <a:pt x="112372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5822543" y="6830644"/>
            <a:ext cx="137160" cy="120650"/>
          </a:xfrm>
          <a:custGeom>
            <a:avLst/>
            <a:gdLst/>
            <a:ahLst/>
            <a:cxnLst/>
            <a:rect l="l" t="t" r="r" b="b"/>
            <a:pathLst>
              <a:path w="137160" h="120650">
                <a:moveTo>
                  <a:pt x="22263" y="1384"/>
                </a:moveTo>
                <a:lnTo>
                  <a:pt x="0" y="1663"/>
                </a:lnTo>
                <a:lnTo>
                  <a:pt x="1447" y="120561"/>
                </a:lnTo>
                <a:lnTo>
                  <a:pt x="23723" y="120294"/>
                </a:lnTo>
                <a:lnTo>
                  <a:pt x="22669" y="34696"/>
                </a:lnTo>
                <a:lnTo>
                  <a:pt x="49249" y="34696"/>
                </a:lnTo>
                <a:lnTo>
                  <a:pt x="22263" y="1384"/>
                </a:lnTo>
                <a:close/>
              </a:path>
              <a:path w="137160" h="120650">
                <a:moveTo>
                  <a:pt x="136070" y="33591"/>
                </a:moveTo>
                <a:lnTo>
                  <a:pt x="113538" y="33591"/>
                </a:lnTo>
                <a:lnTo>
                  <a:pt x="114592" y="119176"/>
                </a:lnTo>
                <a:lnTo>
                  <a:pt x="137109" y="118897"/>
                </a:lnTo>
                <a:lnTo>
                  <a:pt x="136070" y="33591"/>
                </a:lnTo>
                <a:close/>
              </a:path>
              <a:path w="137160" h="120650">
                <a:moveTo>
                  <a:pt x="49249" y="34696"/>
                </a:moveTo>
                <a:lnTo>
                  <a:pt x="22669" y="34696"/>
                </a:lnTo>
                <a:lnTo>
                  <a:pt x="58813" y="80136"/>
                </a:lnTo>
                <a:lnTo>
                  <a:pt x="78524" y="79895"/>
                </a:lnTo>
                <a:lnTo>
                  <a:pt x="94705" y="58496"/>
                </a:lnTo>
                <a:lnTo>
                  <a:pt x="68529" y="58496"/>
                </a:lnTo>
                <a:lnTo>
                  <a:pt x="49249" y="34696"/>
                </a:lnTo>
                <a:close/>
              </a:path>
              <a:path w="137160" h="120650">
                <a:moveTo>
                  <a:pt x="135661" y="0"/>
                </a:moveTo>
                <a:lnTo>
                  <a:pt x="113131" y="279"/>
                </a:lnTo>
                <a:lnTo>
                  <a:pt x="68529" y="58496"/>
                </a:lnTo>
                <a:lnTo>
                  <a:pt x="94705" y="58496"/>
                </a:lnTo>
                <a:lnTo>
                  <a:pt x="113538" y="33591"/>
                </a:lnTo>
                <a:lnTo>
                  <a:pt x="136070" y="33591"/>
                </a:lnTo>
                <a:lnTo>
                  <a:pt x="1356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5978905" y="6829058"/>
            <a:ext cx="109855" cy="120650"/>
          </a:xfrm>
          <a:custGeom>
            <a:avLst/>
            <a:gdLst/>
            <a:ahLst/>
            <a:cxnLst/>
            <a:rect l="l" t="t" r="r" b="b"/>
            <a:pathLst>
              <a:path w="109854" h="120650">
                <a:moveTo>
                  <a:pt x="108280" y="0"/>
                </a:moveTo>
                <a:lnTo>
                  <a:pt x="0" y="1333"/>
                </a:lnTo>
                <a:lnTo>
                  <a:pt x="1447" y="120230"/>
                </a:lnTo>
                <a:lnTo>
                  <a:pt x="23723" y="119964"/>
                </a:lnTo>
                <a:lnTo>
                  <a:pt x="22491" y="19773"/>
                </a:lnTo>
                <a:lnTo>
                  <a:pt x="86232" y="18986"/>
                </a:lnTo>
                <a:lnTo>
                  <a:pt x="108511" y="18986"/>
                </a:lnTo>
                <a:lnTo>
                  <a:pt x="108280" y="0"/>
                </a:lnTo>
                <a:close/>
              </a:path>
              <a:path w="109854" h="120650">
                <a:moveTo>
                  <a:pt x="108511" y="18986"/>
                </a:moveTo>
                <a:lnTo>
                  <a:pt x="86232" y="18986"/>
                </a:lnTo>
                <a:lnTo>
                  <a:pt x="87464" y="119189"/>
                </a:lnTo>
                <a:lnTo>
                  <a:pt x="109727" y="118910"/>
                </a:lnTo>
                <a:lnTo>
                  <a:pt x="108511" y="189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6095898" y="6827646"/>
            <a:ext cx="109220" cy="121285"/>
          </a:xfrm>
          <a:custGeom>
            <a:avLst/>
            <a:gdLst/>
            <a:ahLst/>
            <a:cxnLst/>
            <a:rect l="l" t="t" r="r" b="b"/>
            <a:pathLst>
              <a:path w="109220" h="121284">
                <a:moveTo>
                  <a:pt x="57706" y="19608"/>
                </a:moveTo>
                <a:lnTo>
                  <a:pt x="33337" y="19608"/>
                </a:lnTo>
                <a:lnTo>
                  <a:pt x="0" y="120230"/>
                </a:lnTo>
                <a:lnTo>
                  <a:pt x="23050" y="121221"/>
                </a:lnTo>
                <a:lnTo>
                  <a:pt x="53365" y="24739"/>
                </a:lnTo>
                <a:lnTo>
                  <a:pt x="53492" y="24231"/>
                </a:lnTo>
                <a:lnTo>
                  <a:pt x="53695" y="23888"/>
                </a:lnTo>
                <a:lnTo>
                  <a:pt x="53860" y="23710"/>
                </a:lnTo>
                <a:lnTo>
                  <a:pt x="54533" y="22504"/>
                </a:lnTo>
                <a:lnTo>
                  <a:pt x="55333" y="21488"/>
                </a:lnTo>
                <a:lnTo>
                  <a:pt x="57188" y="19748"/>
                </a:lnTo>
                <a:lnTo>
                  <a:pt x="57706" y="19608"/>
                </a:lnTo>
                <a:close/>
              </a:path>
              <a:path w="109220" h="121284">
                <a:moveTo>
                  <a:pt x="107560" y="18973"/>
                </a:moveTo>
                <a:lnTo>
                  <a:pt x="85293" y="18973"/>
                </a:lnTo>
                <a:lnTo>
                  <a:pt x="86525" y="119164"/>
                </a:lnTo>
                <a:lnTo>
                  <a:pt x="108788" y="118897"/>
                </a:lnTo>
                <a:lnTo>
                  <a:pt x="107560" y="18973"/>
                </a:lnTo>
                <a:close/>
              </a:path>
              <a:path w="109220" h="121284">
                <a:moveTo>
                  <a:pt x="107327" y="0"/>
                </a:moveTo>
                <a:lnTo>
                  <a:pt x="19278" y="1066"/>
                </a:lnTo>
                <a:lnTo>
                  <a:pt x="19507" y="19786"/>
                </a:lnTo>
                <a:lnTo>
                  <a:pt x="33337" y="19608"/>
                </a:lnTo>
                <a:lnTo>
                  <a:pt x="57706" y="19608"/>
                </a:lnTo>
                <a:lnTo>
                  <a:pt x="58839" y="19303"/>
                </a:lnTo>
                <a:lnTo>
                  <a:pt x="85293" y="18973"/>
                </a:lnTo>
                <a:lnTo>
                  <a:pt x="107560" y="18973"/>
                </a:lnTo>
                <a:lnTo>
                  <a:pt x="10732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6216287" y="6823624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5" h="125095">
                <a:moveTo>
                  <a:pt x="63913" y="0"/>
                </a:moveTo>
                <a:lnTo>
                  <a:pt x="24822" y="10928"/>
                </a:lnTo>
                <a:lnTo>
                  <a:pt x="765" y="49600"/>
                </a:lnTo>
                <a:lnTo>
                  <a:pt x="0" y="61988"/>
                </a:lnTo>
                <a:lnTo>
                  <a:pt x="1060" y="72844"/>
                </a:lnTo>
                <a:lnTo>
                  <a:pt x="26246" y="113535"/>
                </a:lnTo>
                <a:lnTo>
                  <a:pt x="65437" y="125044"/>
                </a:lnTo>
                <a:lnTo>
                  <a:pt x="67989" y="124764"/>
                </a:lnTo>
                <a:lnTo>
                  <a:pt x="76531" y="124276"/>
                </a:lnTo>
                <a:lnTo>
                  <a:pt x="114346" y="109713"/>
                </a:lnTo>
                <a:lnTo>
                  <a:pt x="118742" y="105816"/>
                </a:lnTo>
                <a:lnTo>
                  <a:pt x="65970" y="105816"/>
                </a:lnTo>
                <a:lnTo>
                  <a:pt x="57188" y="104742"/>
                </a:lnTo>
                <a:lnTo>
                  <a:pt x="27479" y="77649"/>
                </a:lnTo>
                <a:lnTo>
                  <a:pt x="24479" y="61988"/>
                </a:lnTo>
                <a:lnTo>
                  <a:pt x="24543" y="60540"/>
                </a:lnTo>
                <a:lnTo>
                  <a:pt x="24708" y="60198"/>
                </a:lnTo>
                <a:lnTo>
                  <a:pt x="24682" y="58394"/>
                </a:lnTo>
                <a:lnTo>
                  <a:pt x="124771" y="57175"/>
                </a:lnTo>
                <a:lnTo>
                  <a:pt x="123607" y="45540"/>
                </a:lnTo>
                <a:lnTo>
                  <a:pt x="121848" y="39382"/>
                </a:lnTo>
                <a:lnTo>
                  <a:pt x="28810" y="39382"/>
                </a:lnTo>
                <a:lnTo>
                  <a:pt x="31134" y="34912"/>
                </a:lnTo>
                <a:lnTo>
                  <a:pt x="34385" y="31153"/>
                </a:lnTo>
                <a:lnTo>
                  <a:pt x="42665" y="25069"/>
                </a:lnTo>
                <a:lnTo>
                  <a:pt x="47034" y="22847"/>
                </a:lnTo>
                <a:lnTo>
                  <a:pt x="51632" y="21412"/>
                </a:lnTo>
                <a:lnTo>
                  <a:pt x="53829" y="20535"/>
                </a:lnTo>
                <a:lnTo>
                  <a:pt x="56051" y="19913"/>
                </a:lnTo>
                <a:lnTo>
                  <a:pt x="60471" y="19177"/>
                </a:lnTo>
                <a:lnTo>
                  <a:pt x="62604" y="18986"/>
                </a:lnTo>
                <a:lnTo>
                  <a:pt x="109736" y="18986"/>
                </a:lnTo>
                <a:lnTo>
                  <a:pt x="109455" y="18656"/>
                </a:lnTo>
                <a:lnTo>
                  <a:pt x="74758" y="889"/>
                </a:lnTo>
                <a:lnTo>
                  <a:pt x="68091" y="76"/>
                </a:lnTo>
                <a:lnTo>
                  <a:pt x="63913" y="0"/>
                </a:lnTo>
                <a:close/>
              </a:path>
              <a:path w="127635" h="125095">
                <a:moveTo>
                  <a:pt x="111245" y="81940"/>
                </a:moveTo>
                <a:lnTo>
                  <a:pt x="110242" y="83146"/>
                </a:lnTo>
                <a:lnTo>
                  <a:pt x="106534" y="87376"/>
                </a:lnTo>
                <a:lnTo>
                  <a:pt x="105696" y="88417"/>
                </a:lnTo>
                <a:lnTo>
                  <a:pt x="65970" y="105816"/>
                </a:lnTo>
                <a:lnTo>
                  <a:pt x="118742" y="105816"/>
                </a:lnTo>
                <a:lnTo>
                  <a:pt x="120979" y="103833"/>
                </a:lnTo>
                <a:lnTo>
                  <a:pt x="127311" y="96862"/>
                </a:lnTo>
                <a:lnTo>
                  <a:pt x="111245" y="81940"/>
                </a:lnTo>
                <a:close/>
              </a:path>
              <a:path w="127635" h="125095">
                <a:moveTo>
                  <a:pt x="109736" y="18986"/>
                </a:moveTo>
                <a:lnTo>
                  <a:pt x="62604" y="18986"/>
                </a:lnTo>
                <a:lnTo>
                  <a:pt x="67596" y="19011"/>
                </a:lnTo>
                <a:lnTo>
                  <a:pt x="70161" y="19316"/>
                </a:lnTo>
                <a:lnTo>
                  <a:pt x="71406" y="19558"/>
                </a:lnTo>
                <a:lnTo>
                  <a:pt x="72703" y="19913"/>
                </a:lnTo>
                <a:lnTo>
                  <a:pt x="77908" y="21183"/>
                </a:lnTo>
                <a:lnTo>
                  <a:pt x="82924" y="23469"/>
                </a:lnTo>
                <a:lnTo>
                  <a:pt x="92399" y="30022"/>
                </a:lnTo>
                <a:lnTo>
                  <a:pt x="95904" y="33947"/>
                </a:lnTo>
                <a:lnTo>
                  <a:pt x="98177" y="38531"/>
                </a:lnTo>
                <a:lnTo>
                  <a:pt x="28810" y="39382"/>
                </a:lnTo>
                <a:lnTo>
                  <a:pt x="121848" y="39382"/>
                </a:lnTo>
                <a:lnTo>
                  <a:pt x="120666" y="35244"/>
                </a:lnTo>
                <a:lnTo>
                  <a:pt x="115948" y="26284"/>
                </a:lnTo>
                <a:lnTo>
                  <a:pt x="109736" y="189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6352959" y="6824610"/>
            <a:ext cx="114300" cy="120650"/>
          </a:xfrm>
          <a:custGeom>
            <a:avLst/>
            <a:gdLst/>
            <a:ahLst/>
            <a:cxnLst/>
            <a:rect l="l" t="t" r="r" b="b"/>
            <a:pathLst>
              <a:path w="114300" h="120650">
                <a:moveTo>
                  <a:pt x="77874" y="55511"/>
                </a:moveTo>
                <a:lnTo>
                  <a:pt x="42989" y="55511"/>
                </a:lnTo>
                <a:lnTo>
                  <a:pt x="46799" y="56705"/>
                </a:lnTo>
                <a:lnTo>
                  <a:pt x="54203" y="61569"/>
                </a:lnTo>
                <a:lnTo>
                  <a:pt x="57099" y="64731"/>
                </a:lnTo>
                <a:lnTo>
                  <a:pt x="59194" y="68643"/>
                </a:lnTo>
                <a:lnTo>
                  <a:pt x="90043" y="120294"/>
                </a:lnTo>
                <a:lnTo>
                  <a:pt x="114071" y="117436"/>
                </a:lnTo>
                <a:lnTo>
                  <a:pt x="84251" y="65773"/>
                </a:lnTo>
                <a:lnTo>
                  <a:pt x="83502" y="64363"/>
                </a:lnTo>
                <a:lnTo>
                  <a:pt x="82626" y="62852"/>
                </a:lnTo>
                <a:lnTo>
                  <a:pt x="82156" y="62128"/>
                </a:lnTo>
                <a:lnTo>
                  <a:pt x="81635" y="61442"/>
                </a:lnTo>
                <a:lnTo>
                  <a:pt x="78155" y="55854"/>
                </a:lnTo>
                <a:lnTo>
                  <a:pt x="77874" y="55511"/>
                </a:lnTo>
                <a:close/>
              </a:path>
              <a:path w="114300" h="120650">
                <a:moveTo>
                  <a:pt x="22263" y="927"/>
                </a:moveTo>
                <a:lnTo>
                  <a:pt x="0" y="1193"/>
                </a:lnTo>
                <a:lnTo>
                  <a:pt x="1447" y="120091"/>
                </a:lnTo>
                <a:lnTo>
                  <a:pt x="23723" y="119824"/>
                </a:lnTo>
                <a:lnTo>
                  <a:pt x="22936" y="55765"/>
                </a:lnTo>
                <a:lnTo>
                  <a:pt x="42989" y="55511"/>
                </a:lnTo>
                <a:lnTo>
                  <a:pt x="77874" y="55511"/>
                </a:lnTo>
                <a:lnTo>
                  <a:pt x="73952" y="50736"/>
                </a:lnTo>
                <a:lnTo>
                  <a:pt x="64109" y="41452"/>
                </a:lnTo>
                <a:lnTo>
                  <a:pt x="58153" y="39103"/>
                </a:lnTo>
                <a:lnTo>
                  <a:pt x="51155" y="39001"/>
                </a:lnTo>
                <a:lnTo>
                  <a:pt x="51630" y="38595"/>
                </a:lnTo>
                <a:lnTo>
                  <a:pt x="22733" y="38595"/>
                </a:lnTo>
                <a:lnTo>
                  <a:pt x="22263" y="927"/>
                </a:lnTo>
                <a:close/>
              </a:path>
              <a:path w="114300" h="120650">
                <a:moveTo>
                  <a:pt x="96761" y="0"/>
                </a:moveTo>
                <a:lnTo>
                  <a:pt x="67576" y="368"/>
                </a:lnTo>
                <a:lnTo>
                  <a:pt x="22733" y="38595"/>
                </a:lnTo>
                <a:lnTo>
                  <a:pt x="51630" y="38595"/>
                </a:lnTo>
                <a:lnTo>
                  <a:pt x="967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6459588" y="6823171"/>
            <a:ext cx="108585" cy="120014"/>
          </a:xfrm>
          <a:custGeom>
            <a:avLst/>
            <a:gdLst/>
            <a:ahLst/>
            <a:cxnLst/>
            <a:rect l="l" t="t" r="r" b="b"/>
            <a:pathLst>
              <a:path w="108584" h="120015">
                <a:moveTo>
                  <a:pt x="65509" y="19507"/>
                </a:moveTo>
                <a:lnTo>
                  <a:pt x="43230" y="19507"/>
                </a:lnTo>
                <a:lnTo>
                  <a:pt x="44462" y="119697"/>
                </a:lnTo>
                <a:lnTo>
                  <a:pt x="66725" y="119430"/>
                </a:lnTo>
                <a:lnTo>
                  <a:pt x="65509" y="19507"/>
                </a:lnTo>
                <a:close/>
              </a:path>
              <a:path w="108584" h="120015">
                <a:moveTo>
                  <a:pt x="108280" y="0"/>
                </a:moveTo>
                <a:lnTo>
                  <a:pt x="0" y="1320"/>
                </a:lnTo>
                <a:lnTo>
                  <a:pt x="228" y="20040"/>
                </a:lnTo>
                <a:lnTo>
                  <a:pt x="43230" y="19507"/>
                </a:lnTo>
                <a:lnTo>
                  <a:pt x="65509" y="19507"/>
                </a:lnTo>
                <a:lnTo>
                  <a:pt x="65506" y="19227"/>
                </a:lnTo>
                <a:lnTo>
                  <a:pt x="108508" y="18707"/>
                </a:lnTo>
                <a:lnTo>
                  <a:pt x="10828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6567792" y="6819314"/>
            <a:ext cx="128905" cy="125730"/>
          </a:xfrm>
          <a:custGeom>
            <a:avLst/>
            <a:gdLst/>
            <a:ahLst/>
            <a:cxnLst/>
            <a:rect l="l" t="t" r="r" b="b"/>
            <a:pathLst>
              <a:path w="128904" h="125729">
                <a:moveTo>
                  <a:pt x="63741" y="0"/>
                </a:moveTo>
                <a:lnTo>
                  <a:pt x="19024" y="16687"/>
                </a:lnTo>
                <a:lnTo>
                  <a:pt x="241" y="62026"/>
                </a:lnTo>
                <a:lnTo>
                  <a:pt x="0" y="62293"/>
                </a:lnTo>
                <a:lnTo>
                  <a:pt x="11176" y="99198"/>
                </a:lnTo>
                <a:lnTo>
                  <a:pt x="52538" y="124277"/>
                </a:lnTo>
                <a:lnTo>
                  <a:pt x="65278" y="125310"/>
                </a:lnTo>
                <a:lnTo>
                  <a:pt x="65532" y="124790"/>
                </a:lnTo>
                <a:lnTo>
                  <a:pt x="78123" y="123546"/>
                </a:lnTo>
                <a:lnTo>
                  <a:pt x="89796" y="120137"/>
                </a:lnTo>
                <a:lnTo>
                  <a:pt x="100548" y="114558"/>
                </a:lnTo>
                <a:lnTo>
                  <a:pt x="110375" y="106806"/>
                </a:lnTo>
                <a:lnTo>
                  <a:pt x="110998" y="106083"/>
                </a:lnTo>
                <a:lnTo>
                  <a:pt x="64795" y="106083"/>
                </a:lnTo>
                <a:lnTo>
                  <a:pt x="56999" y="105437"/>
                </a:lnTo>
                <a:lnTo>
                  <a:pt x="25689" y="72808"/>
                </a:lnTo>
                <a:lnTo>
                  <a:pt x="24853" y="63779"/>
                </a:lnTo>
                <a:lnTo>
                  <a:pt x="25416" y="54609"/>
                </a:lnTo>
                <a:lnTo>
                  <a:pt x="47742" y="23136"/>
                </a:lnTo>
                <a:lnTo>
                  <a:pt x="63474" y="19735"/>
                </a:lnTo>
                <a:lnTo>
                  <a:pt x="112360" y="19735"/>
                </a:lnTo>
                <a:lnTo>
                  <a:pt x="108356" y="15722"/>
                </a:lnTo>
                <a:lnTo>
                  <a:pt x="98152" y="8829"/>
                </a:lnTo>
                <a:lnTo>
                  <a:pt x="87315" y="3908"/>
                </a:lnTo>
                <a:lnTo>
                  <a:pt x="75845" y="963"/>
                </a:lnTo>
                <a:lnTo>
                  <a:pt x="63741" y="0"/>
                </a:lnTo>
                <a:close/>
              </a:path>
              <a:path w="128904" h="125729">
                <a:moveTo>
                  <a:pt x="112360" y="19735"/>
                </a:moveTo>
                <a:lnTo>
                  <a:pt x="63728" y="19735"/>
                </a:lnTo>
                <a:lnTo>
                  <a:pt x="72053" y="20402"/>
                </a:lnTo>
                <a:lnTo>
                  <a:pt x="79613" y="22613"/>
                </a:lnTo>
                <a:lnTo>
                  <a:pt x="103131" y="53747"/>
                </a:lnTo>
                <a:lnTo>
                  <a:pt x="103869" y="63779"/>
                </a:lnTo>
                <a:lnTo>
                  <a:pt x="103310" y="71855"/>
                </a:lnTo>
                <a:lnTo>
                  <a:pt x="79794" y="102922"/>
                </a:lnTo>
                <a:lnTo>
                  <a:pt x="64795" y="106083"/>
                </a:lnTo>
                <a:lnTo>
                  <a:pt x="110998" y="106083"/>
                </a:lnTo>
                <a:lnTo>
                  <a:pt x="128633" y="62293"/>
                </a:lnTo>
                <a:lnTo>
                  <a:pt x="128739" y="60451"/>
                </a:lnTo>
                <a:lnTo>
                  <a:pt x="127242" y="46797"/>
                </a:lnTo>
                <a:lnTo>
                  <a:pt x="123343" y="34791"/>
                </a:lnTo>
                <a:lnTo>
                  <a:pt x="117047" y="24433"/>
                </a:lnTo>
                <a:lnTo>
                  <a:pt x="112360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6708787" y="6819775"/>
            <a:ext cx="137160" cy="120650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22263" y="1384"/>
                </a:moveTo>
                <a:lnTo>
                  <a:pt x="0" y="1663"/>
                </a:lnTo>
                <a:lnTo>
                  <a:pt x="1447" y="120573"/>
                </a:lnTo>
                <a:lnTo>
                  <a:pt x="23710" y="120294"/>
                </a:lnTo>
                <a:lnTo>
                  <a:pt x="22669" y="34696"/>
                </a:lnTo>
                <a:lnTo>
                  <a:pt x="49249" y="34696"/>
                </a:lnTo>
                <a:lnTo>
                  <a:pt x="22263" y="1384"/>
                </a:lnTo>
                <a:close/>
              </a:path>
              <a:path w="137159" h="120650">
                <a:moveTo>
                  <a:pt x="136074" y="33591"/>
                </a:moveTo>
                <a:lnTo>
                  <a:pt x="113538" y="33591"/>
                </a:lnTo>
                <a:lnTo>
                  <a:pt x="114592" y="119176"/>
                </a:lnTo>
                <a:lnTo>
                  <a:pt x="137121" y="118897"/>
                </a:lnTo>
                <a:lnTo>
                  <a:pt x="136074" y="33591"/>
                </a:lnTo>
                <a:close/>
              </a:path>
              <a:path w="137159" h="120650">
                <a:moveTo>
                  <a:pt x="49249" y="34696"/>
                </a:moveTo>
                <a:lnTo>
                  <a:pt x="22669" y="34696"/>
                </a:lnTo>
                <a:lnTo>
                  <a:pt x="58813" y="80136"/>
                </a:lnTo>
                <a:lnTo>
                  <a:pt x="78524" y="79895"/>
                </a:lnTo>
                <a:lnTo>
                  <a:pt x="94705" y="58496"/>
                </a:lnTo>
                <a:lnTo>
                  <a:pt x="68529" y="58496"/>
                </a:lnTo>
                <a:lnTo>
                  <a:pt x="49249" y="34696"/>
                </a:lnTo>
                <a:close/>
              </a:path>
              <a:path w="137159" h="120650">
                <a:moveTo>
                  <a:pt x="135661" y="0"/>
                </a:moveTo>
                <a:lnTo>
                  <a:pt x="113131" y="279"/>
                </a:lnTo>
                <a:lnTo>
                  <a:pt x="68529" y="58496"/>
                </a:lnTo>
                <a:lnTo>
                  <a:pt x="94705" y="58496"/>
                </a:lnTo>
                <a:lnTo>
                  <a:pt x="113538" y="33591"/>
                </a:lnTo>
                <a:lnTo>
                  <a:pt x="136074" y="33591"/>
                </a:lnTo>
                <a:lnTo>
                  <a:pt x="1356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6967308" y="6816605"/>
            <a:ext cx="136525" cy="179070"/>
          </a:xfrm>
          <a:custGeom>
            <a:avLst/>
            <a:gdLst/>
            <a:ahLst/>
            <a:cxnLst/>
            <a:rect l="l" t="t" r="r" b="b"/>
            <a:pathLst>
              <a:path w="136525" h="179070">
                <a:moveTo>
                  <a:pt x="11112" y="157098"/>
                </a:moveTo>
                <a:lnTo>
                  <a:pt x="26060" y="178955"/>
                </a:lnTo>
                <a:lnTo>
                  <a:pt x="32067" y="178790"/>
                </a:lnTo>
                <a:lnTo>
                  <a:pt x="66248" y="158673"/>
                </a:lnTo>
                <a:lnTo>
                  <a:pt x="21539" y="158673"/>
                </a:lnTo>
                <a:lnTo>
                  <a:pt x="18122" y="158368"/>
                </a:lnTo>
                <a:lnTo>
                  <a:pt x="16408" y="158051"/>
                </a:lnTo>
                <a:lnTo>
                  <a:pt x="14706" y="157568"/>
                </a:lnTo>
                <a:lnTo>
                  <a:pt x="13385" y="157492"/>
                </a:lnTo>
                <a:lnTo>
                  <a:pt x="12179" y="157162"/>
                </a:lnTo>
                <a:lnTo>
                  <a:pt x="11112" y="157098"/>
                </a:lnTo>
                <a:close/>
              </a:path>
              <a:path w="136525" h="179070">
                <a:moveTo>
                  <a:pt x="25082" y="1358"/>
                </a:moveTo>
                <a:lnTo>
                  <a:pt x="0" y="1663"/>
                </a:lnTo>
                <a:lnTo>
                  <a:pt x="59550" y="119341"/>
                </a:lnTo>
                <a:lnTo>
                  <a:pt x="47066" y="145376"/>
                </a:lnTo>
                <a:lnTo>
                  <a:pt x="44907" y="149923"/>
                </a:lnTo>
                <a:lnTo>
                  <a:pt x="41833" y="153390"/>
                </a:lnTo>
                <a:lnTo>
                  <a:pt x="33858" y="157581"/>
                </a:lnTo>
                <a:lnTo>
                  <a:pt x="29476" y="158661"/>
                </a:lnTo>
                <a:lnTo>
                  <a:pt x="21539" y="158673"/>
                </a:lnTo>
                <a:lnTo>
                  <a:pt x="66254" y="158661"/>
                </a:lnTo>
                <a:lnTo>
                  <a:pt x="68414" y="153835"/>
                </a:lnTo>
                <a:lnTo>
                  <a:pt x="95425" y="92278"/>
                </a:lnTo>
                <a:lnTo>
                  <a:pt x="71247" y="92278"/>
                </a:lnTo>
                <a:lnTo>
                  <a:pt x="25082" y="1358"/>
                </a:lnTo>
                <a:close/>
              </a:path>
              <a:path w="136525" h="179070">
                <a:moveTo>
                  <a:pt x="47066" y="145122"/>
                </a:moveTo>
                <a:lnTo>
                  <a:pt x="46951" y="145376"/>
                </a:lnTo>
                <a:lnTo>
                  <a:pt x="47066" y="145122"/>
                </a:lnTo>
                <a:close/>
              </a:path>
              <a:path w="136525" h="179070">
                <a:moveTo>
                  <a:pt x="135915" y="0"/>
                </a:moveTo>
                <a:lnTo>
                  <a:pt x="111086" y="304"/>
                </a:lnTo>
                <a:lnTo>
                  <a:pt x="71247" y="92278"/>
                </a:lnTo>
                <a:lnTo>
                  <a:pt x="95425" y="92278"/>
                </a:lnTo>
                <a:lnTo>
                  <a:pt x="13591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7106221" y="6815273"/>
            <a:ext cx="107314" cy="119380"/>
          </a:xfrm>
          <a:custGeom>
            <a:avLst/>
            <a:gdLst/>
            <a:ahLst/>
            <a:cxnLst/>
            <a:rect l="l" t="t" r="r" b="b"/>
            <a:pathLst>
              <a:path w="107315" h="119379">
                <a:moveTo>
                  <a:pt x="106599" y="70993"/>
                </a:moveTo>
                <a:lnTo>
                  <a:pt x="84315" y="70993"/>
                </a:lnTo>
                <a:lnTo>
                  <a:pt x="84912" y="119164"/>
                </a:lnTo>
                <a:lnTo>
                  <a:pt x="107187" y="118897"/>
                </a:lnTo>
                <a:lnTo>
                  <a:pt x="106599" y="70993"/>
                </a:lnTo>
                <a:close/>
              </a:path>
              <a:path w="107315" h="119379">
                <a:moveTo>
                  <a:pt x="23558" y="1003"/>
                </a:moveTo>
                <a:lnTo>
                  <a:pt x="0" y="1295"/>
                </a:lnTo>
                <a:lnTo>
                  <a:pt x="16941" y="46710"/>
                </a:lnTo>
                <a:lnTo>
                  <a:pt x="19418" y="52997"/>
                </a:lnTo>
                <a:lnTo>
                  <a:pt x="52920" y="71208"/>
                </a:lnTo>
                <a:lnTo>
                  <a:pt x="55130" y="71348"/>
                </a:lnTo>
                <a:lnTo>
                  <a:pt x="84315" y="70993"/>
                </a:lnTo>
                <a:lnTo>
                  <a:pt x="106599" y="70993"/>
                </a:lnTo>
                <a:lnTo>
                  <a:pt x="106371" y="52400"/>
                </a:lnTo>
                <a:lnTo>
                  <a:pt x="54216" y="52400"/>
                </a:lnTo>
                <a:lnTo>
                  <a:pt x="49517" y="51219"/>
                </a:lnTo>
                <a:lnTo>
                  <a:pt x="41262" y="46367"/>
                </a:lnTo>
                <a:lnTo>
                  <a:pt x="38493" y="43027"/>
                </a:lnTo>
                <a:lnTo>
                  <a:pt x="37071" y="38773"/>
                </a:lnTo>
                <a:lnTo>
                  <a:pt x="23558" y="1003"/>
                </a:lnTo>
                <a:close/>
              </a:path>
              <a:path w="107315" h="119379">
                <a:moveTo>
                  <a:pt x="105727" y="0"/>
                </a:moveTo>
                <a:lnTo>
                  <a:pt x="83451" y="266"/>
                </a:lnTo>
                <a:lnTo>
                  <a:pt x="84086" y="52031"/>
                </a:lnTo>
                <a:lnTo>
                  <a:pt x="54216" y="52400"/>
                </a:lnTo>
                <a:lnTo>
                  <a:pt x="106371" y="52400"/>
                </a:lnTo>
                <a:lnTo>
                  <a:pt x="10572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7224832" y="6811256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4" h="125095">
                <a:moveTo>
                  <a:pt x="63913" y="0"/>
                </a:moveTo>
                <a:lnTo>
                  <a:pt x="24822" y="10928"/>
                </a:lnTo>
                <a:lnTo>
                  <a:pt x="770" y="49600"/>
                </a:lnTo>
                <a:lnTo>
                  <a:pt x="0" y="61988"/>
                </a:lnTo>
                <a:lnTo>
                  <a:pt x="1060" y="72844"/>
                </a:lnTo>
                <a:lnTo>
                  <a:pt x="26248" y="113535"/>
                </a:lnTo>
                <a:lnTo>
                  <a:pt x="65449" y="125044"/>
                </a:lnTo>
                <a:lnTo>
                  <a:pt x="68002" y="124764"/>
                </a:lnTo>
                <a:lnTo>
                  <a:pt x="76536" y="124276"/>
                </a:lnTo>
                <a:lnTo>
                  <a:pt x="114346" y="109713"/>
                </a:lnTo>
                <a:lnTo>
                  <a:pt x="118742" y="105816"/>
                </a:lnTo>
                <a:lnTo>
                  <a:pt x="65970" y="105816"/>
                </a:lnTo>
                <a:lnTo>
                  <a:pt x="57188" y="104742"/>
                </a:lnTo>
                <a:lnTo>
                  <a:pt x="27486" y="77649"/>
                </a:lnTo>
                <a:lnTo>
                  <a:pt x="24479" y="61988"/>
                </a:lnTo>
                <a:lnTo>
                  <a:pt x="24543" y="60540"/>
                </a:lnTo>
                <a:lnTo>
                  <a:pt x="24708" y="60197"/>
                </a:lnTo>
                <a:lnTo>
                  <a:pt x="24695" y="58394"/>
                </a:lnTo>
                <a:lnTo>
                  <a:pt x="124771" y="57175"/>
                </a:lnTo>
                <a:lnTo>
                  <a:pt x="123607" y="45540"/>
                </a:lnTo>
                <a:lnTo>
                  <a:pt x="121848" y="39382"/>
                </a:lnTo>
                <a:lnTo>
                  <a:pt x="28810" y="39382"/>
                </a:lnTo>
                <a:lnTo>
                  <a:pt x="31147" y="34912"/>
                </a:lnTo>
                <a:lnTo>
                  <a:pt x="34385" y="31153"/>
                </a:lnTo>
                <a:lnTo>
                  <a:pt x="42665" y="25069"/>
                </a:lnTo>
                <a:lnTo>
                  <a:pt x="47034" y="22847"/>
                </a:lnTo>
                <a:lnTo>
                  <a:pt x="51632" y="21412"/>
                </a:lnTo>
                <a:lnTo>
                  <a:pt x="53829" y="20535"/>
                </a:lnTo>
                <a:lnTo>
                  <a:pt x="56051" y="19913"/>
                </a:lnTo>
                <a:lnTo>
                  <a:pt x="60471" y="19176"/>
                </a:lnTo>
                <a:lnTo>
                  <a:pt x="62604" y="18986"/>
                </a:lnTo>
                <a:lnTo>
                  <a:pt x="109736" y="18986"/>
                </a:lnTo>
                <a:lnTo>
                  <a:pt x="109455" y="18656"/>
                </a:lnTo>
                <a:lnTo>
                  <a:pt x="74758" y="888"/>
                </a:lnTo>
                <a:lnTo>
                  <a:pt x="68091" y="76"/>
                </a:lnTo>
                <a:lnTo>
                  <a:pt x="63913" y="0"/>
                </a:lnTo>
                <a:close/>
              </a:path>
              <a:path w="127634" h="125095">
                <a:moveTo>
                  <a:pt x="111258" y="81940"/>
                </a:moveTo>
                <a:lnTo>
                  <a:pt x="110242" y="83146"/>
                </a:lnTo>
                <a:lnTo>
                  <a:pt x="106534" y="87375"/>
                </a:lnTo>
                <a:lnTo>
                  <a:pt x="105708" y="88417"/>
                </a:lnTo>
                <a:lnTo>
                  <a:pt x="65970" y="105816"/>
                </a:lnTo>
                <a:lnTo>
                  <a:pt x="118742" y="105816"/>
                </a:lnTo>
                <a:lnTo>
                  <a:pt x="120979" y="103833"/>
                </a:lnTo>
                <a:lnTo>
                  <a:pt x="127311" y="96862"/>
                </a:lnTo>
                <a:lnTo>
                  <a:pt x="111258" y="81940"/>
                </a:lnTo>
                <a:close/>
              </a:path>
              <a:path w="127634" h="125095">
                <a:moveTo>
                  <a:pt x="109736" y="18986"/>
                </a:moveTo>
                <a:lnTo>
                  <a:pt x="62604" y="18986"/>
                </a:lnTo>
                <a:lnTo>
                  <a:pt x="67596" y="19011"/>
                </a:lnTo>
                <a:lnTo>
                  <a:pt x="70161" y="19316"/>
                </a:lnTo>
                <a:lnTo>
                  <a:pt x="71406" y="19557"/>
                </a:lnTo>
                <a:lnTo>
                  <a:pt x="72703" y="19913"/>
                </a:lnTo>
                <a:lnTo>
                  <a:pt x="77908" y="21183"/>
                </a:lnTo>
                <a:lnTo>
                  <a:pt x="82924" y="23469"/>
                </a:lnTo>
                <a:lnTo>
                  <a:pt x="92399" y="30022"/>
                </a:lnTo>
                <a:lnTo>
                  <a:pt x="95904" y="33947"/>
                </a:lnTo>
                <a:lnTo>
                  <a:pt x="98177" y="38531"/>
                </a:lnTo>
                <a:lnTo>
                  <a:pt x="28810" y="39382"/>
                </a:lnTo>
                <a:lnTo>
                  <a:pt x="121848" y="39382"/>
                </a:lnTo>
                <a:lnTo>
                  <a:pt x="120666" y="35244"/>
                </a:lnTo>
                <a:lnTo>
                  <a:pt x="115948" y="26284"/>
                </a:lnTo>
                <a:lnTo>
                  <a:pt x="109736" y="189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7358036" y="6774685"/>
            <a:ext cx="125095" cy="160020"/>
          </a:xfrm>
          <a:custGeom>
            <a:avLst/>
            <a:gdLst/>
            <a:ahLst/>
            <a:cxnLst/>
            <a:rect l="l" t="t" r="r" b="b"/>
            <a:pathLst>
              <a:path w="125095" h="160020">
                <a:moveTo>
                  <a:pt x="70650" y="0"/>
                </a:moveTo>
                <a:lnTo>
                  <a:pt x="58191" y="152"/>
                </a:lnTo>
                <a:lnTo>
                  <a:pt x="56654" y="342"/>
                </a:lnTo>
                <a:lnTo>
                  <a:pt x="55206" y="482"/>
                </a:lnTo>
                <a:lnTo>
                  <a:pt x="19837" y="14846"/>
                </a:lnTo>
                <a:lnTo>
                  <a:pt x="3490" y="49309"/>
                </a:lnTo>
                <a:lnTo>
                  <a:pt x="0" y="98259"/>
                </a:lnTo>
                <a:lnTo>
                  <a:pt x="1388" y="111004"/>
                </a:lnTo>
                <a:lnTo>
                  <a:pt x="26172" y="150007"/>
                </a:lnTo>
                <a:lnTo>
                  <a:pt x="62966" y="159499"/>
                </a:lnTo>
                <a:lnTo>
                  <a:pt x="76963" y="158215"/>
                </a:lnTo>
                <a:lnTo>
                  <a:pt x="89271" y="154725"/>
                </a:lnTo>
                <a:lnTo>
                  <a:pt x="99889" y="149028"/>
                </a:lnTo>
                <a:lnTo>
                  <a:pt x="108813" y="141122"/>
                </a:lnTo>
                <a:lnTo>
                  <a:pt x="110001" y="139509"/>
                </a:lnTo>
                <a:lnTo>
                  <a:pt x="62966" y="139509"/>
                </a:lnTo>
                <a:lnTo>
                  <a:pt x="54823" y="138856"/>
                </a:lnTo>
                <a:lnTo>
                  <a:pt x="25810" y="106108"/>
                </a:lnTo>
                <a:lnTo>
                  <a:pt x="25140" y="95694"/>
                </a:lnTo>
                <a:lnTo>
                  <a:pt x="25672" y="88468"/>
                </a:lnTo>
                <a:lnTo>
                  <a:pt x="54774" y="58269"/>
                </a:lnTo>
                <a:lnTo>
                  <a:pt x="61963" y="57505"/>
                </a:lnTo>
                <a:lnTo>
                  <a:pt x="111316" y="57505"/>
                </a:lnTo>
                <a:lnTo>
                  <a:pt x="110340" y="56426"/>
                </a:lnTo>
                <a:lnTo>
                  <a:pt x="25082" y="56426"/>
                </a:lnTo>
                <a:lnTo>
                  <a:pt x="25107" y="55448"/>
                </a:lnTo>
                <a:lnTo>
                  <a:pt x="33756" y="32486"/>
                </a:lnTo>
                <a:lnTo>
                  <a:pt x="35610" y="30416"/>
                </a:lnTo>
                <a:lnTo>
                  <a:pt x="37884" y="28460"/>
                </a:lnTo>
                <a:lnTo>
                  <a:pt x="43294" y="24803"/>
                </a:lnTo>
                <a:lnTo>
                  <a:pt x="46101" y="23355"/>
                </a:lnTo>
                <a:lnTo>
                  <a:pt x="48983" y="22301"/>
                </a:lnTo>
                <a:lnTo>
                  <a:pt x="51028" y="21424"/>
                </a:lnTo>
                <a:lnTo>
                  <a:pt x="73025" y="19189"/>
                </a:lnTo>
                <a:lnTo>
                  <a:pt x="94008" y="19189"/>
                </a:lnTo>
                <a:lnTo>
                  <a:pt x="100711" y="1930"/>
                </a:lnTo>
                <a:lnTo>
                  <a:pt x="98920" y="1828"/>
                </a:lnTo>
                <a:lnTo>
                  <a:pt x="94818" y="1371"/>
                </a:lnTo>
                <a:lnTo>
                  <a:pt x="89179" y="800"/>
                </a:lnTo>
                <a:lnTo>
                  <a:pt x="74739" y="76"/>
                </a:lnTo>
                <a:lnTo>
                  <a:pt x="70650" y="0"/>
                </a:lnTo>
                <a:close/>
              </a:path>
              <a:path w="125095" h="160020">
                <a:moveTo>
                  <a:pt x="111316" y="57505"/>
                </a:moveTo>
                <a:lnTo>
                  <a:pt x="62484" y="57505"/>
                </a:lnTo>
                <a:lnTo>
                  <a:pt x="69796" y="58038"/>
                </a:lnTo>
                <a:lnTo>
                  <a:pt x="76647" y="59828"/>
                </a:lnTo>
                <a:lnTo>
                  <a:pt x="100557" y="95694"/>
                </a:lnTo>
                <a:lnTo>
                  <a:pt x="100535" y="96659"/>
                </a:lnTo>
                <a:lnTo>
                  <a:pt x="84963" y="132396"/>
                </a:lnTo>
                <a:lnTo>
                  <a:pt x="62966" y="139509"/>
                </a:lnTo>
                <a:lnTo>
                  <a:pt x="110001" y="139509"/>
                </a:lnTo>
                <a:lnTo>
                  <a:pt x="115878" y="131532"/>
                </a:lnTo>
                <a:lnTo>
                  <a:pt x="120916" y="120765"/>
                </a:lnTo>
                <a:lnTo>
                  <a:pt x="123926" y="108820"/>
                </a:lnTo>
                <a:lnTo>
                  <a:pt x="124904" y="95694"/>
                </a:lnTo>
                <a:lnTo>
                  <a:pt x="123671" y="82745"/>
                </a:lnTo>
                <a:lnTo>
                  <a:pt x="120313" y="71310"/>
                </a:lnTo>
                <a:lnTo>
                  <a:pt x="114831" y="61390"/>
                </a:lnTo>
                <a:lnTo>
                  <a:pt x="111316" y="57505"/>
                </a:lnTo>
                <a:close/>
              </a:path>
              <a:path w="125095" h="160020">
                <a:moveTo>
                  <a:pt x="65316" y="37985"/>
                </a:moveTo>
                <a:lnTo>
                  <a:pt x="61302" y="38087"/>
                </a:lnTo>
                <a:lnTo>
                  <a:pt x="58572" y="38290"/>
                </a:lnTo>
                <a:lnTo>
                  <a:pt x="57213" y="38519"/>
                </a:lnTo>
                <a:lnTo>
                  <a:pt x="55854" y="38874"/>
                </a:lnTo>
                <a:lnTo>
                  <a:pt x="50393" y="39801"/>
                </a:lnTo>
                <a:lnTo>
                  <a:pt x="45008" y="41617"/>
                </a:lnTo>
                <a:lnTo>
                  <a:pt x="34315" y="47040"/>
                </a:lnTo>
                <a:lnTo>
                  <a:pt x="29420" y="51117"/>
                </a:lnTo>
                <a:lnTo>
                  <a:pt x="25082" y="56426"/>
                </a:lnTo>
                <a:lnTo>
                  <a:pt x="110340" y="56426"/>
                </a:lnTo>
                <a:lnTo>
                  <a:pt x="107226" y="52984"/>
                </a:lnTo>
                <a:lnTo>
                  <a:pt x="98100" y="46311"/>
                </a:lnTo>
                <a:lnTo>
                  <a:pt x="88076" y="41589"/>
                </a:lnTo>
                <a:lnTo>
                  <a:pt x="77149" y="38814"/>
                </a:lnTo>
                <a:lnTo>
                  <a:pt x="65316" y="37985"/>
                </a:lnTo>
                <a:close/>
              </a:path>
              <a:path w="125095" h="160020">
                <a:moveTo>
                  <a:pt x="94008" y="19189"/>
                </a:moveTo>
                <a:lnTo>
                  <a:pt x="80352" y="19189"/>
                </a:lnTo>
                <a:lnTo>
                  <a:pt x="81724" y="19329"/>
                </a:lnTo>
                <a:lnTo>
                  <a:pt x="85229" y="19418"/>
                </a:lnTo>
                <a:lnTo>
                  <a:pt x="93510" y="20472"/>
                </a:lnTo>
                <a:lnTo>
                  <a:pt x="94008" y="1918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7487081" y="6810378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1" y="56172"/>
                </a:moveTo>
                <a:lnTo>
                  <a:pt x="15595" y="56172"/>
                </a:lnTo>
                <a:lnTo>
                  <a:pt x="16382" y="120230"/>
                </a:lnTo>
                <a:lnTo>
                  <a:pt x="38646" y="119964"/>
                </a:lnTo>
                <a:lnTo>
                  <a:pt x="37861" y="56172"/>
                </a:lnTo>
                <a:close/>
              </a:path>
              <a:path w="125095" h="120650">
                <a:moveTo>
                  <a:pt x="123873" y="55118"/>
                </a:moveTo>
                <a:lnTo>
                  <a:pt x="101599" y="55118"/>
                </a:lnTo>
                <a:lnTo>
                  <a:pt x="102387" y="119176"/>
                </a:lnTo>
                <a:lnTo>
                  <a:pt x="124650" y="118910"/>
                </a:lnTo>
                <a:lnTo>
                  <a:pt x="123873" y="55118"/>
                </a:lnTo>
                <a:close/>
              </a:path>
              <a:path w="125095" h="120650">
                <a:moveTo>
                  <a:pt x="37185" y="1066"/>
                </a:moveTo>
                <a:lnTo>
                  <a:pt x="14922" y="1333"/>
                </a:lnTo>
                <a:lnTo>
                  <a:pt x="15354" y="37211"/>
                </a:lnTo>
                <a:lnTo>
                  <a:pt x="0" y="37401"/>
                </a:lnTo>
                <a:lnTo>
                  <a:pt x="228" y="56362"/>
                </a:lnTo>
                <a:lnTo>
                  <a:pt x="15595" y="56172"/>
                </a:lnTo>
                <a:lnTo>
                  <a:pt x="37861" y="56172"/>
                </a:lnTo>
                <a:lnTo>
                  <a:pt x="37858" y="55905"/>
                </a:lnTo>
                <a:lnTo>
                  <a:pt x="101599" y="55118"/>
                </a:lnTo>
                <a:lnTo>
                  <a:pt x="123873" y="55118"/>
                </a:lnTo>
                <a:lnTo>
                  <a:pt x="123652" y="36931"/>
                </a:lnTo>
                <a:lnTo>
                  <a:pt x="37630" y="36931"/>
                </a:lnTo>
                <a:lnTo>
                  <a:pt x="37185" y="1066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79"/>
                </a:lnTo>
                <a:lnTo>
                  <a:pt x="101371" y="36156"/>
                </a:lnTo>
                <a:lnTo>
                  <a:pt x="37630" y="36931"/>
                </a:lnTo>
                <a:lnTo>
                  <a:pt x="123652" y="36931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7630629" y="6808791"/>
            <a:ext cx="111760" cy="120650"/>
          </a:xfrm>
          <a:custGeom>
            <a:avLst/>
            <a:gdLst/>
            <a:ahLst/>
            <a:cxnLst/>
            <a:rect l="l" t="t" r="r" b="b"/>
            <a:pathLst>
              <a:path w="111759" h="120650">
                <a:moveTo>
                  <a:pt x="22275" y="1066"/>
                </a:moveTo>
                <a:lnTo>
                  <a:pt x="0" y="1346"/>
                </a:lnTo>
                <a:lnTo>
                  <a:pt x="1460" y="120243"/>
                </a:lnTo>
                <a:lnTo>
                  <a:pt x="23723" y="119976"/>
                </a:lnTo>
                <a:lnTo>
                  <a:pt x="23431" y="96139"/>
                </a:lnTo>
                <a:lnTo>
                  <a:pt x="48566" y="69240"/>
                </a:lnTo>
                <a:lnTo>
                  <a:pt x="23101" y="69240"/>
                </a:lnTo>
                <a:lnTo>
                  <a:pt x="22275" y="1066"/>
                </a:lnTo>
                <a:close/>
              </a:path>
              <a:path w="111759" h="120650">
                <a:moveTo>
                  <a:pt x="110150" y="27178"/>
                </a:moveTo>
                <a:lnTo>
                  <a:pt x="87871" y="27178"/>
                </a:lnTo>
                <a:lnTo>
                  <a:pt x="89001" y="119176"/>
                </a:lnTo>
                <a:lnTo>
                  <a:pt x="111277" y="118897"/>
                </a:lnTo>
                <a:lnTo>
                  <a:pt x="110150" y="27178"/>
                </a:lnTo>
                <a:close/>
              </a:path>
              <a:path w="111759" h="120650">
                <a:moveTo>
                  <a:pt x="109816" y="0"/>
                </a:moveTo>
                <a:lnTo>
                  <a:pt x="87553" y="266"/>
                </a:lnTo>
                <a:lnTo>
                  <a:pt x="23101" y="69240"/>
                </a:lnTo>
                <a:lnTo>
                  <a:pt x="48566" y="69240"/>
                </a:lnTo>
                <a:lnTo>
                  <a:pt x="87871" y="27178"/>
                </a:lnTo>
                <a:lnTo>
                  <a:pt x="110150" y="27178"/>
                </a:lnTo>
                <a:lnTo>
                  <a:pt x="10981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7759712" y="6807356"/>
            <a:ext cx="114300" cy="120650"/>
          </a:xfrm>
          <a:custGeom>
            <a:avLst/>
            <a:gdLst/>
            <a:ahLst/>
            <a:cxnLst/>
            <a:rect l="l" t="t" r="r" b="b"/>
            <a:pathLst>
              <a:path w="114300" h="120650">
                <a:moveTo>
                  <a:pt x="77874" y="55511"/>
                </a:moveTo>
                <a:lnTo>
                  <a:pt x="42989" y="55511"/>
                </a:lnTo>
                <a:lnTo>
                  <a:pt x="46799" y="56705"/>
                </a:lnTo>
                <a:lnTo>
                  <a:pt x="54203" y="61569"/>
                </a:lnTo>
                <a:lnTo>
                  <a:pt x="57099" y="64731"/>
                </a:lnTo>
                <a:lnTo>
                  <a:pt x="59194" y="68643"/>
                </a:lnTo>
                <a:lnTo>
                  <a:pt x="90042" y="120294"/>
                </a:lnTo>
                <a:lnTo>
                  <a:pt x="114071" y="117436"/>
                </a:lnTo>
                <a:lnTo>
                  <a:pt x="84251" y="65773"/>
                </a:lnTo>
                <a:lnTo>
                  <a:pt x="83896" y="65100"/>
                </a:lnTo>
                <a:lnTo>
                  <a:pt x="82638" y="62852"/>
                </a:lnTo>
                <a:lnTo>
                  <a:pt x="82156" y="62128"/>
                </a:lnTo>
                <a:lnTo>
                  <a:pt x="81635" y="61442"/>
                </a:lnTo>
                <a:lnTo>
                  <a:pt x="78155" y="55854"/>
                </a:lnTo>
                <a:lnTo>
                  <a:pt x="77874" y="55511"/>
                </a:lnTo>
                <a:close/>
              </a:path>
              <a:path w="114300" h="120650">
                <a:moveTo>
                  <a:pt x="22275" y="927"/>
                </a:moveTo>
                <a:lnTo>
                  <a:pt x="0" y="1193"/>
                </a:lnTo>
                <a:lnTo>
                  <a:pt x="1460" y="120103"/>
                </a:lnTo>
                <a:lnTo>
                  <a:pt x="23723" y="119824"/>
                </a:lnTo>
                <a:lnTo>
                  <a:pt x="22936" y="55765"/>
                </a:lnTo>
                <a:lnTo>
                  <a:pt x="42989" y="55511"/>
                </a:lnTo>
                <a:lnTo>
                  <a:pt x="77874" y="55511"/>
                </a:lnTo>
                <a:lnTo>
                  <a:pt x="73952" y="50736"/>
                </a:lnTo>
                <a:lnTo>
                  <a:pt x="64109" y="41452"/>
                </a:lnTo>
                <a:lnTo>
                  <a:pt x="58153" y="39103"/>
                </a:lnTo>
                <a:lnTo>
                  <a:pt x="51155" y="39001"/>
                </a:lnTo>
                <a:lnTo>
                  <a:pt x="51630" y="38595"/>
                </a:lnTo>
                <a:lnTo>
                  <a:pt x="22732" y="38595"/>
                </a:lnTo>
                <a:lnTo>
                  <a:pt x="22275" y="927"/>
                </a:lnTo>
                <a:close/>
              </a:path>
              <a:path w="114300" h="120650">
                <a:moveTo>
                  <a:pt x="96761" y="0"/>
                </a:moveTo>
                <a:lnTo>
                  <a:pt x="67576" y="368"/>
                </a:lnTo>
                <a:lnTo>
                  <a:pt x="22732" y="38595"/>
                </a:lnTo>
                <a:lnTo>
                  <a:pt x="51630" y="38595"/>
                </a:lnTo>
                <a:lnTo>
                  <a:pt x="967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7866316" y="6803390"/>
            <a:ext cx="128905" cy="125730"/>
          </a:xfrm>
          <a:custGeom>
            <a:avLst/>
            <a:gdLst/>
            <a:ahLst/>
            <a:cxnLst/>
            <a:rect l="l" t="t" r="r" b="b"/>
            <a:pathLst>
              <a:path w="128904" h="125729">
                <a:moveTo>
                  <a:pt x="63741" y="0"/>
                </a:moveTo>
                <a:lnTo>
                  <a:pt x="19024" y="16687"/>
                </a:lnTo>
                <a:lnTo>
                  <a:pt x="241" y="62026"/>
                </a:lnTo>
                <a:lnTo>
                  <a:pt x="0" y="62293"/>
                </a:lnTo>
                <a:lnTo>
                  <a:pt x="11176" y="99198"/>
                </a:lnTo>
                <a:lnTo>
                  <a:pt x="52538" y="124277"/>
                </a:lnTo>
                <a:lnTo>
                  <a:pt x="65278" y="125310"/>
                </a:lnTo>
                <a:lnTo>
                  <a:pt x="65532" y="124790"/>
                </a:lnTo>
                <a:lnTo>
                  <a:pt x="78121" y="123546"/>
                </a:lnTo>
                <a:lnTo>
                  <a:pt x="89792" y="120137"/>
                </a:lnTo>
                <a:lnTo>
                  <a:pt x="100543" y="114558"/>
                </a:lnTo>
                <a:lnTo>
                  <a:pt x="110375" y="106807"/>
                </a:lnTo>
                <a:lnTo>
                  <a:pt x="110998" y="106083"/>
                </a:lnTo>
                <a:lnTo>
                  <a:pt x="64795" y="106083"/>
                </a:lnTo>
                <a:lnTo>
                  <a:pt x="56999" y="105437"/>
                </a:lnTo>
                <a:lnTo>
                  <a:pt x="25679" y="72808"/>
                </a:lnTo>
                <a:lnTo>
                  <a:pt x="24841" y="63779"/>
                </a:lnTo>
                <a:lnTo>
                  <a:pt x="25410" y="54609"/>
                </a:lnTo>
                <a:lnTo>
                  <a:pt x="47737" y="23136"/>
                </a:lnTo>
                <a:lnTo>
                  <a:pt x="63474" y="19735"/>
                </a:lnTo>
                <a:lnTo>
                  <a:pt x="112359" y="19735"/>
                </a:lnTo>
                <a:lnTo>
                  <a:pt x="108356" y="15722"/>
                </a:lnTo>
                <a:lnTo>
                  <a:pt x="98152" y="8829"/>
                </a:lnTo>
                <a:lnTo>
                  <a:pt x="87315" y="3908"/>
                </a:lnTo>
                <a:lnTo>
                  <a:pt x="75845" y="963"/>
                </a:lnTo>
                <a:lnTo>
                  <a:pt x="63741" y="0"/>
                </a:lnTo>
                <a:close/>
              </a:path>
              <a:path w="128904" h="125729">
                <a:moveTo>
                  <a:pt x="112359" y="19735"/>
                </a:moveTo>
                <a:lnTo>
                  <a:pt x="63728" y="19735"/>
                </a:lnTo>
                <a:lnTo>
                  <a:pt x="72051" y="20402"/>
                </a:lnTo>
                <a:lnTo>
                  <a:pt x="79608" y="22613"/>
                </a:lnTo>
                <a:lnTo>
                  <a:pt x="103131" y="53747"/>
                </a:lnTo>
                <a:lnTo>
                  <a:pt x="103869" y="63779"/>
                </a:lnTo>
                <a:lnTo>
                  <a:pt x="103310" y="71855"/>
                </a:lnTo>
                <a:lnTo>
                  <a:pt x="79789" y="102922"/>
                </a:lnTo>
                <a:lnTo>
                  <a:pt x="64795" y="106083"/>
                </a:lnTo>
                <a:lnTo>
                  <a:pt x="110998" y="106083"/>
                </a:lnTo>
                <a:lnTo>
                  <a:pt x="128633" y="62293"/>
                </a:lnTo>
                <a:lnTo>
                  <a:pt x="128739" y="60452"/>
                </a:lnTo>
                <a:lnTo>
                  <a:pt x="127237" y="46797"/>
                </a:lnTo>
                <a:lnTo>
                  <a:pt x="123339" y="34791"/>
                </a:lnTo>
                <a:lnTo>
                  <a:pt x="117045" y="24433"/>
                </a:lnTo>
                <a:lnTo>
                  <a:pt x="112359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8007070" y="6804828"/>
            <a:ext cx="111760" cy="120014"/>
          </a:xfrm>
          <a:custGeom>
            <a:avLst/>
            <a:gdLst/>
            <a:ahLst/>
            <a:cxnLst/>
            <a:rect l="l" t="t" r="r" b="b"/>
            <a:pathLst>
              <a:path w="111759" h="120015">
                <a:moveTo>
                  <a:pt x="56311" y="0"/>
                </a:moveTo>
                <a:lnTo>
                  <a:pt x="0" y="685"/>
                </a:lnTo>
                <a:lnTo>
                  <a:pt x="1447" y="119595"/>
                </a:lnTo>
                <a:lnTo>
                  <a:pt x="67500" y="118783"/>
                </a:lnTo>
                <a:lnTo>
                  <a:pt x="104725" y="100609"/>
                </a:lnTo>
                <a:lnTo>
                  <a:pt x="23495" y="100609"/>
                </a:lnTo>
                <a:lnTo>
                  <a:pt x="22936" y="55257"/>
                </a:lnTo>
                <a:lnTo>
                  <a:pt x="67818" y="54698"/>
                </a:lnTo>
                <a:lnTo>
                  <a:pt x="102561" y="54698"/>
                </a:lnTo>
                <a:lnTo>
                  <a:pt x="98679" y="49415"/>
                </a:lnTo>
                <a:lnTo>
                  <a:pt x="92024" y="45427"/>
                </a:lnTo>
                <a:lnTo>
                  <a:pt x="83477" y="44005"/>
                </a:lnTo>
                <a:lnTo>
                  <a:pt x="86169" y="41922"/>
                </a:lnTo>
                <a:lnTo>
                  <a:pt x="88366" y="39547"/>
                </a:lnTo>
                <a:lnTo>
                  <a:pt x="90410" y="36296"/>
                </a:lnTo>
                <a:lnTo>
                  <a:pt x="22707" y="36296"/>
                </a:lnTo>
                <a:lnTo>
                  <a:pt x="22491" y="19126"/>
                </a:lnTo>
                <a:lnTo>
                  <a:pt x="62509" y="18630"/>
                </a:lnTo>
                <a:lnTo>
                  <a:pt x="93381" y="18630"/>
                </a:lnTo>
                <a:lnTo>
                  <a:pt x="90297" y="12827"/>
                </a:lnTo>
                <a:lnTo>
                  <a:pt x="84188" y="7607"/>
                </a:lnTo>
                <a:lnTo>
                  <a:pt x="78996" y="4195"/>
                </a:lnTo>
                <a:lnTo>
                  <a:pt x="72621" y="1789"/>
                </a:lnTo>
                <a:lnTo>
                  <a:pt x="65060" y="390"/>
                </a:lnTo>
                <a:lnTo>
                  <a:pt x="56311" y="0"/>
                </a:lnTo>
                <a:close/>
              </a:path>
              <a:path w="111759" h="120015">
                <a:moveTo>
                  <a:pt x="102561" y="54698"/>
                </a:moveTo>
                <a:lnTo>
                  <a:pt x="67818" y="54698"/>
                </a:lnTo>
                <a:lnTo>
                  <a:pt x="74676" y="56883"/>
                </a:lnTo>
                <a:lnTo>
                  <a:pt x="83997" y="65824"/>
                </a:lnTo>
                <a:lnTo>
                  <a:pt x="86614" y="70789"/>
                </a:lnTo>
                <a:lnTo>
                  <a:pt x="87198" y="76250"/>
                </a:lnTo>
                <a:lnTo>
                  <a:pt x="87287" y="83769"/>
                </a:lnTo>
                <a:lnTo>
                  <a:pt x="85382" y="88747"/>
                </a:lnTo>
                <a:lnTo>
                  <a:pt x="77647" y="97726"/>
                </a:lnTo>
                <a:lnTo>
                  <a:pt x="71869" y="100012"/>
                </a:lnTo>
                <a:lnTo>
                  <a:pt x="23495" y="100609"/>
                </a:lnTo>
                <a:lnTo>
                  <a:pt x="104725" y="100609"/>
                </a:lnTo>
                <a:lnTo>
                  <a:pt x="104955" y="100308"/>
                </a:lnTo>
                <a:lnTo>
                  <a:pt x="108373" y="93899"/>
                </a:lnTo>
                <a:lnTo>
                  <a:pt x="110494" y="87234"/>
                </a:lnTo>
                <a:lnTo>
                  <a:pt x="111315" y="80314"/>
                </a:lnTo>
                <a:lnTo>
                  <a:pt x="111234" y="76250"/>
                </a:lnTo>
                <a:lnTo>
                  <a:pt x="110832" y="69469"/>
                </a:lnTo>
                <a:lnTo>
                  <a:pt x="108229" y="62458"/>
                </a:lnTo>
                <a:lnTo>
                  <a:pt x="102561" y="54698"/>
                </a:lnTo>
                <a:close/>
              </a:path>
              <a:path w="111759" h="120015">
                <a:moveTo>
                  <a:pt x="93381" y="18630"/>
                </a:moveTo>
                <a:lnTo>
                  <a:pt x="62509" y="18630"/>
                </a:lnTo>
                <a:lnTo>
                  <a:pt x="65544" y="19367"/>
                </a:lnTo>
                <a:lnTo>
                  <a:pt x="69850" y="22390"/>
                </a:lnTo>
                <a:lnTo>
                  <a:pt x="71196" y="23990"/>
                </a:lnTo>
                <a:lnTo>
                  <a:pt x="71729" y="25692"/>
                </a:lnTo>
                <a:lnTo>
                  <a:pt x="71907" y="26035"/>
                </a:lnTo>
                <a:lnTo>
                  <a:pt x="22707" y="36296"/>
                </a:lnTo>
                <a:lnTo>
                  <a:pt x="90410" y="36296"/>
                </a:lnTo>
                <a:lnTo>
                  <a:pt x="91719" y="34213"/>
                </a:lnTo>
                <a:lnTo>
                  <a:pt x="92798" y="31508"/>
                </a:lnTo>
                <a:lnTo>
                  <a:pt x="93268" y="28752"/>
                </a:lnTo>
                <a:lnTo>
                  <a:pt x="93354" y="22390"/>
                </a:lnTo>
                <a:lnTo>
                  <a:pt x="93381" y="18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8236928" y="6801353"/>
            <a:ext cx="111760" cy="120650"/>
          </a:xfrm>
          <a:custGeom>
            <a:avLst/>
            <a:gdLst/>
            <a:ahLst/>
            <a:cxnLst/>
            <a:rect l="l" t="t" r="r" b="b"/>
            <a:pathLst>
              <a:path w="111759" h="120650">
                <a:moveTo>
                  <a:pt x="22275" y="1066"/>
                </a:moveTo>
                <a:lnTo>
                  <a:pt x="0" y="1346"/>
                </a:lnTo>
                <a:lnTo>
                  <a:pt x="1460" y="120243"/>
                </a:lnTo>
                <a:lnTo>
                  <a:pt x="23723" y="119976"/>
                </a:lnTo>
                <a:lnTo>
                  <a:pt x="23431" y="96139"/>
                </a:lnTo>
                <a:lnTo>
                  <a:pt x="48566" y="69240"/>
                </a:lnTo>
                <a:lnTo>
                  <a:pt x="23101" y="69240"/>
                </a:lnTo>
                <a:lnTo>
                  <a:pt x="22275" y="1066"/>
                </a:lnTo>
                <a:close/>
              </a:path>
              <a:path w="111759" h="120650">
                <a:moveTo>
                  <a:pt x="110150" y="27178"/>
                </a:moveTo>
                <a:lnTo>
                  <a:pt x="87871" y="27178"/>
                </a:lnTo>
                <a:lnTo>
                  <a:pt x="89001" y="119176"/>
                </a:lnTo>
                <a:lnTo>
                  <a:pt x="111277" y="118897"/>
                </a:lnTo>
                <a:lnTo>
                  <a:pt x="110150" y="27178"/>
                </a:lnTo>
                <a:close/>
              </a:path>
              <a:path w="111759" h="120650">
                <a:moveTo>
                  <a:pt x="109816" y="0"/>
                </a:moveTo>
                <a:lnTo>
                  <a:pt x="87553" y="266"/>
                </a:lnTo>
                <a:lnTo>
                  <a:pt x="23101" y="69240"/>
                </a:lnTo>
                <a:lnTo>
                  <a:pt x="48566" y="69240"/>
                </a:lnTo>
                <a:lnTo>
                  <a:pt x="87871" y="27178"/>
                </a:lnTo>
                <a:lnTo>
                  <a:pt x="110150" y="27178"/>
                </a:lnTo>
                <a:lnTo>
                  <a:pt x="10981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8473947" y="6798457"/>
            <a:ext cx="109855" cy="120650"/>
          </a:xfrm>
          <a:custGeom>
            <a:avLst/>
            <a:gdLst/>
            <a:ahLst/>
            <a:cxnLst/>
            <a:rect l="l" t="t" r="r" b="b"/>
            <a:pathLst>
              <a:path w="109854" h="120650">
                <a:moveTo>
                  <a:pt x="108280" y="0"/>
                </a:moveTo>
                <a:lnTo>
                  <a:pt x="0" y="1333"/>
                </a:lnTo>
                <a:lnTo>
                  <a:pt x="1447" y="120230"/>
                </a:lnTo>
                <a:lnTo>
                  <a:pt x="23723" y="119964"/>
                </a:lnTo>
                <a:lnTo>
                  <a:pt x="22491" y="19773"/>
                </a:lnTo>
                <a:lnTo>
                  <a:pt x="86233" y="18986"/>
                </a:lnTo>
                <a:lnTo>
                  <a:pt x="108511" y="18986"/>
                </a:lnTo>
                <a:lnTo>
                  <a:pt x="108280" y="0"/>
                </a:lnTo>
                <a:close/>
              </a:path>
              <a:path w="109854" h="120650">
                <a:moveTo>
                  <a:pt x="108511" y="18986"/>
                </a:moveTo>
                <a:lnTo>
                  <a:pt x="86233" y="18986"/>
                </a:lnTo>
                <a:lnTo>
                  <a:pt x="87464" y="119189"/>
                </a:lnTo>
                <a:lnTo>
                  <a:pt x="109728" y="118910"/>
                </a:lnTo>
                <a:lnTo>
                  <a:pt x="108511" y="1898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8601138" y="6796886"/>
            <a:ext cx="111760" cy="120650"/>
          </a:xfrm>
          <a:custGeom>
            <a:avLst/>
            <a:gdLst/>
            <a:ahLst/>
            <a:cxnLst/>
            <a:rect l="l" t="t" r="r" b="b"/>
            <a:pathLst>
              <a:path w="111759" h="120650">
                <a:moveTo>
                  <a:pt x="22275" y="1066"/>
                </a:moveTo>
                <a:lnTo>
                  <a:pt x="0" y="1346"/>
                </a:lnTo>
                <a:lnTo>
                  <a:pt x="1447" y="120243"/>
                </a:lnTo>
                <a:lnTo>
                  <a:pt x="23723" y="119976"/>
                </a:lnTo>
                <a:lnTo>
                  <a:pt x="23431" y="96138"/>
                </a:lnTo>
                <a:lnTo>
                  <a:pt x="48571" y="69240"/>
                </a:lnTo>
                <a:lnTo>
                  <a:pt x="23101" y="69240"/>
                </a:lnTo>
                <a:lnTo>
                  <a:pt x="22275" y="1066"/>
                </a:lnTo>
                <a:close/>
              </a:path>
              <a:path w="111759" h="120650">
                <a:moveTo>
                  <a:pt x="110147" y="27177"/>
                </a:moveTo>
                <a:lnTo>
                  <a:pt x="87884" y="27177"/>
                </a:lnTo>
                <a:lnTo>
                  <a:pt x="89001" y="119176"/>
                </a:lnTo>
                <a:lnTo>
                  <a:pt x="111264" y="118897"/>
                </a:lnTo>
                <a:lnTo>
                  <a:pt x="110147" y="27177"/>
                </a:lnTo>
                <a:close/>
              </a:path>
              <a:path w="111759" h="120650">
                <a:moveTo>
                  <a:pt x="109816" y="0"/>
                </a:moveTo>
                <a:lnTo>
                  <a:pt x="87553" y="266"/>
                </a:lnTo>
                <a:lnTo>
                  <a:pt x="23101" y="69240"/>
                </a:lnTo>
                <a:lnTo>
                  <a:pt x="48571" y="69240"/>
                </a:lnTo>
                <a:lnTo>
                  <a:pt x="87884" y="27177"/>
                </a:lnTo>
                <a:lnTo>
                  <a:pt x="110147" y="27177"/>
                </a:lnTo>
                <a:lnTo>
                  <a:pt x="10981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8724353" y="6790974"/>
            <a:ext cx="113030" cy="125730"/>
          </a:xfrm>
          <a:custGeom>
            <a:avLst/>
            <a:gdLst/>
            <a:ahLst/>
            <a:cxnLst/>
            <a:rect l="l" t="t" r="r" b="b"/>
            <a:pathLst>
              <a:path w="113029" h="125729">
                <a:moveTo>
                  <a:pt x="71678" y="0"/>
                </a:moveTo>
                <a:lnTo>
                  <a:pt x="30962" y="9435"/>
                </a:lnTo>
                <a:lnTo>
                  <a:pt x="1126" y="49094"/>
                </a:lnTo>
                <a:lnTo>
                  <a:pt x="0" y="63665"/>
                </a:lnTo>
                <a:lnTo>
                  <a:pt x="1483" y="78202"/>
                </a:lnTo>
                <a:lnTo>
                  <a:pt x="32279" y="116942"/>
                </a:lnTo>
                <a:lnTo>
                  <a:pt x="68605" y="125361"/>
                </a:lnTo>
                <a:lnTo>
                  <a:pt x="73215" y="125310"/>
                </a:lnTo>
                <a:lnTo>
                  <a:pt x="112737" y="112775"/>
                </a:lnTo>
                <a:lnTo>
                  <a:pt x="107443" y="103301"/>
                </a:lnTo>
                <a:lnTo>
                  <a:pt x="70129" y="103301"/>
                </a:lnTo>
                <a:lnTo>
                  <a:pt x="61135" y="102739"/>
                </a:lnTo>
                <a:lnTo>
                  <a:pt x="28521" y="80238"/>
                </a:lnTo>
                <a:lnTo>
                  <a:pt x="25082" y="63360"/>
                </a:lnTo>
                <a:lnTo>
                  <a:pt x="25782" y="54392"/>
                </a:lnTo>
                <a:lnTo>
                  <a:pt x="51920" y="25449"/>
                </a:lnTo>
                <a:lnTo>
                  <a:pt x="72720" y="22542"/>
                </a:lnTo>
                <a:lnTo>
                  <a:pt x="105931" y="22542"/>
                </a:lnTo>
                <a:lnTo>
                  <a:pt x="111505" y="11810"/>
                </a:lnTo>
                <a:lnTo>
                  <a:pt x="105486" y="8127"/>
                </a:lnTo>
                <a:lnTo>
                  <a:pt x="99085" y="5346"/>
                </a:lnTo>
                <a:lnTo>
                  <a:pt x="85559" y="1574"/>
                </a:lnTo>
                <a:lnTo>
                  <a:pt x="78676" y="431"/>
                </a:lnTo>
                <a:lnTo>
                  <a:pt x="71678" y="0"/>
                </a:lnTo>
                <a:close/>
              </a:path>
              <a:path w="113029" h="125729">
                <a:moveTo>
                  <a:pt x="102781" y="94957"/>
                </a:moveTo>
                <a:lnTo>
                  <a:pt x="70129" y="103301"/>
                </a:lnTo>
                <a:lnTo>
                  <a:pt x="107443" y="103301"/>
                </a:lnTo>
                <a:lnTo>
                  <a:pt x="102781" y="94957"/>
                </a:lnTo>
                <a:close/>
              </a:path>
              <a:path w="113029" h="125729">
                <a:moveTo>
                  <a:pt x="105931" y="22542"/>
                </a:moveTo>
                <a:lnTo>
                  <a:pt x="72720" y="22542"/>
                </a:lnTo>
                <a:lnTo>
                  <a:pt x="76466" y="22847"/>
                </a:lnTo>
                <a:lnTo>
                  <a:pt x="84340" y="24104"/>
                </a:lnTo>
                <a:lnTo>
                  <a:pt x="101993" y="30124"/>
                </a:lnTo>
                <a:lnTo>
                  <a:pt x="105931" y="2254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8843911" y="6794975"/>
            <a:ext cx="111125" cy="119380"/>
          </a:xfrm>
          <a:custGeom>
            <a:avLst/>
            <a:gdLst/>
            <a:ahLst/>
            <a:cxnLst/>
            <a:rect l="l" t="t" r="r" b="b"/>
            <a:pathLst>
              <a:path w="111125" h="119379">
                <a:moveTo>
                  <a:pt x="22517" y="0"/>
                </a:moveTo>
                <a:lnTo>
                  <a:pt x="0" y="279"/>
                </a:lnTo>
                <a:lnTo>
                  <a:pt x="1447" y="119176"/>
                </a:lnTo>
                <a:lnTo>
                  <a:pt x="63652" y="118414"/>
                </a:lnTo>
                <a:lnTo>
                  <a:pt x="103132" y="100190"/>
                </a:lnTo>
                <a:lnTo>
                  <a:pt x="23749" y="100190"/>
                </a:lnTo>
                <a:lnTo>
                  <a:pt x="23190" y="54838"/>
                </a:lnTo>
                <a:lnTo>
                  <a:pt x="70891" y="54254"/>
                </a:lnTo>
                <a:lnTo>
                  <a:pt x="103723" y="54254"/>
                </a:lnTo>
                <a:lnTo>
                  <a:pt x="98374" y="47764"/>
                </a:lnTo>
                <a:lnTo>
                  <a:pt x="91568" y="42241"/>
                </a:lnTo>
                <a:lnTo>
                  <a:pt x="83343" y="38339"/>
                </a:lnTo>
                <a:lnTo>
                  <a:pt x="73699" y="36054"/>
                </a:lnTo>
                <a:lnTo>
                  <a:pt x="70789" y="35877"/>
                </a:lnTo>
                <a:lnTo>
                  <a:pt x="22961" y="35877"/>
                </a:lnTo>
                <a:lnTo>
                  <a:pt x="22517" y="0"/>
                </a:lnTo>
                <a:close/>
              </a:path>
              <a:path w="111125" h="119379">
                <a:moveTo>
                  <a:pt x="103723" y="54254"/>
                </a:moveTo>
                <a:lnTo>
                  <a:pt x="70891" y="54254"/>
                </a:lnTo>
                <a:lnTo>
                  <a:pt x="76974" y="56489"/>
                </a:lnTo>
                <a:lnTo>
                  <a:pt x="85280" y="65608"/>
                </a:lnTo>
                <a:lnTo>
                  <a:pt x="87477" y="70624"/>
                </a:lnTo>
                <a:lnTo>
                  <a:pt x="87706" y="75806"/>
                </a:lnTo>
                <a:lnTo>
                  <a:pt x="87795" y="82499"/>
                </a:lnTo>
                <a:lnTo>
                  <a:pt x="85801" y="87693"/>
                </a:lnTo>
                <a:lnTo>
                  <a:pt x="77724" y="97180"/>
                </a:lnTo>
                <a:lnTo>
                  <a:pt x="71615" y="99606"/>
                </a:lnTo>
                <a:lnTo>
                  <a:pt x="23749" y="100190"/>
                </a:lnTo>
                <a:lnTo>
                  <a:pt x="103132" y="100190"/>
                </a:lnTo>
                <a:lnTo>
                  <a:pt x="104281" y="98740"/>
                </a:lnTo>
                <a:lnTo>
                  <a:pt x="108002" y="91895"/>
                </a:lnTo>
                <a:lnTo>
                  <a:pt x="110249" y="84762"/>
                </a:lnTo>
                <a:lnTo>
                  <a:pt x="111023" y="77343"/>
                </a:lnTo>
                <a:lnTo>
                  <a:pt x="111010" y="75806"/>
                </a:lnTo>
                <a:lnTo>
                  <a:pt x="110050" y="68288"/>
                </a:lnTo>
                <a:lnTo>
                  <a:pt x="107626" y="61109"/>
                </a:lnTo>
                <a:lnTo>
                  <a:pt x="103723" y="54254"/>
                </a:lnTo>
                <a:close/>
              </a:path>
              <a:path w="111125" h="119379">
                <a:moveTo>
                  <a:pt x="62636" y="35382"/>
                </a:moveTo>
                <a:lnTo>
                  <a:pt x="22961" y="35877"/>
                </a:lnTo>
                <a:lnTo>
                  <a:pt x="70789" y="35877"/>
                </a:lnTo>
                <a:lnTo>
                  <a:pt x="62636" y="3538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8963659" y="6792121"/>
            <a:ext cx="137160" cy="120650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22263" y="1384"/>
                </a:moveTo>
                <a:lnTo>
                  <a:pt x="0" y="1663"/>
                </a:lnTo>
                <a:lnTo>
                  <a:pt x="1447" y="120573"/>
                </a:lnTo>
                <a:lnTo>
                  <a:pt x="23710" y="120294"/>
                </a:lnTo>
                <a:lnTo>
                  <a:pt x="22669" y="34696"/>
                </a:lnTo>
                <a:lnTo>
                  <a:pt x="49249" y="34696"/>
                </a:lnTo>
                <a:lnTo>
                  <a:pt x="22263" y="1384"/>
                </a:lnTo>
                <a:close/>
              </a:path>
              <a:path w="137159" h="120650">
                <a:moveTo>
                  <a:pt x="136074" y="33591"/>
                </a:moveTo>
                <a:lnTo>
                  <a:pt x="113538" y="33591"/>
                </a:lnTo>
                <a:lnTo>
                  <a:pt x="114579" y="119176"/>
                </a:lnTo>
                <a:lnTo>
                  <a:pt x="137121" y="118897"/>
                </a:lnTo>
                <a:lnTo>
                  <a:pt x="136074" y="33591"/>
                </a:lnTo>
                <a:close/>
              </a:path>
              <a:path w="137159" h="120650">
                <a:moveTo>
                  <a:pt x="49249" y="34696"/>
                </a:moveTo>
                <a:lnTo>
                  <a:pt x="22669" y="34696"/>
                </a:lnTo>
                <a:lnTo>
                  <a:pt x="58813" y="80137"/>
                </a:lnTo>
                <a:lnTo>
                  <a:pt x="78524" y="79895"/>
                </a:lnTo>
                <a:lnTo>
                  <a:pt x="94705" y="58496"/>
                </a:lnTo>
                <a:lnTo>
                  <a:pt x="68529" y="58496"/>
                </a:lnTo>
                <a:lnTo>
                  <a:pt x="49249" y="34696"/>
                </a:lnTo>
                <a:close/>
              </a:path>
              <a:path w="137159" h="120650">
                <a:moveTo>
                  <a:pt x="135661" y="0"/>
                </a:moveTo>
                <a:lnTo>
                  <a:pt x="113131" y="279"/>
                </a:lnTo>
                <a:lnTo>
                  <a:pt x="68529" y="58496"/>
                </a:lnTo>
                <a:lnTo>
                  <a:pt x="94705" y="58496"/>
                </a:lnTo>
                <a:lnTo>
                  <a:pt x="113538" y="33591"/>
                </a:lnTo>
                <a:lnTo>
                  <a:pt x="136074" y="33591"/>
                </a:lnTo>
                <a:lnTo>
                  <a:pt x="1356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9114351" y="6788084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4" h="125095">
                <a:moveTo>
                  <a:pt x="63913" y="0"/>
                </a:moveTo>
                <a:lnTo>
                  <a:pt x="24822" y="10928"/>
                </a:lnTo>
                <a:lnTo>
                  <a:pt x="765" y="49600"/>
                </a:lnTo>
                <a:lnTo>
                  <a:pt x="0" y="61988"/>
                </a:lnTo>
                <a:lnTo>
                  <a:pt x="1060" y="72844"/>
                </a:lnTo>
                <a:lnTo>
                  <a:pt x="26248" y="113535"/>
                </a:lnTo>
                <a:lnTo>
                  <a:pt x="65449" y="125044"/>
                </a:lnTo>
                <a:lnTo>
                  <a:pt x="68002" y="124764"/>
                </a:lnTo>
                <a:lnTo>
                  <a:pt x="76536" y="124269"/>
                </a:lnTo>
                <a:lnTo>
                  <a:pt x="114344" y="109708"/>
                </a:lnTo>
                <a:lnTo>
                  <a:pt x="118732" y="105816"/>
                </a:lnTo>
                <a:lnTo>
                  <a:pt x="65970" y="105816"/>
                </a:lnTo>
                <a:lnTo>
                  <a:pt x="57188" y="104742"/>
                </a:lnTo>
                <a:lnTo>
                  <a:pt x="27478" y="77649"/>
                </a:lnTo>
                <a:lnTo>
                  <a:pt x="24466" y="61988"/>
                </a:lnTo>
                <a:lnTo>
                  <a:pt x="24543" y="60540"/>
                </a:lnTo>
                <a:lnTo>
                  <a:pt x="24708" y="60198"/>
                </a:lnTo>
                <a:lnTo>
                  <a:pt x="24682" y="58394"/>
                </a:lnTo>
                <a:lnTo>
                  <a:pt x="124771" y="57175"/>
                </a:lnTo>
                <a:lnTo>
                  <a:pt x="123607" y="45540"/>
                </a:lnTo>
                <a:lnTo>
                  <a:pt x="121848" y="39382"/>
                </a:lnTo>
                <a:lnTo>
                  <a:pt x="28810" y="39382"/>
                </a:lnTo>
                <a:lnTo>
                  <a:pt x="31147" y="34912"/>
                </a:lnTo>
                <a:lnTo>
                  <a:pt x="34372" y="31153"/>
                </a:lnTo>
                <a:lnTo>
                  <a:pt x="42665" y="25069"/>
                </a:lnTo>
                <a:lnTo>
                  <a:pt x="47034" y="22847"/>
                </a:lnTo>
                <a:lnTo>
                  <a:pt x="51632" y="21412"/>
                </a:lnTo>
                <a:lnTo>
                  <a:pt x="53829" y="20535"/>
                </a:lnTo>
                <a:lnTo>
                  <a:pt x="56051" y="19913"/>
                </a:lnTo>
                <a:lnTo>
                  <a:pt x="60471" y="19177"/>
                </a:lnTo>
                <a:lnTo>
                  <a:pt x="62604" y="18973"/>
                </a:lnTo>
                <a:lnTo>
                  <a:pt x="109725" y="18973"/>
                </a:lnTo>
                <a:lnTo>
                  <a:pt x="109455" y="18656"/>
                </a:lnTo>
                <a:lnTo>
                  <a:pt x="74758" y="889"/>
                </a:lnTo>
                <a:lnTo>
                  <a:pt x="68091" y="63"/>
                </a:lnTo>
                <a:lnTo>
                  <a:pt x="63913" y="0"/>
                </a:lnTo>
                <a:close/>
              </a:path>
              <a:path w="127634" h="125095">
                <a:moveTo>
                  <a:pt x="111258" y="81940"/>
                </a:moveTo>
                <a:lnTo>
                  <a:pt x="110242" y="83146"/>
                </a:lnTo>
                <a:lnTo>
                  <a:pt x="106534" y="87376"/>
                </a:lnTo>
                <a:lnTo>
                  <a:pt x="105696" y="88417"/>
                </a:lnTo>
                <a:lnTo>
                  <a:pt x="65970" y="105816"/>
                </a:lnTo>
                <a:lnTo>
                  <a:pt x="118732" y="105816"/>
                </a:lnTo>
                <a:lnTo>
                  <a:pt x="120974" y="103827"/>
                </a:lnTo>
                <a:lnTo>
                  <a:pt x="127298" y="96862"/>
                </a:lnTo>
                <a:lnTo>
                  <a:pt x="111258" y="81940"/>
                </a:lnTo>
                <a:close/>
              </a:path>
              <a:path w="127634" h="125095">
                <a:moveTo>
                  <a:pt x="109725" y="18973"/>
                </a:moveTo>
                <a:lnTo>
                  <a:pt x="62604" y="18973"/>
                </a:lnTo>
                <a:lnTo>
                  <a:pt x="67596" y="18999"/>
                </a:lnTo>
                <a:lnTo>
                  <a:pt x="70161" y="19316"/>
                </a:lnTo>
                <a:lnTo>
                  <a:pt x="71393" y="19558"/>
                </a:lnTo>
                <a:lnTo>
                  <a:pt x="72599" y="19875"/>
                </a:lnTo>
                <a:lnTo>
                  <a:pt x="77908" y="21183"/>
                </a:lnTo>
                <a:lnTo>
                  <a:pt x="82924" y="23469"/>
                </a:lnTo>
                <a:lnTo>
                  <a:pt x="92399" y="30010"/>
                </a:lnTo>
                <a:lnTo>
                  <a:pt x="95904" y="33947"/>
                </a:lnTo>
                <a:lnTo>
                  <a:pt x="98177" y="38531"/>
                </a:lnTo>
                <a:lnTo>
                  <a:pt x="28810" y="39382"/>
                </a:lnTo>
                <a:lnTo>
                  <a:pt x="121848" y="39382"/>
                </a:lnTo>
                <a:lnTo>
                  <a:pt x="120666" y="35244"/>
                </a:lnTo>
                <a:lnTo>
                  <a:pt x="115948" y="26284"/>
                </a:lnTo>
                <a:lnTo>
                  <a:pt x="109725" y="189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9243224" y="6788840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1" y="56172"/>
                </a:moveTo>
                <a:lnTo>
                  <a:pt x="15595" y="56172"/>
                </a:lnTo>
                <a:lnTo>
                  <a:pt x="16382" y="120230"/>
                </a:lnTo>
                <a:lnTo>
                  <a:pt x="38646" y="119964"/>
                </a:lnTo>
                <a:lnTo>
                  <a:pt x="37861" y="56172"/>
                </a:lnTo>
                <a:close/>
              </a:path>
              <a:path w="125095" h="120650">
                <a:moveTo>
                  <a:pt x="123873" y="55117"/>
                </a:moveTo>
                <a:lnTo>
                  <a:pt x="101599" y="55117"/>
                </a:lnTo>
                <a:lnTo>
                  <a:pt x="102387" y="119176"/>
                </a:lnTo>
                <a:lnTo>
                  <a:pt x="124650" y="118910"/>
                </a:lnTo>
                <a:lnTo>
                  <a:pt x="123873" y="55117"/>
                </a:lnTo>
                <a:close/>
              </a:path>
              <a:path w="125095" h="120650">
                <a:moveTo>
                  <a:pt x="37185" y="1054"/>
                </a:moveTo>
                <a:lnTo>
                  <a:pt x="14922" y="1333"/>
                </a:lnTo>
                <a:lnTo>
                  <a:pt x="15354" y="37210"/>
                </a:lnTo>
                <a:lnTo>
                  <a:pt x="0" y="37401"/>
                </a:lnTo>
                <a:lnTo>
                  <a:pt x="228" y="56362"/>
                </a:lnTo>
                <a:lnTo>
                  <a:pt x="15595" y="56172"/>
                </a:lnTo>
                <a:lnTo>
                  <a:pt x="37861" y="56172"/>
                </a:lnTo>
                <a:lnTo>
                  <a:pt x="37858" y="55905"/>
                </a:lnTo>
                <a:lnTo>
                  <a:pt x="101599" y="55117"/>
                </a:lnTo>
                <a:lnTo>
                  <a:pt x="123873" y="55117"/>
                </a:lnTo>
                <a:lnTo>
                  <a:pt x="123652" y="36931"/>
                </a:lnTo>
                <a:lnTo>
                  <a:pt x="37630" y="36931"/>
                </a:lnTo>
                <a:lnTo>
                  <a:pt x="37185" y="1054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79"/>
                </a:lnTo>
                <a:lnTo>
                  <a:pt x="101371" y="36156"/>
                </a:lnTo>
                <a:lnTo>
                  <a:pt x="37630" y="36931"/>
                </a:lnTo>
                <a:lnTo>
                  <a:pt x="123652" y="36931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9377794" y="6787199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1" y="56159"/>
                </a:moveTo>
                <a:lnTo>
                  <a:pt x="15595" y="56159"/>
                </a:lnTo>
                <a:lnTo>
                  <a:pt x="16382" y="120218"/>
                </a:lnTo>
                <a:lnTo>
                  <a:pt x="38633" y="119951"/>
                </a:lnTo>
                <a:lnTo>
                  <a:pt x="37861" y="56159"/>
                </a:lnTo>
                <a:close/>
              </a:path>
              <a:path w="125095" h="120650">
                <a:moveTo>
                  <a:pt x="123873" y="55105"/>
                </a:moveTo>
                <a:lnTo>
                  <a:pt x="101599" y="55105"/>
                </a:lnTo>
                <a:lnTo>
                  <a:pt x="102374" y="119176"/>
                </a:lnTo>
                <a:lnTo>
                  <a:pt x="124650" y="118897"/>
                </a:lnTo>
                <a:lnTo>
                  <a:pt x="123873" y="55105"/>
                </a:lnTo>
                <a:close/>
              </a:path>
              <a:path w="125095" h="120650">
                <a:moveTo>
                  <a:pt x="37185" y="1054"/>
                </a:moveTo>
                <a:lnTo>
                  <a:pt x="14922" y="1320"/>
                </a:lnTo>
                <a:lnTo>
                  <a:pt x="15354" y="37198"/>
                </a:lnTo>
                <a:lnTo>
                  <a:pt x="0" y="37388"/>
                </a:lnTo>
                <a:lnTo>
                  <a:pt x="228" y="56349"/>
                </a:lnTo>
                <a:lnTo>
                  <a:pt x="15595" y="56159"/>
                </a:lnTo>
                <a:lnTo>
                  <a:pt x="37861" y="56159"/>
                </a:lnTo>
                <a:lnTo>
                  <a:pt x="37858" y="55892"/>
                </a:lnTo>
                <a:lnTo>
                  <a:pt x="101599" y="55105"/>
                </a:lnTo>
                <a:lnTo>
                  <a:pt x="123873" y="55105"/>
                </a:lnTo>
                <a:lnTo>
                  <a:pt x="123652" y="36918"/>
                </a:lnTo>
                <a:lnTo>
                  <a:pt x="37617" y="36918"/>
                </a:lnTo>
                <a:lnTo>
                  <a:pt x="37185" y="1054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66"/>
                </a:lnTo>
                <a:lnTo>
                  <a:pt x="101358" y="36144"/>
                </a:lnTo>
                <a:lnTo>
                  <a:pt x="37617" y="36918"/>
                </a:lnTo>
                <a:lnTo>
                  <a:pt x="123652" y="36918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9520745" y="6785162"/>
            <a:ext cx="147955" cy="121285"/>
          </a:xfrm>
          <a:custGeom>
            <a:avLst/>
            <a:gdLst/>
            <a:ahLst/>
            <a:cxnLst/>
            <a:rect l="l" t="t" r="r" b="b"/>
            <a:pathLst>
              <a:path w="147954" h="121284">
                <a:moveTo>
                  <a:pt x="145910" y="0"/>
                </a:moveTo>
                <a:lnTo>
                  <a:pt x="123634" y="266"/>
                </a:lnTo>
                <a:lnTo>
                  <a:pt x="125095" y="119176"/>
                </a:lnTo>
                <a:lnTo>
                  <a:pt x="147370" y="118897"/>
                </a:lnTo>
                <a:lnTo>
                  <a:pt x="145910" y="0"/>
                </a:lnTo>
                <a:close/>
              </a:path>
              <a:path w="147954" h="121284">
                <a:moveTo>
                  <a:pt x="22275" y="1511"/>
                </a:moveTo>
                <a:lnTo>
                  <a:pt x="0" y="1790"/>
                </a:lnTo>
                <a:lnTo>
                  <a:pt x="1460" y="120688"/>
                </a:lnTo>
                <a:lnTo>
                  <a:pt x="63411" y="119938"/>
                </a:lnTo>
                <a:lnTo>
                  <a:pt x="99212" y="106680"/>
                </a:lnTo>
                <a:lnTo>
                  <a:pt x="103041" y="101714"/>
                </a:lnTo>
                <a:lnTo>
                  <a:pt x="23507" y="101714"/>
                </a:lnTo>
                <a:lnTo>
                  <a:pt x="22948" y="56349"/>
                </a:lnTo>
                <a:lnTo>
                  <a:pt x="70637" y="55778"/>
                </a:lnTo>
                <a:lnTo>
                  <a:pt x="103343" y="55778"/>
                </a:lnTo>
                <a:lnTo>
                  <a:pt x="102998" y="55205"/>
                </a:lnTo>
                <a:lnTo>
                  <a:pt x="70529" y="37388"/>
                </a:lnTo>
                <a:lnTo>
                  <a:pt x="22707" y="37388"/>
                </a:lnTo>
                <a:lnTo>
                  <a:pt x="22275" y="1511"/>
                </a:lnTo>
                <a:close/>
              </a:path>
              <a:path w="147954" h="121284">
                <a:moveTo>
                  <a:pt x="103343" y="55778"/>
                </a:moveTo>
                <a:lnTo>
                  <a:pt x="70637" y="55778"/>
                </a:lnTo>
                <a:lnTo>
                  <a:pt x="76682" y="58000"/>
                </a:lnTo>
                <a:lnTo>
                  <a:pt x="84810" y="67132"/>
                </a:lnTo>
                <a:lnTo>
                  <a:pt x="86969" y="72148"/>
                </a:lnTo>
                <a:lnTo>
                  <a:pt x="87210" y="77609"/>
                </a:lnTo>
                <a:lnTo>
                  <a:pt x="87287" y="84010"/>
                </a:lnTo>
                <a:lnTo>
                  <a:pt x="85344" y="89204"/>
                </a:lnTo>
                <a:lnTo>
                  <a:pt x="77444" y="98704"/>
                </a:lnTo>
                <a:lnTo>
                  <a:pt x="71374" y="101117"/>
                </a:lnTo>
                <a:lnTo>
                  <a:pt x="23507" y="101714"/>
                </a:lnTo>
                <a:lnTo>
                  <a:pt x="103041" y="101714"/>
                </a:lnTo>
                <a:lnTo>
                  <a:pt x="104336" y="100034"/>
                </a:lnTo>
                <a:lnTo>
                  <a:pt x="107972" y="93052"/>
                </a:lnTo>
                <a:lnTo>
                  <a:pt x="110117" y="85738"/>
                </a:lnTo>
                <a:lnTo>
                  <a:pt x="110769" y="78092"/>
                </a:lnTo>
                <a:lnTo>
                  <a:pt x="110744" y="76034"/>
                </a:lnTo>
                <a:lnTo>
                  <a:pt x="109565" y="68772"/>
                </a:lnTo>
                <a:lnTo>
                  <a:pt x="106983" y="61828"/>
                </a:lnTo>
                <a:lnTo>
                  <a:pt x="103343" y="55778"/>
                </a:lnTo>
                <a:close/>
              </a:path>
              <a:path w="147954" h="121284">
                <a:moveTo>
                  <a:pt x="62395" y="36906"/>
                </a:moveTo>
                <a:lnTo>
                  <a:pt x="22707" y="37388"/>
                </a:lnTo>
                <a:lnTo>
                  <a:pt x="70529" y="37388"/>
                </a:lnTo>
                <a:lnTo>
                  <a:pt x="62395" y="3690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9685921" y="6783264"/>
            <a:ext cx="137160" cy="120650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22275" y="1384"/>
                </a:moveTo>
                <a:lnTo>
                  <a:pt x="0" y="1663"/>
                </a:lnTo>
                <a:lnTo>
                  <a:pt x="1460" y="120561"/>
                </a:lnTo>
                <a:lnTo>
                  <a:pt x="23723" y="120294"/>
                </a:lnTo>
                <a:lnTo>
                  <a:pt x="22682" y="34696"/>
                </a:lnTo>
                <a:lnTo>
                  <a:pt x="49261" y="34696"/>
                </a:lnTo>
                <a:lnTo>
                  <a:pt x="22275" y="1384"/>
                </a:lnTo>
                <a:close/>
              </a:path>
              <a:path w="137159" h="120650">
                <a:moveTo>
                  <a:pt x="136086" y="33591"/>
                </a:moveTo>
                <a:lnTo>
                  <a:pt x="113550" y="33591"/>
                </a:lnTo>
                <a:lnTo>
                  <a:pt x="114592" y="119176"/>
                </a:lnTo>
                <a:lnTo>
                  <a:pt x="137134" y="118897"/>
                </a:lnTo>
                <a:lnTo>
                  <a:pt x="136086" y="33591"/>
                </a:lnTo>
                <a:close/>
              </a:path>
              <a:path w="137159" h="120650">
                <a:moveTo>
                  <a:pt x="49261" y="34696"/>
                </a:moveTo>
                <a:lnTo>
                  <a:pt x="22682" y="34696"/>
                </a:lnTo>
                <a:lnTo>
                  <a:pt x="58826" y="80137"/>
                </a:lnTo>
                <a:lnTo>
                  <a:pt x="78536" y="79895"/>
                </a:lnTo>
                <a:lnTo>
                  <a:pt x="94718" y="58496"/>
                </a:lnTo>
                <a:lnTo>
                  <a:pt x="68541" y="58496"/>
                </a:lnTo>
                <a:lnTo>
                  <a:pt x="49261" y="34696"/>
                </a:lnTo>
                <a:close/>
              </a:path>
              <a:path w="137159" h="120650">
                <a:moveTo>
                  <a:pt x="135674" y="0"/>
                </a:moveTo>
                <a:lnTo>
                  <a:pt x="113144" y="279"/>
                </a:lnTo>
                <a:lnTo>
                  <a:pt x="68541" y="58496"/>
                </a:lnTo>
                <a:lnTo>
                  <a:pt x="94718" y="58496"/>
                </a:lnTo>
                <a:lnTo>
                  <a:pt x="113550" y="33591"/>
                </a:lnTo>
                <a:lnTo>
                  <a:pt x="136086" y="33591"/>
                </a:lnTo>
                <a:lnTo>
                  <a:pt x="13567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9842296" y="6781666"/>
            <a:ext cx="111760" cy="120650"/>
          </a:xfrm>
          <a:custGeom>
            <a:avLst/>
            <a:gdLst/>
            <a:ahLst/>
            <a:cxnLst/>
            <a:rect l="l" t="t" r="r" b="b"/>
            <a:pathLst>
              <a:path w="111759" h="120650">
                <a:moveTo>
                  <a:pt x="22275" y="1066"/>
                </a:moveTo>
                <a:lnTo>
                  <a:pt x="0" y="1346"/>
                </a:lnTo>
                <a:lnTo>
                  <a:pt x="1447" y="120243"/>
                </a:lnTo>
                <a:lnTo>
                  <a:pt x="23723" y="119976"/>
                </a:lnTo>
                <a:lnTo>
                  <a:pt x="23431" y="96139"/>
                </a:lnTo>
                <a:lnTo>
                  <a:pt x="48571" y="69240"/>
                </a:lnTo>
                <a:lnTo>
                  <a:pt x="23101" y="69240"/>
                </a:lnTo>
                <a:lnTo>
                  <a:pt x="22275" y="1066"/>
                </a:lnTo>
                <a:close/>
              </a:path>
              <a:path w="111759" h="120650">
                <a:moveTo>
                  <a:pt x="110150" y="27178"/>
                </a:moveTo>
                <a:lnTo>
                  <a:pt x="87884" y="27178"/>
                </a:lnTo>
                <a:lnTo>
                  <a:pt x="89001" y="119176"/>
                </a:lnTo>
                <a:lnTo>
                  <a:pt x="111277" y="118897"/>
                </a:lnTo>
                <a:lnTo>
                  <a:pt x="110150" y="27178"/>
                </a:lnTo>
                <a:close/>
              </a:path>
              <a:path w="111759" h="120650">
                <a:moveTo>
                  <a:pt x="109816" y="0"/>
                </a:moveTo>
                <a:lnTo>
                  <a:pt x="87553" y="266"/>
                </a:lnTo>
                <a:lnTo>
                  <a:pt x="23101" y="69240"/>
                </a:lnTo>
                <a:lnTo>
                  <a:pt x="48571" y="69240"/>
                </a:lnTo>
                <a:lnTo>
                  <a:pt x="87884" y="27178"/>
                </a:lnTo>
                <a:lnTo>
                  <a:pt x="110150" y="27178"/>
                </a:lnTo>
                <a:lnTo>
                  <a:pt x="10981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541310" y="7164290"/>
            <a:ext cx="2083803" cy="2015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3740556" y="7161348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2" y="56172"/>
                </a:moveTo>
                <a:lnTo>
                  <a:pt x="15595" y="56172"/>
                </a:lnTo>
                <a:lnTo>
                  <a:pt x="16383" y="120230"/>
                </a:lnTo>
                <a:lnTo>
                  <a:pt x="38646" y="119964"/>
                </a:lnTo>
                <a:lnTo>
                  <a:pt x="37862" y="56172"/>
                </a:lnTo>
                <a:close/>
              </a:path>
              <a:path w="125095" h="120650">
                <a:moveTo>
                  <a:pt x="123873" y="55118"/>
                </a:moveTo>
                <a:lnTo>
                  <a:pt x="101600" y="55118"/>
                </a:lnTo>
                <a:lnTo>
                  <a:pt x="102387" y="119176"/>
                </a:lnTo>
                <a:lnTo>
                  <a:pt x="124650" y="118910"/>
                </a:lnTo>
                <a:lnTo>
                  <a:pt x="123873" y="55118"/>
                </a:lnTo>
                <a:close/>
              </a:path>
              <a:path w="125095" h="120650">
                <a:moveTo>
                  <a:pt x="37198" y="1054"/>
                </a:moveTo>
                <a:lnTo>
                  <a:pt x="14922" y="1333"/>
                </a:lnTo>
                <a:lnTo>
                  <a:pt x="15367" y="37211"/>
                </a:lnTo>
                <a:lnTo>
                  <a:pt x="0" y="37401"/>
                </a:lnTo>
                <a:lnTo>
                  <a:pt x="228" y="56362"/>
                </a:lnTo>
                <a:lnTo>
                  <a:pt x="15595" y="56172"/>
                </a:lnTo>
                <a:lnTo>
                  <a:pt x="37862" y="56172"/>
                </a:lnTo>
                <a:lnTo>
                  <a:pt x="37858" y="55892"/>
                </a:lnTo>
                <a:lnTo>
                  <a:pt x="101600" y="55118"/>
                </a:lnTo>
                <a:lnTo>
                  <a:pt x="123873" y="55118"/>
                </a:lnTo>
                <a:lnTo>
                  <a:pt x="123652" y="36931"/>
                </a:lnTo>
                <a:lnTo>
                  <a:pt x="37630" y="36931"/>
                </a:lnTo>
                <a:lnTo>
                  <a:pt x="37198" y="1054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79"/>
                </a:lnTo>
                <a:lnTo>
                  <a:pt x="101371" y="36156"/>
                </a:lnTo>
                <a:lnTo>
                  <a:pt x="37630" y="36931"/>
                </a:lnTo>
                <a:lnTo>
                  <a:pt x="123652" y="36931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3878458" y="7157321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5" h="125095">
                <a:moveTo>
                  <a:pt x="63900" y="0"/>
                </a:moveTo>
                <a:lnTo>
                  <a:pt x="24809" y="10928"/>
                </a:lnTo>
                <a:lnTo>
                  <a:pt x="765" y="49605"/>
                </a:lnTo>
                <a:lnTo>
                  <a:pt x="0" y="61988"/>
                </a:lnTo>
                <a:lnTo>
                  <a:pt x="1058" y="72844"/>
                </a:lnTo>
                <a:lnTo>
                  <a:pt x="26241" y="113535"/>
                </a:lnTo>
                <a:lnTo>
                  <a:pt x="65437" y="125044"/>
                </a:lnTo>
                <a:lnTo>
                  <a:pt x="67989" y="124764"/>
                </a:lnTo>
                <a:lnTo>
                  <a:pt x="76529" y="124269"/>
                </a:lnTo>
                <a:lnTo>
                  <a:pt x="114335" y="109708"/>
                </a:lnTo>
                <a:lnTo>
                  <a:pt x="118724" y="105816"/>
                </a:lnTo>
                <a:lnTo>
                  <a:pt x="65970" y="105816"/>
                </a:lnTo>
                <a:lnTo>
                  <a:pt x="57186" y="104742"/>
                </a:lnTo>
                <a:lnTo>
                  <a:pt x="27473" y="77654"/>
                </a:lnTo>
                <a:lnTo>
                  <a:pt x="24467" y="61988"/>
                </a:lnTo>
                <a:lnTo>
                  <a:pt x="24530" y="60540"/>
                </a:lnTo>
                <a:lnTo>
                  <a:pt x="24695" y="60198"/>
                </a:lnTo>
                <a:lnTo>
                  <a:pt x="24682" y="58394"/>
                </a:lnTo>
                <a:lnTo>
                  <a:pt x="124758" y="57175"/>
                </a:lnTo>
                <a:lnTo>
                  <a:pt x="123594" y="45540"/>
                </a:lnTo>
                <a:lnTo>
                  <a:pt x="121835" y="39382"/>
                </a:lnTo>
                <a:lnTo>
                  <a:pt x="28797" y="39382"/>
                </a:lnTo>
                <a:lnTo>
                  <a:pt x="31134" y="34912"/>
                </a:lnTo>
                <a:lnTo>
                  <a:pt x="34373" y="31165"/>
                </a:lnTo>
                <a:lnTo>
                  <a:pt x="42653" y="25069"/>
                </a:lnTo>
                <a:lnTo>
                  <a:pt x="47022" y="22847"/>
                </a:lnTo>
                <a:lnTo>
                  <a:pt x="51619" y="21412"/>
                </a:lnTo>
                <a:lnTo>
                  <a:pt x="53829" y="20535"/>
                </a:lnTo>
                <a:lnTo>
                  <a:pt x="56039" y="19913"/>
                </a:lnTo>
                <a:lnTo>
                  <a:pt x="60458" y="19177"/>
                </a:lnTo>
                <a:lnTo>
                  <a:pt x="62605" y="18973"/>
                </a:lnTo>
                <a:lnTo>
                  <a:pt x="109713" y="18973"/>
                </a:lnTo>
                <a:lnTo>
                  <a:pt x="109442" y="18656"/>
                </a:lnTo>
                <a:lnTo>
                  <a:pt x="74746" y="889"/>
                </a:lnTo>
                <a:lnTo>
                  <a:pt x="68078" y="63"/>
                </a:lnTo>
                <a:lnTo>
                  <a:pt x="63900" y="0"/>
                </a:lnTo>
                <a:close/>
              </a:path>
              <a:path w="127635" h="125095">
                <a:moveTo>
                  <a:pt x="111246" y="81940"/>
                </a:moveTo>
                <a:lnTo>
                  <a:pt x="109264" y="84277"/>
                </a:lnTo>
                <a:lnTo>
                  <a:pt x="107410" y="86347"/>
                </a:lnTo>
                <a:lnTo>
                  <a:pt x="106534" y="87376"/>
                </a:lnTo>
                <a:lnTo>
                  <a:pt x="65970" y="105816"/>
                </a:lnTo>
                <a:lnTo>
                  <a:pt x="118724" y="105816"/>
                </a:lnTo>
                <a:lnTo>
                  <a:pt x="120967" y="103827"/>
                </a:lnTo>
                <a:lnTo>
                  <a:pt x="127298" y="96862"/>
                </a:lnTo>
                <a:lnTo>
                  <a:pt x="111246" y="81940"/>
                </a:lnTo>
                <a:close/>
              </a:path>
              <a:path w="127635" h="125095">
                <a:moveTo>
                  <a:pt x="109713" y="18973"/>
                </a:moveTo>
                <a:lnTo>
                  <a:pt x="62605" y="18973"/>
                </a:lnTo>
                <a:lnTo>
                  <a:pt x="67583" y="18999"/>
                </a:lnTo>
                <a:lnTo>
                  <a:pt x="70148" y="19316"/>
                </a:lnTo>
                <a:lnTo>
                  <a:pt x="71393" y="19558"/>
                </a:lnTo>
                <a:lnTo>
                  <a:pt x="72587" y="19875"/>
                </a:lnTo>
                <a:lnTo>
                  <a:pt x="77895" y="21183"/>
                </a:lnTo>
                <a:lnTo>
                  <a:pt x="82912" y="23469"/>
                </a:lnTo>
                <a:lnTo>
                  <a:pt x="92386" y="30022"/>
                </a:lnTo>
                <a:lnTo>
                  <a:pt x="95891" y="33947"/>
                </a:lnTo>
                <a:lnTo>
                  <a:pt x="98165" y="38531"/>
                </a:lnTo>
                <a:lnTo>
                  <a:pt x="28797" y="39382"/>
                </a:lnTo>
                <a:lnTo>
                  <a:pt x="121835" y="39382"/>
                </a:lnTo>
                <a:lnTo>
                  <a:pt x="120653" y="35244"/>
                </a:lnTo>
                <a:lnTo>
                  <a:pt x="115936" y="26284"/>
                </a:lnTo>
                <a:lnTo>
                  <a:pt x="109713" y="189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4113961" y="7156889"/>
            <a:ext cx="127635" cy="157480"/>
          </a:xfrm>
          <a:custGeom>
            <a:avLst/>
            <a:gdLst/>
            <a:ahLst/>
            <a:cxnLst/>
            <a:rect l="l" t="t" r="r" b="b"/>
            <a:pathLst>
              <a:path w="127635" h="157479">
                <a:moveTo>
                  <a:pt x="65299" y="19608"/>
                </a:moveTo>
                <a:lnTo>
                  <a:pt x="40347" y="19608"/>
                </a:lnTo>
                <a:lnTo>
                  <a:pt x="13957" y="101180"/>
                </a:lnTo>
                <a:lnTo>
                  <a:pt x="9855" y="101396"/>
                </a:lnTo>
                <a:lnTo>
                  <a:pt x="6502" y="102857"/>
                </a:lnTo>
                <a:lnTo>
                  <a:pt x="1282" y="108216"/>
                </a:lnTo>
                <a:lnTo>
                  <a:pt x="0" y="111772"/>
                </a:lnTo>
                <a:lnTo>
                  <a:pt x="63" y="116725"/>
                </a:lnTo>
                <a:lnTo>
                  <a:pt x="203" y="118135"/>
                </a:lnTo>
                <a:lnTo>
                  <a:pt x="355" y="120307"/>
                </a:lnTo>
                <a:lnTo>
                  <a:pt x="533" y="120472"/>
                </a:lnTo>
                <a:lnTo>
                  <a:pt x="647" y="122364"/>
                </a:lnTo>
                <a:lnTo>
                  <a:pt x="11569" y="157340"/>
                </a:lnTo>
                <a:lnTo>
                  <a:pt x="33299" y="155016"/>
                </a:lnTo>
                <a:lnTo>
                  <a:pt x="22123" y="120040"/>
                </a:lnTo>
                <a:lnTo>
                  <a:pt x="105308" y="119024"/>
                </a:lnTo>
                <a:lnTo>
                  <a:pt x="126977" y="119024"/>
                </a:lnTo>
                <a:lnTo>
                  <a:pt x="127155" y="118135"/>
                </a:lnTo>
                <a:lnTo>
                  <a:pt x="127457" y="115760"/>
                </a:lnTo>
                <a:lnTo>
                  <a:pt x="127469" y="109778"/>
                </a:lnTo>
                <a:lnTo>
                  <a:pt x="126314" y="106464"/>
                </a:lnTo>
                <a:lnTo>
                  <a:pt x="124078" y="103924"/>
                </a:lnTo>
                <a:lnTo>
                  <a:pt x="121818" y="101396"/>
                </a:lnTo>
                <a:lnTo>
                  <a:pt x="121237" y="101168"/>
                </a:lnTo>
                <a:lnTo>
                  <a:pt x="35458" y="101168"/>
                </a:lnTo>
                <a:lnTo>
                  <a:pt x="59359" y="25272"/>
                </a:lnTo>
                <a:lnTo>
                  <a:pt x="59855" y="23558"/>
                </a:lnTo>
                <a:lnTo>
                  <a:pt x="60947" y="22136"/>
                </a:lnTo>
                <a:lnTo>
                  <a:pt x="64325" y="19875"/>
                </a:lnTo>
                <a:lnTo>
                  <a:pt x="65299" y="19608"/>
                </a:lnTo>
                <a:close/>
              </a:path>
              <a:path w="127635" h="157479">
                <a:moveTo>
                  <a:pt x="126977" y="119024"/>
                </a:moveTo>
                <a:lnTo>
                  <a:pt x="105308" y="119024"/>
                </a:lnTo>
                <a:lnTo>
                  <a:pt x="94995" y="154266"/>
                </a:lnTo>
                <a:lnTo>
                  <a:pt x="116522" y="156044"/>
                </a:lnTo>
                <a:lnTo>
                  <a:pt x="126911" y="119354"/>
                </a:lnTo>
                <a:lnTo>
                  <a:pt x="126977" y="119024"/>
                </a:lnTo>
                <a:close/>
              </a:path>
              <a:path w="127635" h="157479">
                <a:moveTo>
                  <a:pt x="113565" y="18986"/>
                </a:moveTo>
                <a:lnTo>
                  <a:pt x="91287" y="18986"/>
                </a:lnTo>
                <a:lnTo>
                  <a:pt x="92290" y="100469"/>
                </a:lnTo>
                <a:lnTo>
                  <a:pt x="35458" y="101168"/>
                </a:lnTo>
                <a:lnTo>
                  <a:pt x="121237" y="101168"/>
                </a:lnTo>
                <a:lnTo>
                  <a:pt x="118785" y="100202"/>
                </a:lnTo>
                <a:lnTo>
                  <a:pt x="114553" y="100202"/>
                </a:lnTo>
                <a:lnTo>
                  <a:pt x="113565" y="18986"/>
                </a:lnTo>
                <a:close/>
              </a:path>
              <a:path w="127635" h="157479">
                <a:moveTo>
                  <a:pt x="118656" y="100152"/>
                </a:moveTo>
                <a:lnTo>
                  <a:pt x="114553" y="100202"/>
                </a:lnTo>
                <a:lnTo>
                  <a:pt x="118785" y="100202"/>
                </a:lnTo>
                <a:lnTo>
                  <a:pt x="118656" y="100152"/>
                </a:lnTo>
                <a:close/>
              </a:path>
              <a:path w="127635" h="157479">
                <a:moveTo>
                  <a:pt x="113334" y="0"/>
                </a:moveTo>
                <a:lnTo>
                  <a:pt x="25272" y="1079"/>
                </a:lnTo>
                <a:lnTo>
                  <a:pt x="25501" y="19799"/>
                </a:lnTo>
                <a:lnTo>
                  <a:pt x="40347" y="19608"/>
                </a:lnTo>
                <a:lnTo>
                  <a:pt x="65299" y="19608"/>
                </a:lnTo>
                <a:lnTo>
                  <a:pt x="66459" y="19291"/>
                </a:lnTo>
                <a:lnTo>
                  <a:pt x="91287" y="18986"/>
                </a:lnTo>
                <a:lnTo>
                  <a:pt x="113565" y="18986"/>
                </a:lnTo>
                <a:lnTo>
                  <a:pt x="11333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4242346" y="7152848"/>
            <a:ext cx="128905" cy="125730"/>
          </a:xfrm>
          <a:custGeom>
            <a:avLst/>
            <a:gdLst/>
            <a:ahLst/>
            <a:cxnLst/>
            <a:rect l="l" t="t" r="r" b="b"/>
            <a:pathLst>
              <a:path w="128904" h="125729">
                <a:moveTo>
                  <a:pt x="63754" y="0"/>
                </a:moveTo>
                <a:lnTo>
                  <a:pt x="19037" y="16700"/>
                </a:lnTo>
                <a:lnTo>
                  <a:pt x="254" y="62039"/>
                </a:lnTo>
                <a:lnTo>
                  <a:pt x="0" y="62293"/>
                </a:lnTo>
                <a:lnTo>
                  <a:pt x="11183" y="99210"/>
                </a:lnTo>
                <a:lnTo>
                  <a:pt x="52551" y="124284"/>
                </a:lnTo>
                <a:lnTo>
                  <a:pt x="65290" y="125310"/>
                </a:lnTo>
                <a:lnTo>
                  <a:pt x="65544" y="124802"/>
                </a:lnTo>
                <a:lnTo>
                  <a:pt x="78134" y="123557"/>
                </a:lnTo>
                <a:lnTo>
                  <a:pt x="89803" y="120145"/>
                </a:lnTo>
                <a:lnTo>
                  <a:pt x="100550" y="114565"/>
                </a:lnTo>
                <a:lnTo>
                  <a:pt x="110375" y="106819"/>
                </a:lnTo>
                <a:lnTo>
                  <a:pt x="110998" y="106095"/>
                </a:lnTo>
                <a:lnTo>
                  <a:pt x="64795" y="106095"/>
                </a:lnTo>
                <a:lnTo>
                  <a:pt x="57006" y="105445"/>
                </a:lnTo>
                <a:lnTo>
                  <a:pt x="25697" y="72816"/>
                </a:lnTo>
                <a:lnTo>
                  <a:pt x="24853" y="63779"/>
                </a:lnTo>
                <a:lnTo>
                  <a:pt x="25423" y="54611"/>
                </a:lnTo>
                <a:lnTo>
                  <a:pt x="47750" y="23144"/>
                </a:lnTo>
                <a:lnTo>
                  <a:pt x="63741" y="19735"/>
                </a:lnTo>
                <a:lnTo>
                  <a:pt x="112359" y="19735"/>
                </a:lnTo>
                <a:lnTo>
                  <a:pt x="108369" y="15735"/>
                </a:lnTo>
                <a:lnTo>
                  <a:pt x="98165" y="8836"/>
                </a:lnTo>
                <a:lnTo>
                  <a:pt x="87328" y="3914"/>
                </a:lnTo>
                <a:lnTo>
                  <a:pt x="75857" y="969"/>
                </a:lnTo>
                <a:lnTo>
                  <a:pt x="63754" y="0"/>
                </a:lnTo>
                <a:close/>
              </a:path>
              <a:path w="128904" h="125729">
                <a:moveTo>
                  <a:pt x="112359" y="19735"/>
                </a:moveTo>
                <a:lnTo>
                  <a:pt x="63741" y="19735"/>
                </a:lnTo>
                <a:lnTo>
                  <a:pt x="72063" y="20404"/>
                </a:lnTo>
                <a:lnTo>
                  <a:pt x="79621" y="22620"/>
                </a:lnTo>
                <a:lnTo>
                  <a:pt x="103144" y="53760"/>
                </a:lnTo>
                <a:lnTo>
                  <a:pt x="103883" y="63779"/>
                </a:lnTo>
                <a:lnTo>
                  <a:pt x="103328" y="71867"/>
                </a:lnTo>
                <a:lnTo>
                  <a:pt x="79800" y="102935"/>
                </a:lnTo>
                <a:lnTo>
                  <a:pt x="64795" y="106095"/>
                </a:lnTo>
                <a:lnTo>
                  <a:pt x="110998" y="106095"/>
                </a:lnTo>
                <a:lnTo>
                  <a:pt x="128646" y="62293"/>
                </a:lnTo>
                <a:lnTo>
                  <a:pt x="128765" y="60464"/>
                </a:lnTo>
                <a:lnTo>
                  <a:pt x="127255" y="46810"/>
                </a:lnTo>
                <a:lnTo>
                  <a:pt x="123353" y="34804"/>
                </a:lnTo>
                <a:lnTo>
                  <a:pt x="117058" y="24445"/>
                </a:lnTo>
                <a:lnTo>
                  <a:pt x="112359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4370031" y="7153822"/>
            <a:ext cx="109220" cy="121285"/>
          </a:xfrm>
          <a:custGeom>
            <a:avLst/>
            <a:gdLst/>
            <a:ahLst/>
            <a:cxnLst/>
            <a:rect l="l" t="t" r="r" b="b"/>
            <a:pathLst>
              <a:path w="109220" h="121284">
                <a:moveTo>
                  <a:pt x="57706" y="19621"/>
                </a:moveTo>
                <a:lnTo>
                  <a:pt x="33337" y="19621"/>
                </a:lnTo>
                <a:lnTo>
                  <a:pt x="0" y="120243"/>
                </a:lnTo>
                <a:lnTo>
                  <a:pt x="23050" y="121234"/>
                </a:lnTo>
                <a:lnTo>
                  <a:pt x="53365" y="24764"/>
                </a:lnTo>
                <a:lnTo>
                  <a:pt x="53479" y="24244"/>
                </a:lnTo>
                <a:lnTo>
                  <a:pt x="53695" y="23901"/>
                </a:lnTo>
                <a:lnTo>
                  <a:pt x="53860" y="23736"/>
                </a:lnTo>
                <a:lnTo>
                  <a:pt x="54533" y="22529"/>
                </a:lnTo>
                <a:lnTo>
                  <a:pt x="55321" y="21501"/>
                </a:lnTo>
                <a:lnTo>
                  <a:pt x="57188" y="19761"/>
                </a:lnTo>
                <a:lnTo>
                  <a:pt x="57706" y="19621"/>
                </a:lnTo>
                <a:close/>
              </a:path>
              <a:path w="109220" h="121284">
                <a:moveTo>
                  <a:pt x="107560" y="18986"/>
                </a:moveTo>
                <a:lnTo>
                  <a:pt x="85293" y="18986"/>
                </a:lnTo>
                <a:lnTo>
                  <a:pt x="86512" y="119176"/>
                </a:lnTo>
                <a:lnTo>
                  <a:pt x="108788" y="118910"/>
                </a:lnTo>
                <a:lnTo>
                  <a:pt x="107560" y="18986"/>
                </a:lnTo>
                <a:close/>
              </a:path>
              <a:path w="109220" h="121284">
                <a:moveTo>
                  <a:pt x="107327" y="0"/>
                </a:moveTo>
                <a:lnTo>
                  <a:pt x="19278" y="1092"/>
                </a:lnTo>
                <a:lnTo>
                  <a:pt x="19507" y="19799"/>
                </a:lnTo>
                <a:lnTo>
                  <a:pt x="33337" y="19621"/>
                </a:lnTo>
                <a:lnTo>
                  <a:pt x="57706" y="19621"/>
                </a:lnTo>
                <a:lnTo>
                  <a:pt x="58839" y="19316"/>
                </a:lnTo>
                <a:lnTo>
                  <a:pt x="85293" y="18986"/>
                </a:lnTo>
                <a:lnTo>
                  <a:pt x="107560" y="18986"/>
                </a:lnTo>
                <a:lnTo>
                  <a:pt x="10732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4485259" y="7151460"/>
            <a:ext cx="201295" cy="122555"/>
          </a:xfrm>
          <a:custGeom>
            <a:avLst/>
            <a:gdLst/>
            <a:ahLst/>
            <a:cxnLst/>
            <a:rect l="l" t="t" r="r" b="b"/>
            <a:pathLst>
              <a:path w="201295" h="122554">
                <a:moveTo>
                  <a:pt x="43611" y="1739"/>
                </a:moveTo>
                <a:lnTo>
                  <a:pt x="14427" y="2095"/>
                </a:lnTo>
                <a:lnTo>
                  <a:pt x="60972" y="39966"/>
                </a:lnTo>
                <a:lnTo>
                  <a:pt x="53975" y="40233"/>
                </a:lnTo>
                <a:lnTo>
                  <a:pt x="48082" y="42735"/>
                </a:lnTo>
                <a:lnTo>
                  <a:pt x="38468" y="52247"/>
                </a:lnTo>
                <a:lnTo>
                  <a:pt x="34391" y="57467"/>
                </a:lnTo>
                <a:lnTo>
                  <a:pt x="31051" y="63144"/>
                </a:lnTo>
                <a:lnTo>
                  <a:pt x="30543" y="63830"/>
                </a:lnTo>
                <a:lnTo>
                  <a:pt x="30086" y="64566"/>
                </a:lnTo>
                <a:lnTo>
                  <a:pt x="29248" y="66116"/>
                </a:lnTo>
                <a:lnTo>
                  <a:pt x="28536" y="67538"/>
                </a:lnTo>
                <a:lnTo>
                  <a:pt x="0" y="119913"/>
                </a:lnTo>
                <a:lnTo>
                  <a:pt x="24091" y="122174"/>
                </a:lnTo>
                <a:lnTo>
                  <a:pt x="53403" y="69786"/>
                </a:lnTo>
                <a:lnTo>
                  <a:pt x="55575" y="65836"/>
                </a:lnTo>
                <a:lnTo>
                  <a:pt x="58470" y="62598"/>
                </a:lnTo>
                <a:lnTo>
                  <a:pt x="65747" y="57556"/>
                </a:lnTo>
                <a:lnTo>
                  <a:pt x="69532" y="56261"/>
                </a:lnTo>
                <a:lnTo>
                  <a:pt x="89585" y="56019"/>
                </a:lnTo>
                <a:lnTo>
                  <a:pt x="111610" y="56019"/>
                </a:lnTo>
                <a:lnTo>
                  <a:pt x="111607" y="55753"/>
                </a:lnTo>
                <a:lnTo>
                  <a:pt x="128752" y="55537"/>
                </a:lnTo>
                <a:lnTo>
                  <a:pt x="166310" y="55537"/>
                </a:lnTo>
                <a:lnTo>
                  <a:pt x="162356" y="50723"/>
                </a:lnTo>
                <a:lnTo>
                  <a:pt x="152514" y="41452"/>
                </a:lnTo>
                <a:lnTo>
                  <a:pt x="146646" y="39090"/>
                </a:lnTo>
                <a:lnTo>
                  <a:pt x="139814" y="39001"/>
                </a:lnTo>
                <a:lnTo>
                  <a:pt x="139992" y="38849"/>
                </a:lnTo>
                <a:lnTo>
                  <a:pt x="89382" y="38849"/>
                </a:lnTo>
                <a:lnTo>
                  <a:pt x="43611" y="1739"/>
                </a:lnTo>
                <a:close/>
              </a:path>
              <a:path w="201295" h="122554">
                <a:moveTo>
                  <a:pt x="166310" y="55537"/>
                </a:moveTo>
                <a:lnTo>
                  <a:pt x="128752" y="55537"/>
                </a:lnTo>
                <a:lnTo>
                  <a:pt x="132511" y="55841"/>
                </a:lnTo>
                <a:lnTo>
                  <a:pt x="136156" y="57200"/>
                </a:lnTo>
                <a:lnTo>
                  <a:pt x="143252" y="62115"/>
                </a:lnTo>
                <a:lnTo>
                  <a:pt x="145949" y="65087"/>
                </a:lnTo>
                <a:lnTo>
                  <a:pt x="147853" y="68630"/>
                </a:lnTo>
                <a:lnTo>
                  <a:pt x="178447" y="120281"/>
                </a:lnTo>
                <a:lnTo>
                  <a:pt x="200685" y="117449"/>
                </a:lnTo>
                <a:lnTo>
                  <a:pt x="172656" y="65773"/>
                </a:lnTo>
                <a:lnTo>
                  <a:pt x="172286" y="65062"/>
                </a:lnTo>
                <a:lnTo>
                  <a:pt x="171043" y="62839"/>
                </a:lnTo>
                <a:lnTo>
                  <a:pt x="170531" y="62077"/>
                </a:lnTo>
                <a:lnTo>
                  <a:pt x="170040" y="61442"/>
                </a:lnTo>
                <a:lnTo>
                  <a:pt x="166560" y="55841"/>
                </a:lnTo>
                <a:lnTo>
                  <a:pt x="166310" y="55537"/>
                </a:lnTo>
                <a:close/>
              </a:path>
              <a:path w="201295" h="122554">
                <a:moveTo>
                  <a:pt x="111610" y="56019"/>
                </a:moveTo>
                <a:lnTo>
                  <a:pt x="89585" y="56019"/>
                </a:lnTo>
                <a:lnTo>
                  <a:pt x="90373" y="120078"/>
                </a:lnTo>
                <a:lnTo>
                  <a:pt x="112382" y="119811"/>
                </a:lnTo>
                <a:lnTo>
                  <a:pt x="111610" y="56019"/>
                </a:lnTo>
                <a:close/>
              </a:path>
              <a:path w="201295" h="122554">
                <a:moveTo>
                  <a:pt x="110934" y="914"/>
                </a:moveTo>
                <a:lnTo>
                  <a:pt x="88912" y="1181"/>
                </a:lnTo>
                <a:lnTo>
                  <a:pt x="89382" y="38849"/>
                </a:lnTo>
                <a:lnTo>
                  <a:pt x="139992" y="38849"/>
                </a:lnTo>
                <a:lnTo>
                  <a:pt x="140304" y="38582"/>
                </a:lnTo>
                <a:lnTo>
                  <a:pt x="111391" y="38582"/>
                </a:lnTo>
                <a:lnTo>
                  <a:pt x="110934" y="914"/>
                </a:lnTo>
                <a:close/>
              </a:path>
              <a:path w="201295" h="122554">
                <a:moveTo>
                  <a:pt x="185420" y="0"/>
                </a:moveTo>
                <a:lnTo>
                  <a:pt x="155981" y="355"/>
                </a:lnTo>
                <a:lnTo>
                  <a:pt x="111391" y="38582"/>
                </a:lnTo>
                <a:lnTo>
                  <a:pt x="140304" y="38582"/>
                </a:lnTo>
                <a:lnTo>
                  <a:pt x="18542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4679282" y="7147499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5" h="125095">
                <a:moveTo>
                  <a:pt x="63900" y="0"/>
                </a:moveTo>
                <a:lnTo>
                  <a:pt x="24809" y="10928"/>
                </a:lnTo>
                <a:lnTo>
                  <a:pt x="765" y="49605"/>
                </a:lnTo>
                <a:lnTo>
                  <a:pt x="0" y="61988"/>
                </a:lnTo>
                <a:lnTo>
                  <a:pt x="1058" y="72844"/>
                </a:lnTo>
                <a:lnTo>
                  <a:pt x="26241" y="113535"/>
                </a:lnTo>
                <a:lnTo>
                  <a:pt x="65424" y="125044"/>
                </a:lnTo>
                <a:lnTo>
                  <a:pt x="67989" y="124764"/>
                </a:lnTo>
                <a:lnTo>
                  <a:pt x="76529" y="124269"/>
                </a:lnTo>
                <a:lnTo>
                  <a:pt x="114335" y="109708"/>
                </a:lnTo>
                <a:lnTo>
                  <a:pt x="118724" y="105816"/>
                </a:lnTo>
                <a:lnTo>
                  <a:pt x="65957" y="105816"/>
                </a:lnTo>
                <a:lnTo>
                  <a:pt x="57181" y="104742"/>
                </a:lnTo>
                <a:lnTo>
                  <a:pt x="27473" y="77654"/>
                </a:lnTo>
                <a:lnTo>
                  <a:pt x="24467" y="61988"/>
                </a:lnTo>
                <a:lnTo>
                  <a:pt x="24530" y="60540"/>
                </a:lnTo>
                <a:lnTo>
                  <a:pt x="24695" y="60198"/>
                </a:lnTo>
                <a:lnTo>
                  <a:pt x="24682" y="58394"/>
                </a:lnTo>
                <a:lnTo>
                  <a:pt x="124758" y="57175"/>
                </a:lnTo>
                <a:lnTo>
                  <a:pt x="123594" y="45540"/>
                </a:lnTo>
                <a:lnTo>
                  <a:pt x="121835" y="39382"/>
                </a:lnTo>
                <a:lnTo>
                  <a:pt x="28797" y="39382"/>
                </a:lnTo>
                <a:lnTo>
                  <a:pt x="31134" y="34912"/>
                </a:lnTo>
                <a:lnTo>
                  <a:pt x="34373" y="31165"/>
                </a:lnTo>
                <a:lnTo>
                  <a:pt x="42653" y="25069"/>
                </a:lnTo>
                <a:lnTo>
                  <a:pt x="47022" y="22847"/>
                </a:lnTo>
                <a:lnTo>
                  <a:pt x="51619" y="21412"/>
                </a:lnTo>
                <a:lnTo>
                  <a:pt x="53829" y="20535"/>
                </a:lnTo>
                <a:lnTo>
                  <a:pt x="56039" y="19913"/>
                </a:lnTo>
                <a:lnTo>
                  <a:pt x="60458" y="19177"/>
                </a:lnTo>
                <a:lnTo>
                  <a:pt x="62592" y="18973"/>
                </a:lnTo>
                <a:lnTo>
                  <a:pt x="109713" y="18973"/>
                </a:lnTo>
                <a:lnTo>
                  <a:pt x="109442" y="18656"/>
                </a:lnTo>
                <a:lnTo>
                  <a:pt x="74746" y="889"/>
                </a:lnTo>
                <a:lnTo>
                  <a:pt x="68078" y="63"/>
                </a:lnTo>
                <a:lnTo>
                  <a:pt x="63900" y="0"/>
                </a:lnTo>
                <a:close/>
              </a:path>
              <a:path w="127635" h="125095">
                <a:moveTo>
                  <a:pt x="111246" y="81940"/>
                </a:moveTo>
                <a:lnTo>
                  <a:pt x="109264" y="84277"/>
                </a:lnTo>
                <a:lnTo>
                  <a:pt x="107410" y="86347"/>
                </a:lnTo>
                <a:lnTo>
                  <a:pt x="106534" y="87376"/>
                </a:lnTo>
                <a:lnTo>
                  <a:pt x="65957" y="105816"/>
                </a:lnTo>
                <a:lnTo>
                  <a:pt x="118724" y="105816"/>
                </a:lnTo>
                <a:lnTo>
                  <a:pt x="120967" y="103827"/>
                </a:lnTo>
                <a:lnTo>
                  <a:pt x="127298" y="96862"/>
                </a:lnTo>
                <a:lnTo>
                  <a:pt x="111246" y="81940"/>
                </a:lnTo>
                <a:close/>
              </a:path>
              <a:path w="127635" h="125095">
                <a:moveTo>
                  <a:pt x="109713" y="18973"/>
                </a:moveTo>
                <a:lnTo>
                  <a:pt x="62592" y="18973"/>
                </a:lnTo>
                <a:lnTo>
                  <a:pt x="67583" y="18999"/>
                </a:lnTo>
                <a:lnTo>
                  <a:pt x="70148" y="19316"/>
                </a:lnTo>
                <a:lnTo>
                  <a:pt x="71393" y="19558"/>
                </a:lnTo>
                <a:lnTo>
                  <a:pt x="72587" y="19875"/>
                </a:lnTo>
                <a:lnTo>
                  <a:pt x="77895" y="21183"/>
                </a:lnTo>
                <a:lnTo>
                  <a:pt x="82912" y="23469"/>
                </a:lnTo>
                <a:lnTo>
                  <a:pt x="92386" y="30022"/>
                </a:lnTo>
                <a:lnTo>
                  <a:pt x="95891" y="33947"/>
                </a:lnTo>
                <a:lnTo>
                  <a:pt x="98165" y="38531"/>
                </a:lnTo>
                <a:lnTo>
                  <a:pt x="28797" y="39382"/>
                </a:lnTo>
                <a:lnTo>
                  <a:pt x="121835" y="39382"/>
                </a:lnTo>
                <a:lnTo>
                  <a:pt x="120653" y="35244"/>
                </a:lnTo>
                <a:lnTo>
                  <a:pt x="115936" y="26284"/>
                </a:lnTo>
                <a:lnTo>
                  <a:pt x="109713" y="189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4808130" y="7148255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2" y="56172"/>
                </a:moveTo>
                <a:lnTo>
                  <a:pt x="15595" y="56172"/>
                </a:lnTo>
                <a:lnTo>
                  <a:pt x="16383" y="120230"/>
                </a:lnTo>
                <a:lnTo>
                  <a:pt x="38646" y="119964"/>
                </a:lnTo>
                <a:lnTo>
                  <a:pt x="37862" y="56172"/>
                </a:lnTo>
                <a:close/>
              </a:path>
              <a:path w="125095" h="120650">
                <a:moveTo>
                  <a:pt x="123873" y="55117"/>
                </a:moveTo>
                <a:lnTo>
                  <a:pt x="101600" y="55117"/>
                </a:lnTo>
                <a:lnTo>
                  <a:pt x="102387" y="119176"/>
                </a:lnTo>
                <a:lnTo>
                  <a:pt x="124650" y="118910"/>
                </a:lnTo>
                <a:lnTo>
                  <a:pt x="123873" y="55117"/>
                </a:lnTo>
                <a:close/>
              </a:path>
              <a:path w="125095" h="120650">
                <a:moveTo>
                  <a:pt x="37198" y="1054"/>
                </a:moveTo>
                <a:lnTo>
                  <a:pt x="14922" y="1333"/>
                </a:lnTo>
                <a:lnTo>
                  <a:pt x="15354" y="37210"/>
                </a:lnTo>
                <a:lnTo>
                  <a:pt x="0" y="37401"/>
                </a:lnTo>
                <a:lnTo>
                  <a:pt x="228" y="56362"/>
                </a:lnTo>
                <a:lnTo>
                  <a:pt x="15595" y="56172"/>
                </a:lnTo>
                <a:lnTo>
                  <a:pt x="37862" y="56172"/>
                </a:lnTo>
                <a:lnTo>
                  <a:pt x="37858" y="55892"/>
                </a:lnTo>
                <a:lnTo>
                  <a:pt x="101600" y="55117"/>
                </a:lnTo>
                <a:lnTo>
                  <a:pt x="123873" y="55117"/>
                </a:lnTo>
                <a:lnTo>
                  <a:pt x="123652" y="36931"/>
                </a:lnTo>
                <a:lnTo>
                  <a:pt x="37630" y="36931"/>
                </a:lnTo>
                <a:lnTo>
                  <a:pt x="37198" y="1054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79"/>
                </a:lnTo>
                <a:lnTo>
                  <a:pt x="101371" y="36156"/>
                </a:lnTo>
                <a:lnTo>
                  <a:pt x="37630" y="36931"/>
                </a:lnTo>
                <a:lnTo>
                  <a:pt x="123652" y="36931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5060594" y="7145986"/>
            <a:ext cx="111760" cy="120014"/>
          </a:xfrm>
          <a:custGeom>
            <a:avLst/>
            <a:gdLst/>
            <a:ahLst/>
            <a:cxnLst/>
            <a:rect l="l" t="t" r="r" b="b"/>
            <a:pathLst>
              <a:path w="111760" h="120015">
                <a:moveTo>
                  <a:pt x="56311" y="0"/>
                </a:moveTo>
                <a:lnTo>
                  <a:pt x="0" y="685"/>
                </a:lnTo>
                <a:lnTo>
                  <a:pt x="1447" y="119595"/>
                </a:lnTo>
                <a:lnTo>
                  <a:pt x="67487" y="118783"/>
                </a:lnTo>
                <a:lnTo>
                  <a:pt x="104725" y="100609"/>
                </a:lnTo>
                <a:lnTo>
                  <a:pt x="23495" y="100609"/>
                </a:lnTo>
                <a:lnTo>
                  <a:pt x="22936" y="55257"/>
                </a:lnTo>
                <a:lnTo>
                  <a:pt x="67818" y="54698"/>
                </a:lnTo>
                <a:lnTo>
                  <a:pt x="102555" y="54698"/>
                </a:lnTo>
                <a:lnTo>
                  <a:pt x="98691" y="49415"/>
                </a:lnTo>
                <a:lnTo>
                  <a:pt x="92024" y="45427"/>
                </a:lnTo>
                <a:lnTo>
                  <a:pt x="83477" y="44005"/>
                </a:lnTo>
                <a:lnTo>
                  <a:pt x="86182" y="41922"/>
                </a:lnTo>
                <a:lnTo>
                  <a:pt x="88366" y="39547"/>
                </a:lnTo>
                <a:lnTo>
                  <a:pt x="90410" y="36296"/>
                </a:lnTo>
                <a:lnTo>
                  <a:pt x="22707" y="36296"/>
                </a:lnTo>
                <a:lnTo>
                  <a:pt x="22491" y="19126"/>
                </a:lnTo>
                <a:lnTo>
                  <a:pt x="62509" y="18630"/>
                </a:lnTo>
                <a:lnTo>
                  <a:pt x="93381" y="18630"/>
                </a:lnTo>
                <a:lnTo>
                  <a:pt x="90297" y="12827"/>
                </a:lnTo>
                <a:lnTo>
                  <a:pt x="84188" y="7607"/>
                </a:lnTo>
                <a:lnTo>
                  <a:pt x="78996" y="4195"/>
                </a:lnTo>
                <a:lnTo>
                  <a:pt x="72621" y="1789"/>
                </a:lnTo>
                <a:lnTo>
                  <a:pt x="65060" y="390"/>
                </a:lnTo>
                <a:lnTo>
                  <a:pt x="56311" y="0"/>
                </a:lnTo>
                <a:close/>
              </a:path>
              <a:path w="111760" h="120015">
                <a:moveTo>
                  <a:pt x="102555" y="54698"/>
                </a:moveTo>
                <a:lnTo>
                  <a:pt x="67818" y="54698"/>
                </a:lnTo>
                <a:lnTo>
                  <a:pt x="74676" y="56883"/>
                </a:lnTo>
                <a:lnTo>
                  <a:pt x="83997" y="65824"/>
                </a:lnTo>
                <a:lnTo>
                  <a:pt x="86614" y="70789"/>
                </a:lnTo>
                <a:lnTo>
                  <a:pt x="87198" y="76250"/>
                </a:lnTo>
                <a:lnTo>
                  <a:pt x="87287" y="83769"/>
                </a:lnTo>
                <a:lnTo>
                  <a:pt x="85394" y="88747"/>
                </a:lnTo>
                <a:lnTo>
                  <a:pt x="77647" y="97726"/>
                </a:lnTo>
                <a:lnTo>
                  <a:pt x="71869" y="100012"/>
                </a:lnTo>
                <a:lnTo>
                  <a:pt x="23495" y="100609"/>
                </a:lnTo>
                <a:lnTo>
                  <a:pt x="104725" y="100609"/>
                </a:lnTo>
                <a:lnTo>
                  <a:pt x="104955" y="100308"/>
                </a:lnTo>
                <a:lnTo>
                  <a:pt x="108373" y="93899"/>
                </a:lnTo>
                <a:lnTo>
                  <a:pt x="110494" y="87234"/>
                </a:lnTo>
                <a:lnTo>
                  <a:pt x="111315" y="80314"/>
                </a:lnTo>
                <a:lnTo>
                  <a:pt x="111233" y="76250"/>
                </a:lnTo>
                <a:lnTo>
                  <a:pt x="110832" y="69469"/>
                </a:lnTo>
                <a:lnTo>
                  <a:pt x="108229" y="62458"/>
                </a:lnTo>
                <a:lnTo>
                  <a:pt x="102555" y="54698"/>
                </a:lnTo>
                <a:close/>
              </a:path>
              <a:path w="111760" h="120015">
                <a:moveTo>
                  <a:pt x="93381" y="18630"/>
                </a:moveTo>
                <a:lnTo>
                  <a:pt x="62509" y="18630"/>
                </a:lnTo>
                <a:lnTo>
                  <a:pt x="65544" y="19367"/>
                </a:lnTo>
                <a:lnTo>
                  <a:pt x="69850" y="22390"/>
                </a:lnTo>
                <a:lnTo>
                  <a:pt x="71196" y="23990"/>
                </a:lnTo>
                <a:lnTo>
                  <a:pt x="71729" y="25692"/>
                </a:lnTo>
                <a:lnTo>
                  <a:pt x="71907" y="26035"/>
                </a:lnTo>
                <a:lnTo>
                  <a:pt x="22707" y="36296"/>
                </a:lnTo>
                <a:lnTo>
                  <a:pt x="90410" y="36296"/>
                </a:lnTo>
                <a:lnTo>
                  <a:pt x="91719" y="34213"/>
                </a:lnTo>
                <a:lnTo>
                  <a:pt x="92798" y="31508"/>
                </a:lnTo>
                <a:lnTo>
                  <a:pt x="93268" y="28765"/>
                </a:lnTo>
                <a:lnTo>
                  <a:pt x="93354" y="22390"/>
                </a:lnTo>
                <a:lnTo>
                  <a:pt x="93381" y="1863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5176678" y="7141400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5" h="125095">
                <a:moveTo>
                  <a:pt x="63900" y="0"/>
                </a:moveTo>
                <a:lnTo>
                  <a:pt x="24809" y="10922"/>
                </a:lnTo>
                <a:lnTo>
                  <a:pt x="763" y="49605"/>
                </a:lnTo>
                <a:lnTo>
                  <a:pt x="0" y="61988"/>
                </a:lnTo>
                <a:lnTo>
                  <a:pt x="1058" y="72844"/>
                </a:lnTo>
                <a:lnTo>
                  <a:pt x="26241" y="113535"/>
                </a:lnTo>
                <a:lnTo>
                  <a:pt x="65424" y="125044"/>
                </a:lnTo>
                <a:lnTo>
                  <a:pt x="67989" y="124752"/>
                </a:lnTo>
                <a:lnTo>
                  <a:pt x="76529" y="124264"/>
                </a:lnTo>
                <a:lnTo>
                  <a:pt x="114335" y="109708"/>
                </a:lnTo>
                <a:lnTo>
                  <a:pt x="118724" y="105816"/>
                </a:lnTo>
                <a:lnTo>
                  <a:pt x="65957" y="105816"/>
                </a:lnTo>
                <a:lnTo>
                  <a:pt x="57181" y="104742"/>
                </a:lnTo>
                <a:lnTo>
                  <a:pt x="27469" y="77654"/>
                </a:lnTo>
                <a:lnTo>
                  <a:pt x="24467" y="61988"/>
                </a:lnTo>
                <a:lnTo>
                  <a:pt x="24530" y="60540"/>
                </a:lnTo>
                <a:lnTo>
                  <a:pt x="24695" y="60185"/>
                </a:lnTo>
                <a:lnTo>
                  <a:pt x="24682" y="58394"/>
                </a:lnTo>
                <a:lnTo>
                  <a:pt x="124758" y="57162"/>
                </a:lnTo>
                <a:lnTo>
                  <a:pt x="123594" y="45534"/>
                </a:lnTo>
                <a:lnTo>
                  <a:pt x="121836" y="39382"/>
                </a:lnTo>
                <a:lnTo>
                  <a:pt x="28797" y="39382"/>
                </a:lnTo>
                <a:lnTo>
                  <a:pt x="31134" y="34912"/>
                </a:lnTo>
                <a:lnTo>
                  <a:pt x="34373" y="31153"/>
                </a:lnTo>
                <a:lnTo>
                  <a:pt x="42653" y="25069"/>
                </a:lnTo>
                <a:lnTo>
                  <a:pt x="47022" y="22847"/>
                </a:lnTo>
                <a:lnTo>
                  <a:pt x="51619" y="21412"/>
                </a:lnTo>
                <a:lnTo>
                  <a:pt x="53829" y="20535"/>
                </a:lnTo>
                <a:lnTo>
                  <a:pt x="56039" y="19913"/>
                </a:lnTo>
                <a:lnTo>
                  <a:pt x="60458" y="19177"/>
                </a:lnTo>
                <a:lnTo>
                  <a:pt x="62592" y="18973"/>
                </a:lnTo>
                <a:lnTo>
                  <a:pt x="109713" y="18973"/>
                </a:lnTo>
                <a:lnTo>
                  <a:pt x="109442" y="18656"/>
                </a:lnTo>
                <a:lnTo>
                  <a:pt x="74746" y="889"/>
                </a:lnTo>
                <a:lnTo>
                  <a:pt x="68078" y="63"/>
                </a:lnTo>
                <a:lnTo>
                  <a:pt x="63900" y="0"/>
                </a:lnTo>
                <a:close/>
              </a:path>
              <a:path w="127635" h="125095">
                <a:moveTo>
                  <a:pt x="111246" y="81940"/>
                </a:moveTo>
                <a:lnTo>
                  <a:pt x="109264" y="84277"/>
                </a:lnTo>
                <a:lnTo>
                  <a:pt x="107410" y="86347"/>
                </a:lnTo>
                <a:lnTo>
                  <a:pt x="106534" y="87376"/>
                </a:lnTo>
                <a:lnTo>
                  <a:pt x="65957" y="105816"/>
                </a:lnTo>
                <a:lnTo>
                  <a:pt x="118724" y="105816"/>
                </a:lnTo>
                <a:lnTo>
                  <a:pt x="120967" y="103827"/>
                </a:lnTo>
                <a:lnTo>
                  <a:pt x="127298" y="96862"/>
                </a:lnTo>
                <a:lnTo>
                  <a:pt x="111246" y="81940"/>
                </a:lnTo>
                <a:close/>
              </a:path>
              <a:path w="127635" h="125095">
                <a:moveTo>
                  <a:pt x="109713" y="18973"/>
                </a:moveTo>
                <a:lnTo>
                  <a:pt x="62592" y="18973"/>
                </a:lnTo>
                <a:lnTo>
                  <a:pt x="67583" y="18999"/>
                </a:lnTo>
                <a:lnTo>
                  <a:pt x="70148" y="19316"/>
                </a:lnTo>
                <a:lnTo>
                  <a:pt x="71393" y="19545"/>
                </a:lnTo>
                <a:lnTo>
                  <a:pt x="72587" y="19875"/>
                </a:lnTo>
                <a:lnTo>
                  <a:pt x="77895" y="21183"/>
                </a:lnTo>
                <a:lnTo>
                  <a:pt x="82912" y="23469"/>
                </a:lnTo>
                <a:lnTo>
                  <a:pt x="92386" y="30022"/>
                </a:lnTo>
                <a:lnTo>
                  <a:pt x="95891" y="33947"/>
                </a:lnTo>
                <a:lnTo>
                  <a:pt x="98165" y="38531"/>
                </a:lnTo>
                <a:lnTo>
                  <a:pt x="28797" y="39382"/>
                </a:lnTo>
                <a:lnTo>
                  <a:pt x="121836" y="39382"/>
                </a:lnTo>
                <a:lnTo>
                  <a:pt x="120653" y="35242"/>
                </a:lnTo>
                <a:lnTo>
                  <a:pt x="115936" y="26283"/>
                </a:lnTo>
                <a:lnTo>
                  <a:pt x="109713" y="189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5307571" y="7137903"/>
            <a:ext cx="113030" cy="125730"/>
          </a:xfrm>
          <a:custGeom>
            <a:avLst/>
            <a:gdLst/>
            <a:ahLst/>
            <a:cxnLst/>
            <a:rect l="l" t="t" r="r" b="b"/>
            <a:pathLst>
              <a:path w="113029" h="125729">
                <a:moveTo>
                  <a:pt x="71678" y="0"/>
                </a:moveTo>
                <a:lnTo>
                  <a:pt x="30962" y="9430"/>
                </a:lnTo>
                <a:lnTo>
                  <a:pt x="1124" y="49094"/>
                </a:lnTo>
                <a:lnTo>
                  <a:pt x="0" y="63665"/>
                </a:lnTo>
                <a:lnTo>
                  <a:pt x="1481" y="78202"/>
                </a:lnTo>
                <a:lnTo>
                  <a:pt x="32279" y="116937"/>
                </a:lnTo>
                <a:lnTo>
                  <a:pt x="68605" y="125361"/>
                </a:lnTo>
                <a:lnTo>
                  <a:pt x="73202" y="125310"/>
                </a:lnTo>
                <a:lnTo>
                  <a:pt x="112737" y="112776"/>
                </a:lnTo>
                <a:lnTo>
                  <a:pt x="107450" y="103301"/>
                </a:lnTo>
                <a:lnTo>
                  <a:pt x="70116" y="103301"/>
                </a:lnTo>
                <a:lnTo>
                  <a:pt x="61130" y="102739"/>
                </a:lnTo>
                <a:lnTo>
                  <a:pt x="28525" y="80233"/>
                </a:lnTo>
                <a:lnTo>
                  <a:pt x="25082" y="63360"/>
                </a:lnTo>
                <a:lnTo>
                  <a:pt x="25782" y="54387"/>
                </a:lnTo>
                <a:lnTo>
                  <a:pt x="51920" y="25453"/>
                </a:lnTo>
                <a:lnTo>
                  <a:pt x="72720" y="22542"/>
                </a:lnTo>
                <a:lnTo>
                  <a:pt x="105931" y="22542"/>
                </a:lnTo>
                <a:lnTo>
                  <a:pt x="111506" y="11811"/>
                </a:lnTo>
                <a:lnTo>
                  <a:pt x="105473" y="8128"/>
                </a:lnTo>
                <a:lnTo>
                  <a:pt x="99085" y="5346"/>
                </a:lnTo>
                <a:lnTo>
                  <a:pt x="85559" y="1574"/>
                </a:lnTo>
                <a:lnTo>
                  <a:pt x="78676" y="419"/>
                </a:lnTo>
                <a:lnTo>
                  <a:pt x="71678" y="0"/>
                </a:lnTo>
                <a:close/>
              </a:path>
              <a:path w="113029" h="125729">
                <a:moveTo>
                  <a:pt x="102793" y="94957"/>
                </a:moveTo>
                <a:lnTo>
                  <a:pt x="70116" y="103301"/>
                </a:lnTo>
                <a:lnTo>
                  <a:pt x="107450" y="103301"/>
                </a:lnTo>
                <a:lnTo>
                  <a:pt x="102793" y="94957"/>
                </a:lnTo>
                <a:close/>
              </a:path>
              <a:path w="113029" h="125729">
                <a:moveTo>
                  <a:pt x="105931" y="22542"/>
                </a:moveTo>
                <a:lnTo>
                  <a:pt x="72720" y="22542"/>
                </a:lnTo>
                <a:lnTo>
                  <a:pt x="76466" y="22834"/>
                </a:lnTo>
                <a:lnTo>
                  <a:pt x="84340" y="24104"/>
                </a:lnTo>
                <a:lnTo>
                  <a:pt x="101993" y="30124"/>
                </a:lnTo>
                <a:lnTo>
                  <a:pt x="105931" y="2254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5428297" y="7140811"/>
            <a:ext cx="111760" cy="120650"/>
          </a:xfrm>
          <a:custGeom>
            <a:avLst/>
            <a:gdLst/>
            <a:ahLst/>
            <a:cxnLst/>
            <a:rect l="l" t="t" r="r" b="b"/>
            <a:pathLst>
              <a:path w="111760" h="120650">
                <a:moveTo>
                  <a:pt x="22263" y="1079"/>
                </a:moveTo>
                <a:lnTo>
                  <a:pt x="0" y="1358"/>
                </a:lnTo>
                <a:lnTo>
                  <a:pt x="1447" y="120256"/>
                </a:lnTo>
                <a:lnTo>
                  <a:pt x="23723" y="119976"/>
                </a:lnTo>
                <a:lnTo>
                  <a:pt x="23431" y="96151"/>
                </a:lnTo>
                <a:lnTo>
                  <a:pt x="48578" y="69240"/>
                </a:lnTo>
                <a:lnTo>
                  <a:pt x="23101" y="69240"/>
                </a:lnTo>
                <a:lnTo>
                  <a:pt x="22263" y="1079"/>
                </a:lnTo>
                <a:close/>
              </a:path>
              <a:path w="111760" h="120650">
                <a:moveTo>
                  <a:pt x="110147" y="27190"/>
                </a:moveTo>
                <a:lnTo>
                  <a:pt x="87871" y="27190"/>
                </a:lnTo>
                <a:lnTo>
                  <a:pt x="89001" y="119189"/>
                </a:lnTo>
                <a:lnTo>
                  <a:pt x="111264" y="118910"/>
                </a:lnTo>
                <a:lnTo>
                  <a:pt x="110147" y="27190"/>
                </a:lnTo>
                <a:close/>
              </a:path>
              <a:path w="111760" h="120650">
                <a:moveTo>
                  <a:pt x="109816" y="0"/>
                </a:moveTo>
                <a:lnTo>
                  <a:pt x="87541" y="279"/>
                </a:lnTo>
                <a:lnTo>
                  <a:pt x="23101" y="69240"/>
                </a:lnTo>
                <a:lnTo>
                  <a:pt x="48578" y="69240"/>
                </a:lnTo>
                <a:lnTo>
                  <a:pt x="87871" y="27190"/>
                </a:lnTo>
                <a:lnTo>
                  <a:pt x="110147" y="27190"/>
                </a:lnTo>
                <a:lnTo>
                  <a:pt x="10981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5546318" y="7139393"/>
            <a:ext cx="108585" cy="120014"/>
          </a:xfrm>
          <a:custGeom>
            <a:avLst/>
            <a:gdLst/>
            <a:ahLst/>
            <a:cxnLst/>
            <a:rect l="l" t="t" r="r" b="b"/>
            <a:pathLst>
              <a:path w="108585" h="120015">
                <a:moveTo>
                  <a:pt x="65510" y="19507"/>
                </a:moveTo>
                <a:lnTo>
                  <a:pt x="43230" y="19507"/>
                </a:lnTo>
                <a:lnTo>
                  <a:pt x="44462" y="119697"/>
                </a:lnTo>
                <a:lnTo>
                  <a:pt x="66738" y="119430"/>
                </a:lnTo>
                <a:lnTo>
                  <a:pt x="65510" y="19507"/>
                </a:lnTo>
                <a:close/>
              </a:path>
              <a:path w="108585" h="120015">
                <a:moveTo>
                  <a:pt x="108280" y="0"/>
                </a:moveTo>
                <a:lnTo>
                  <a:pt x="0" y="1320"/>
                </a:lnTo>
                <a:lnTo>
                  <a:pt x="228" y="20040"/>
                </a:lnTo>
                <a:lnTo>
                  <a:pt x="43230" y="19507"/>
                </a:lnTo>
                <a:lnTo>
                  <a:pt x="65510" y="19507"/>
                </a:lnTo>
                <a:lnTo>
                  <a:pt x="65506" y="19227"/>
                </a:lnTo>
                <a:lnTo>
                  <a:pt x="108508" y="18707"/>
                </a:lnTo>
                <a:lnTo>
                  <a:pt x="10828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5661291" y="7139031"/>
            <a:ext cx="111125" cy="119380"/>
          </a:xfrm>
          <a:custGeom>
            <a:avLst/>
            <a:gdLst/>
            <a:ahLst/>
            <a:cxnLst/>
            <a:rect l="l" t="t" r="r" b="b"/>
            <a:pathLst>
              <a:path w="111125" h="119379">
                <a:moveTo>
                  <a:pt x="22517" y="0"/>
                </a:moveTo>
                <a:lnTo>
                  <a:pt x="0" y="279"/>
                </a:lnTo>
                <a:lnTo>
                  <a:pt x="1447" y="119176"/>
                </a:lnTo>
                <a:lnTo>
                  <a:pt x="63652" y="118414"/>
                </a:lnTo>
                <a:lnTo>
                  <a:pt x="103121" y="100190"/>
                </a:lnTo>
                <a:lnTo>
                  <a:pt x="23749" y="100190"/>
                </a:lnTo>
                <a:lnTo>
                  <a:pt x="23190" y="54838"/>
                </a:lnTo>
                <a:lnTo>
                  <a:pt x="70891" y="54254"/>
                </a:lnTo>
                <a:lnTo>
                  <a:pt x="103723" y="54254"/>
                </a:lnTo>
                <a:lnTo>
                  <a:pt x="98374" y="47764"/>
                </a:lnTo>
                <a:lnTo>
                  <a:pt x="91568" y="42247"/>
                </a:lnTo>
                <a:lnTo>
                  <a:pt x="83343" y="38346"/>
                </a:lnTo>
                <a:lnTo>
                  <a:pt x="73699" y="36061"/>
                </a:lnTo>
                <a:lnTo>
                  <a:pt x="70646" y="35877"/>
                </a:lnTo>
                <a:lnTo>
                  <a:pt x="22961" y="35877"/>
                </a:lnTo>
                <a:lnTo>
                  <a:pt x="22517" y="0"/>
                </a:lnTo>
                <a:close/>
              </a:path>
              <a:path w="111125" h="119379">
                <a:moveTo>
                  <a:pt x="103723" y="54254"/>
                </a:moveTo>
                <a:lnTo>
                  <a:pt x="70891" y="54254"/>
                </a:lnTo>
                <a:lnTo>
                  <a:pt x="76974" y="56489"/>
                </a:lnTo>
                <a:lnTo>
                  <a:pt x="85280" y="65608"/>
                </a:lnTo>
                <a:lnTo>
                  <a:pt x="87477" y="70624"/>
                </a:lnTo>
                <a:lnTo>
                  <a:pt x="87694" y="75806"/>
                </a:lnTo>
                <a:lnTo>
                  <a:pt x="87795" y="82499"/>
                </a:lnTo>
                <a:lnTo>
                  <a:pt x="85801" y="87693"/>
                </a:lnTo>
                <a:lnTo>
                  <a:pt x="77724" y="97193"/>
                </a:lnTo>
                <a:lnTo>
                  <a:pt x="71615" y="99606"/>
                </a:lnTo>
                <a:lnTo>
                  <a:pt x="23749" y="100190"/>
                </a:lnTo>
                <a:lnTo>
                  <a:pt x="103121" y="100190"/>
                </a:lnTo>
                <a:lnTo>
                  <a:pt x="104270" y="98740"/>
                </a:lnTo>
                <a:lnTo>
                  <a:pt x="107996" y="91895"/>
                </a:lnTo>
                <a:lnTo>
                  <a:pt x="110247" y="84762"/>
                </a:lnTo>
                <a:lnTo>
                  <a:pt x="111023" y="77343"/>
                </a:lnTo>
                <a:lnTo>
                  <a:pt x="110998" y="75806"/>
                </a:lnTo>
                <a:lnTo>
                  <a:pt x="110045" y="68288"/>
                </a:lnTo>
                <a:lnTo>
                  <a:pt x="107624" y="61109"/>
                </a:lnTo>
                <a:lnTo>
                  <a:pt x="103723" y="54254"/>
                </a:lnTo>
                <a:close/>
              </a:path>
              <a:path w="111125" h="119379">
                <a:moveTo>
                  <a:pt x="62636" y="35394"/>
                </a:moveTo>
                <a:lnTo>
                  <a:pt x="22961" y="35877"/>
                </a:lnTo>
                <a:lnTo>
                  <a:pt x="70646" y="35877"/>
                </a:lnTo>
                <a:lnTo>
                  <a:pt x="62636" y="3539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5887783" y="7097738"/>
            <a:ext cx="125095" cy="160020"/>
          </a:xfrm>
          <a:custGeom>
            <a:avLst/>
            <a:gdLst/>
            <a:ahLst/>
            <a:cxnLst/>
            <a:rect l="l" t="t" r="r" b="b"/>
            <a:pathLst>
              <a:path w="125095" h="160020">
                <a:moveTo>
                  <a:pt x="70637" y="0"/>
                </a:moveTo>
                <a:lnTo>
                  <a:pt x="58191" y="152"/>
                </a:lnTo>
                <a:lnTo>
                  <a:pt x="56654" y="342"/>
                </a:lnTo>
                <a:lnTo>
                  <a:pt x="55206" y="482"/>
                </a:lnTo>
                <a:lnTo>
                  <a:pt x="19837" y="14846"/>
                </a:lnTo>
                <a:lnTo>
                  <a:pt x="3488" y="49309"/>
                </a:lnTo>
                <a:lnTo>
                  <a:pt x="0" y="98247"/>
                </a:lnTo>
                <a:lnTo>
                  <a:pt x="1388" y="110998"/>
                </a:lnTo>
                <a:lnTo>
                  <a:pt x="26172" y="150007"/>
                </a:lnTo>
                <a:lnTo>
                  <a:pt x="62953" y="159499"/>
                </a:lnTo>
                <a:lnTo>
                  <a:pt x="76956" y="158215"/>
                </a:lnTo>
                <a:lnTo>
                  <a:pt x="89265" y="154725"/>
                </a:lnTo>
                <a:lnTo>
                  <a:pt x="99883" y="149028"/>
                </a:lnTo>
                <a:lnTo>
                  <a:pt x="108813" y="141122"/>
                </a:lnTo>
                <a:lnTo>
                  <a:pt x="110001" y="139509"/>
                </a:lnTo>
                <a:lnTo>
                  <a:pt x="62966" y="139509"/>
                </a:lnTo>
                <a:lnTo>
                  <a:pt x="54823" y="138857"/>
                </a:lnTo>
                <a:lnTo>
                  <a:pt x="25810" y="106110"/>
                </a:lnTo>
                <a:lnTo>
                  <a:pt x="25140" y="95694"/>
                </a:lnTo>
                <a:lnTo>
                  <a:pt x="25672" y="88470"/>
                </a:lnTo>
                <a:lnTo>
                  <a:pt x="54774" y="58269"/>
                </a:lnTo>
                <a:lnTo>
                  <a:pt x="61963" y="57505"/>
                </a:lnTo>
                <a:lnTo>
                  <a:pt x="111316" y="57505"/>
                </a:lnTo>
                <a:lnTo>
                  <a:pt x="110340" y="56426"/>
                </a:lnTo>
                <a:lnTo>
                  <a:pt x="25082" y="56426"/>
                </a:lnTo>
                <a:lnTo>
                  <a:pt x="25107" y="55448"/>
                </a:lnTo>
                <a:lnTo>
                  <a:pt x="33756" y="32486"/>
                </a:lnTo>
                <a:lnTo>
                  <a:pt x="35598" y="30416"/>
                </a:lnTo>
                <a:lnTo>
                  <a:pt x="37884" y="28460"/>
                </a:lnTo>
                <a:lnTo>
                  <a:pt x="43294" y="24815"/>
                </a:lnTo>
                <a:lnTo>
                  <a:pt x="46100" y="23368"/>
                </a:lnTo>
                <a:lnTo>
                  <a:pt x="48983" y="22301"/>
                </a:lnTo>
                <a:lnTo>
                  <a:pt x="51028" y="21424"/>
                </a:lnTo>
                <a:lnTo>
                  <a:pt x="73012" y="19189"/>
                </a:lnTo>
                <a:lnTo>
                  <a:pt x="94008" y="19189"/>
                </a:lnTo>
                <a:lnTo>
                  <a:pt x="100710" y="1930"/>
                </a:lnTo>
                <a:lnTo>
                  <a:pt x="98920" y="1828"/>
                </a:lnTo>
                <a:lnTo>
                  <a:pt x="94818" y="1371"/>
                </a:lnTo>
                <a:lnTo>
                  <a:pt x="89179" y="800"/>
                </a:lnTo>
                <a:lnTo>
                  <a:pt x="74739" y="76"/>
                </a:lnTo>
                <a:lnTo>
                  <a:pt x="70637" y="0"/>
                </a:lnTo>
                <a:close/>
              </a:path>
              <a:path w="125095" h="160020">
                <a:moveTo>
                  <a:pt x="111316" y="57505"/>
                </a:moveTo>
                <a:lnTo>
                  <a:pt x="62471" y="57505"/>
                </a:lnTo>
                <a:lnTo>
                  <a:pt x="69791" y="58039"/>
                </a:lnTo>
                <a:lnTo>
                  <a:pt x="76646" y="59829"/>
                </a:lnTo>
                <a:lnTo>
                  <a:pt x="100557" y="95694"/>
                </a:lnTo>
                <a:lnTo>
                  <a:pt x="100535" y="96659"/>
                </a:lnTo>
                <a:lnTo>
                  <a:pt x="84963" y="132396"/>
                </a:lnTo>
                <a:lnTo>
                  <a:pt x="62966" y="139509"/>
                </a:lnTo>
                <a:lnTo>
                  <a:pt x="110001" y="139509"/>
                </a:lnTo>
                <a:lnTo>
                  <a:pt x="115878" y="131532"/>
                </a:lnTo>
                <a:lnTo>
                  <a:pt x="120916" y="120765"/>
                </a:lnTo>
                <a:lnTo>
                  <a:pt x="123926" y="108820"/>
                </a:lnTo>
                <a:lnTo>
                  <a:pt x="124904" y="95694"/>
                </a:lnTo>
                <a:lnTo>
                  <a:pt x="123671" y="82745"/>
                </a:lnTo>
                <a:lnTo>
                  <a:pt x="120313" y="71310"/>
                </a:lnTo>
                <a:lnTo>
                  <a:pt x="114831" y="61390"/>
                </a:lnTo>
                <a:lnTo>
                  <a:pt x="111316" y="57505"/>
                </a:lnTo>
                <a:close/>
              </a:path>
              <a:path w="125095" h="160020">
                <a:moveTo>
                  <a:pt x="65303" y="37985"/>
                </a:moveTo>
                <a:lnTo>
                  <a:pt x="61290" y="38087"/>
                </a:lnTo>
                <a:lnTo>
                  <a:pt x="58572" y="38290"/>
                </a:lnTo>
                <a:lnTo>
                  <a:pt x="57200" y="38519"/>
                </a:lnTo>
                <a:lnTo>
                  <a:pt x="55841" y="38874"/>
                </a:lnTo>
                <a:lnTo>
                  <a:pt x="50393" y="39801"/>
                </a:lnTo>
                <a:lnTo>
                  <a:pt x="45008" y="41617"/>
                </a:lnTo>
                <a:lnTo>
                  <a:pt x="34315" y="47040"/>
                </a:lnTo>
                <a:lnTo>
                  <a:pt x="29420" y="51117"/>
                </a:lnTo>
                <a:lnTo>
                  <a:pt x="25082" y="56426"/>
                </a:lnTo>
                <a:lnTo>
                  <a:pt x="110340" y="56426"/>
                </a:lnTo>
                <a:lnTo>
                  <a:pt x="107226" y="52984"/>
                </a:lnTo>
                <a:lnTo>
                  <a:pt x="98100" y="46311"/>
                </a:lnTo>
                <a:lnTo>
                  <a:pt x="88074" y="41589"/>
                </a:lnTo>
                <a:lnTo>
                  <a:pt x="77143" y="38814"/>
                </a:lnTo>
                <a:lnTo>
                  <a:pt x="65303" y="37985"/>
                </a:lnTo>
                <a:close/>
              </a:path>
              <a:path w="125095" h="160020">
                <a:moveTo>
                  <a:pt x="94008" y="19189"/>
                </a:moveTo>
                <a:lnTo>
                  <a:pt x="80352" y="19189"/>
                </a:lnTo>
                <a:lnTo>
                  <a:pt x="81724" y="19342"/>
                </a:lnTo>
                <a:lnTo>
                  <a:pt x="85216" y="19418"/>
                </a:lnTo>
                <a:lnTo>
                  <a:pt x="93510" y="20472"/>
                </a:lnTo>
                <a:lnTo>
                  <a:pt x="94008" y="1918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6019584" y="7131051"/>
            <a:ext cx="128905" cy="125730"/>
          </a:xfrm>
          <a:custGeom>
            <a:avLst/>
            <a:gdLst/>
            <a:ahLst/>
            <a:cxnLst/>
            <a:rect l="l" t="t" r="r" b="b"/>
            <a:pathLst>
              <a:path w="128904" h="125729">
                <a:moveTo>
                  <a:pt x="63754" y="0"/>
                </a:moveTo>
                <a:lnTo>
                  <a:pt x="19037" y="16700"/>
                </a:lnTo>
                <a:lnTo>
                  <a:pt x="254" y="62039"/>
                </a:lnTo>
                <a:lnTo>
                  <a:pt x="0" y="62293"/>
                </a:lnTo>
                <a:lnTo>
                  <a:pt x="11188" y="99210"/>
                </a:lnTo>
                <a:lnTo>
                  <a:pt x="52551" y="124284"/>
                </a:lnTo>
                <a:lnTo>
                  <a:pt x="65290" y="125310"/>
                </a:lnTo>
                <a:lnTo>
                  <a:pt x="65544" y="124802"/>
                </a:lnTo>
                <a:lnTo>
                  <a:pt x="78134" y="123557"/>
                </a:lnTo>
                <a:lnTo>
                  <a:pt x="89803" y="120145"/>
                </a:lnTo>
                <a:lnTo>
                  <a:pt x="100550" y="114565"/>
                </a:lnTo>
                <a:lnTo>
                  <a:pt x="110375" y="106819"/>
                </a:lnTo>
                <a:lnTo>
                  <a:pt x="110998" y="106095"/>
                </a:lnTo>
                <a:lnTo>
                  <a:pt x="64808" y="106095"/>
                </a:lnTo>
                <a:lnTo>
                  <a:pt x="57011" y="105445"/>
                </a:lnTo>
                <a:lnTo>
                  <a:pt x="25691" y="72816"/>
                </a:lnTo>
                <a:lnTo>
                  <a:pt x="24853" y="63779"/>
                </a:lnTo>
                <a:lnTo>
                  <a:pt x="25423" y="54611"/>
                </a:lnTo>
                <a:lnTo>
                  <a:pt x="47750" y="23144"/>
                </a:lnTo>
                <a:lnTo>
                  <a:pt x="63741" y="19735"/>
                </a:lnTo>
                <a:lnTo>
                  <a:pt x="112359" y="19735"/>
                </a:lnTo>
                <a:lnTo>
                  <a:pt x="108369" y="15735"/>
                </a:lnTo>
                <a:lnTo>
                  <a:pt x="98165" y="8836"/>
                </a:lnTo>
                <a:lnTo>
                  <a:pt x="87328" y="3914"/>
                </a:lnTo>
                <a:lnTo>
                  <a:pt x="75857" y="969"/>
                </a:lnTo>
                <a:lnTo>
                  <a:pt x="63754" y="0"/>
                </a:lnTo>
                <a:close/>
              </a:path>
              <a:path w="128904" h="125729">
                <a:moveTo>
                  <a:pt x="112359" y="19735"/>
                </a:moveTo>
                <a:lnTo>
                  <a:pt x="63741" y="19735"/>
                </a:lnTo>
                <a:lnTo>
                  <a:pt x="72063" y="20404"/>
                </a:lnTo>
                <a:lnTo>
                  <a:pt x="79619" y="22620"/>
                </a:lnTo>
                <a:lnTo>
                  <a:pt x="103144" y="53760"/>
                </a:lnTo>
                <a:lnTo>
                  <a:pt x="103882" y="63779"/>
                </a:lnTo>
                <a:lnTo>
                  <a:pt x="103323" y="71867"/>
                </a:lnTo>
                <a:lnTo>
                  <a:pt x="79806" y="102935"/>
                </a:lnTo>
                <a:lnTo>
                  <a:pt x="64808" y="106095"/>
                </a:lnTo>
                <a:lnTo>
                  <a:pt x="110998" y="106095"/>
                </a:lnTo>
                <a:lnTo>
                  <a:pt x="128646" y="62293"/>
                </a:lnTo>
                <a:lnTo>
                  <a:pt x="128752" y="60464"/>
                </a:lnTo>
                <a:lnTo>
                  <a:pt x="127250" y="46810"/>
                </a:lnTo>
                <a:lnTo>
                  <a:pt x="123351" y="34804"/>
                </a:lnTo>
                <a:lnTo>
                  <a:pt x="117058" y="24445"/>
                </a:lnTo>
                <a:lnTo>
                  <a:pt x="112359" y="197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6147257" y="7132026"/>
            <a:ext cx="109220" cy="121285"/>
          </a:xfrm>
          <a:custGeom>
            <a:avLst/>
            <a:gdLst/>
            <a:ahLst/>
            <a:cxnLst/>
            <a:rect l="l" t="t" r="r" b="b"/>
            <a:pathLst>
              <a:path w="109220" h="121284">
                <a:moveTo>
                  <a:pt x="57698" y="19621"/>
                </a:moveTo>
                <a:lnTo>
                  <a:pt x="33337" y="19621"/>
                </a:lnTo>
                <a:lnTo>
                  <a:pt x="0" y="120243"/>
                </a:lnTo>
                <a:lnTo>
                  <a:pt x="23050" y="121234"/>
                </a:lnTo>
                <a:lnTo>
                  <a:pt x="53365" y="24765"/>
                </a:lnTo>
                <a:lnTo>
                  <a:pt x="53479" y="24244"/>
                </a:lnTo>
                <a:lnTo>
                  <a:pt x="53695" y="23901"/>
                </a:lnTo>
                <a:lnTo>
                  <a:pt x="53860" y="23736"/>
                </a:lnTo>
                <a:lnTo>
                  <a:pt x="54521" y="22529"/>
                </a:lnTo>
                <a:lnTo>
                  <a:pt x="55321" y="21501"/>
                </a:lnTo>
                <a:lnTo>
                  <a:pt x="57175" y="19761"/>
                </a:lnTo>
                <a:lnTo>
                  <a:pt x="57698" y="19621"/>
                </a:lnTo>
                <a:close/>
              </a:path>
              <a:path w="109220" h="121284">
                <a:moveTo>
                  <a:pt x="107560" y="18986"/>
                </a:moveTo>
                <a:lnTo>
                  <a:pt x="85293" y="18986"/>
                </a:lnTo>
                <a:lnTo>
                  <a:pt x="86525" y="119176"/>
                </a:lnTo>
                <a:lnTo>
                  <a:pt x="108788" y="118910"/>
                </a:lnTo>
                <a:lnTo>
                  <a:pt x="107560" y="18986"/>
                </a:lnTo>
                <a:close/>
              </a:path>
              <a:path w="109220" h="121284">
                <a:moveTo>
                  <a:pt x="107327" y="0"/>
                </a:moveTo>
                <a:lnTo>
                  <a:pt x="19278" y="1092"/>
                </a:lnTo>
                <a:lnTo>
                  <a:pt x="19507" y="19799"/>
                </a:lnTo>
                <a:lnTo>
                  <a:pt x="33337" y="19621"/>
                </a:lnTo>
                <a:lnTo>
                  <a:pt x="57698" y="19621"/>
                </a:lnTo>
                <a:lnTo>
                  <a:pt x="58839" y="19316"/>
                </a:lnTo>
                <a:lnTo>
                  <a:pt x="85293" y="18986"/>
                </a:lnTo>
                <a:lnTo>
                  <a:pt x="107560" y="18986"/>
                </a:lnTo>
                <a:lnTo>
                  <a:pt x="10732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6272098" y="7131539"/>
            <a:ext cx="111125" cy="119380"/>
          </a:xfrm>
          <a:custGeom>
            <a:avLst/>
            <a:gdLst/>
            <a:ahLst/>
            <a:cxnLst/>
            <a:rect l="l" t="t" r="r" b="b"/>
            <a:pathLst>
              <a:path w="111125" h="119379">
                <a:moveTo>
                  <a:pt x="22529" y="0"/>
                </a:moveTo>
                <a:lnTo>
                  <a:pt x="0" y="279"/>
                </a:lnTo>
                <a:lnTo>
                  <a:pt x="1460" y="119176"/>
                </a:lnTo>
                <a:lnTo>
                  <a:pt x="63665" y="118414"/>
                </a:lnTo>
                <a:lnTo>
                  <a:pt x="103133" y="100190"/>
                </a:lnTo>
                <a:lnTo>
                  <a:pt x="23761" y="100190"/>
                </a:lnTo>
                <a:lnTo>
                  <a:pt x="23202" y="54838"/>
                </a:lnTo>
                <a:lnTo>
                  <a:pt x="70904" y="54254"/>
                </a:lnTo>
                <a:lnTo>
                  <a:pt x="103736" y="54254"/>
                </a:lnTo>
                <a:lnTo>
                  <a:pt x="98386" y="47764"/>
                </a:lnTo>
                <a:lnTo>
                  <a:pt x="91581" y="42247"/>
                </a:lnTo>
                <a:lnTo>
                  <a:pt x="83356" y="38346"/>
                </a:lnTo>
                <a:lnTo>
                  <a:pt x="73712" y="36061"/>
                </a:lnTo>
                <a:lnTo>
                  <a:pt x="70659" y="35877"/>
                </a:lnTo>
                <a:lnTo>
                  <a:pt x="22974" y="35877"/>
                </a:lnTo>
                <a:lnTo>
                  <a:pt x="22529" y="0"/>
                </a:lnTo>
                <a:close/>
              </a:path>
              <a:path w="111125" h="119379">
                <a:moveTo>
                  <a:pt x="103736" y="54254"/>
                </a:moveTo>
                <a:lnTo>
                  <a:pt x="70904" y="54254"/>
                </a:lnTo>
                <a:lnTo>
                  <a:pt x="76987" y="56489"/>
                </a:lnTo>
                <a:lnTo>
                  <a:pt x="85293" y="65608"/>
                </a:lnTo>
                <a:lnTo>
                  <a:pt x="87477" y="70624"/>
                </a:lnTo>
                <a:lnTo>
                  <a:pt x="87706" y="75806"/>
                </a:lnTo>
                <a:lnTo>
                  <a:pt x="87807" y="82499"/>
                </a:lnTo>
                <a:lnTo>
                  <a:pt x="85813" y="87693"/>
                </a:lnTo>
                <a:lnTo>
                  <a:pt x="77736" y="97193"/>
                </a:lnTo>
                <a:lnTo>
                  <a:pt x="71627" y="99606"/>
                </a:lnTo>
                <a:lnTo>
                  <a:pt x="23761" y="100190"/>
                </a:lnTo>
                <a:lnTo>
                  <a:pt x="103133" y="100190"/>
                </a:lnTo>
                <a:lnTo>
                  <a:pt x="104283" y="98740"/>
                </a:lnTo>
                <a:lnTo>
                  <a:pt x="108008" y="91895"/>
                </a:lnTo>
                <a:lnTo>
                  <a:pt x="110260" y="84762"/>
                </a:lnTo>
                <a:lnTo>
                  <a:pt x="111036" y="77342"/>
                </a:lnTo>
                <a:lnTo>
                  <a:pt x="111010" y="75806"/>
                </a:lnTo>
                <a:lnTo>
                  <a:pt x="110058" y="68288"/>
                </a:lnTo>
                <a:lnTo>
                  <a:pt x="107637" y="61109"/>
                </a:lnTo>
                <a:lnTo>
                  <a:pt x="103736" y="54254"/>
                </a:lnTo>
                <a:close/>
              </a:path>
              <a:path w="111125" h="119379">
                <a:moveTo>
                  <a:pt x="62649" y="35394"/>
                </a:moveTo>
                <a:lnTo>
                  <a:pt x="22974" y="35877"/>
                </a:lnTo>
                <a:lnTo>
                  <a:pt x="70659" y="35877"/>
                </a:lnTo>
                <a:lnTo>
                  <a:pt x="62649" y="3539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6391719" y="7128135"/>
            <a:ext cx="182880" cy="121285"/>
          </a:xfrm>
          <a:custGeom>
            <a:avLst/>
            <a:gdLst/>
            <a:ahLst/>
            <a:cxnLst/>
            <a:rect l="l" t="t" r="r" b="b"/>
            <a:pathLst>
              <a:path w="182879" h="121284">
                <a:moveTo>
                  <a:pt x="22275" y="1943"/>
                </a:moveTo>
                <a:lnTo>
                  <a:pt x="0" y="2209"/>
                </a:lnTo>
                <a:lnTo>
                  <a:pt x="1460" y="121119"/>
                </a:lnTo>
                <a:lnTo>
                  <a:pt x="182435" y="118897"/>
                </a:lnTo>
                <a:lnTo>
                  <a:pt x="182229" y="102133"/>
                </a:lnTo>
                <a:lnTo>
                  <a:pt x="23494" y="102133"/>
                </a:lnTo>
                <a:lnTo>
                  <a:pt x="22275" y="1943"/>
                </a:lnTo>
                <a:close/>
              </a:path>
              <a:path w="182879" h="121284">
                <a:moveTo>
                  <a:pt x="101104" y="977"/>
                </a:moveTo>
                <a:lnTo>
                  <a:pt x="78587" y="1244"/>
                </a:lnTo>
                <a:lnTo>
                  <a:pt x="79806" y="101447"/>
                </a:lnTo>
                <a:lnTo>
                  <a:pt x="23494" y="102133"/>
                </a:lnTo>
                <a:lnTo>
                  <a:pt x="182229" y="102133"/>
                </a:lnTo>
                <a:lnTo>
                  <a:pt x="182217" y="101168"/>
                </a:lnTo>
                <a:lnTo>
                  <a:pt x="102336" y="101168"/>
                </a:lnTo>
                <a:lnTo>
                  <a:pt x="101104" y="977"/>
                </a:lnTo>
                <a:close/>
              </a:path>
              <a:path w="182879" h="121284">
                <a:moveTo>
                  <a:pt x="180974" y="0"/>
                </a:moveTo>
                <a:lnTo>
                  <a:pt x="158445" y="266"/>
                </a:lnTo>
                <a:lnTo>
                  <a:pt x="159677" y="100469"/>
                </a:lnTo>
                <a:lnTo>
                  <a:pt x="102336" y="101168"/>
                </a:lnTo>
                <a:lnTo>
                  <a:pt x="182217" y="101168"/>
                </a:lnTo>
                <a:lnTo>
                  <a:pt x="18097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6585972" y="7124115"/>
            <a:ext cx="127635" cy="125095"/>
          </a:xfrm>
          <a:custGeom>
            <a:avLst/>
            <a:gdLst/>
            <a:ahLst/>
            <a:cxnLst/>
            <a:rect l="l" t="t" r="r" b="b"/>
            <a:pathLst>
              <a:path w="127634" h="125095">
                <a:moveTo>
                  <a:pt x="63913" y="0"/>
                </a:moveTo>
                <a:lnTo>
                  <a:pt x="24822" y="10922"/>
                </a:lnTo>
                <a:lnTo>
                  <a:pt x="770" y="49605"/>
                </a:lnTo>
                <a:lnTo>
                  <a:pt x="0" y="61988"/>
                </a:lnTo>
                <a:lnTo>
                  <a:pt x="1060" y="72844"/>
                </a:lnTo>
                <a:lnTo>
                  <a:pt x="26251" y="113535"/>
                </a:lnTo>
                <a:lnTo>
                  <a:pt x="65449" y="125044"/>
                </a:lnTo>
                <a:lnTo>
                  <a:pt x="68002" y="124764"/>
                </a:lnTo>
                <a:lnTo>
                  <a:pt x="76536" y="124269"/>
                </a:lnTo>
                <a:lnTo>
                  <a:pt x="114341" y="109708"/>
                </a:lnTo>
                <a:lnTo>
                  <a:pt x="118733" y="105816"/>
                </a:lnTo>
                <a:lnTo>
                  <a:pt x="65970" y="105816"/>
                </a:lnTo>
                <a:lnTo>
                  <a:pt x="57188" y="104742"/>
                </a:lnTo>
                <a:lnTo>
                  <a:pt x="27479" y="77654"/>
                </a:lnTo>
                <a:lnTo>
                  <a:pt x="24479" y="61988"/>
                </a:lnTo>
                <a:lnTo>
                  <a:pt x="24543" y="60540"/>
                </a:lnTo>
                <a:lnTo>
                  <a:pt x="24708" y="60185"/>
                </a:lnTo>
                <a:lnTo>
                  <a:pt x="24682" y="58394"/>
                </a:lnTo>
                <a:lnTo>
                  <a:pt x="124771" y="57162"/>
                </a:lnTo>
                <a:lnTo>
                  <a:pt x="123607" y="45534"/>
                </a:lnTo>
                <a:lnTo>
                  <a:pt x="121849" y="39382"/>
                </a:lnTo>
                <a:lnTo>
                  <a:pt x="28810" y="39382"/>
                </a:lnTo>
                <a:lnTo>
                  <a:pt x="31147" y="34912"/>
                </a:lnTo>
                <a:lnTo>
                  <a:pt x="34385" y="31153"/>
                </a:lnTo>
                <a:lnTo>
                  <a:pt x="42665" y="25069"/>
                </a:lnTo>
                <a:lnTo>
                  <a:pt x="47034" y="22847"/>
                </a:lnTo>
                <a:lnTo>
                  <a:pt x="51632" y="21412"/>
                </a:lnTo>
                <a:lnTo>
                  <a:pt x="53829" y="20535"/>
                </a:lnTo>
                <a:lnTo>
                  <a:pt x="56051" y="19913"/>
                </a:lnTo>
                <a:lnTo>
                  <a:pt x="60471" y="19177"/>
                </a:lnTo>
                <a:lnTo>
                  <a:pt x="62604" y="18973"/>
                </a:lnTo>
                <a:lnTo>
                  <a:pt x="109725" y="18973"/>
                </a:lnTo>
                <a:lnTo>
                  <a:pt x="109455" y="18656"/>
                </a:lnTo>
                <a:lnTo>
                  <a:pt x="74758" y="889"/>
                </a:lnTo>
                <a:lnTo>
                  <a:pt x="68091" y="63"/>
                </a:lnTo>
                <a:lnTo>
                  <a:pt x="63913" y="0"/>
                </a:lnTo>
                <a:close/>
              </a:path>
              <a:path w="127634" h="125095">
                <a:moveTo>
                  <a:pt x="111258" y="81940"/>
                </a:moveTo>
                <a:lnTo>
                  <a:pt x="109277" y="84277"/>
                </a:lnTo>
                <a:lnTo>
                  <a:pt x="106534" y="87376"/>
                </a:lnTo>
                <a:lnTo>
                  <a:pt x="105696" y="88417"/>
                </a:lnTo>
                <a:lnTo>
                  <a:pt x="65970" y="105816"/>
                </a:lnTo>
                <a:lnTo>
                  <a:pt x="118733" y="105816"/>
                </a:lnTo>
                <a:lnTo>
                  <a:pt x="120977" y="103827"/>
                </a:lnTo>
                <a:lnTo>
                  <a:pt x="127311" y="96862"/>
                </a:lnTo>
                <a:lnTo>
                  <a:pt x="111258" y="81940"/>
                </a:lnTo>
                <a:close/>
              </a:path>
              <a:path w="127634" h="125095">
                <a:moveTo>
                  <a:pt x="109725" y="18973"/>
                </a:moveTo>
                <a:lnTo>
                  <a:pt x="62604" y="18973"/>
                </a:lnTo>
                <a:lnTo>
                  <a:pt x="67608" y="18999"/>
                </a:lnTo>
                <a:lnTo>
                  <a:pt x="70161" y="19316"/>
                </a:lnTo>
                <a:lnTo>
                  <a:pt x="71406" y="19545"/>
                </a:lnTo>
                <a:lnTo>
                  <a:pt x="72599" y="19875"/>
                </a:lnTo>
                <a:lnTo>
                  <a:pt x="77908" y="21183"/>
                </a:lnTo>
                <a:lnTo>
                  <a:pt x="82924" y="23469"/>
                </a:lnTo>
                <a:lnTo>
                  <a:pt x="92399" y="30022"/>
                </a:lnTo>
                <a:lnTo>
                  <a:pt x="95904" y="33947"/>
                </a:lnTo>
                <a:lnTo>
                  <a:pt x="98177" y="38531"/>
                </a:lnTo>
                <a:lnTo>
                  <a:pt x="28810" y="39382"/>
                </a:lnTo>
                <a:lnTo>
                  <a:pt x="121849" y="39382"/>
                </a:lnTo>
                <a:lnTo>
                  <a:pt x="120666" y="35242"/>
                </a:lnTo>
                <a:lnTo>
                  <a:pt x="115948" y="26283"/>
                </a:lnTo>
                <a:lnTo>
                  <a:pt x="109725" y="189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6823582" y="7089589"/>
            <a:ext cx="73025" cy="154305"/>
          </a:xfrm>
          <a:custGeom>
            <a:avLst/>
            <a:gdLst/>
            <a:ahLst/>
            <a:cxnLst/>
            <a:rect l="l" t="t" r="r" b="b"/>
            <a:pathLst>
              <a:path w="73025" h="154304">
                <a:moveTo>
                  <a:pt x="70913" y="24650"/>
                </a:moveTo>
                <a:lnTo>
                  <a:pt x="46075" y="24650"/>
                </a:lnTo>
                <a:lnTo>
                  <a:pt x="47663" y="153797"/>
                </a:lnTo>
                <a:lnTo>
                  <a:pt x="72491" y="153492"/>
                </a:lnTo>
                <a:lnTo>
                  <a:pt x="70913" y="24650"/>
                </a:lnTo>
                <a:close/>
              </a:path>
              <a:path w="73025" h="154304">
                <a:moveTo>
                  <a:pt x="70612" y="0"/>
                </a:moveTo>
                <a:lnTo>
                  <a:pt x="52171" y="228"/>
                </a:lnTo>
                <a:lnTo>
                  <a:pt x="0" y="25476"/>
                </a:lnTo>
                <a:lnTo>
                  <a:pt x="266" y="46736"/>
                </a:lnTo>
                <a:lnTo>
                  <a:pt x="46075" y="24650"/>
                </a:lnTo>
                <a:lnTo>
                  <a:pt x="70913" y="24650"/>
                </a:lnTo>
                <a:lnTo>
                  <a:pt x="7061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6909346" y="7220446"/>
            <a:ext cx="35560" cy="34290"/>
          </a:xfrm>
          <a:custGeom>
            <a:avLst/>
            <a:gdLst/>
            <a:ahLst/>
            <a:cxnLst/>
            <a:rect l="l" t="t" r="r" b="b"/>
            <a:pathLst>
              <a:path w="35559" h="34290">
                <a:moveTo>
                  <a:pt x="35420" y="0"/>
                </a:moveTo>
                <a:lnTo>
                  <a:pt x="10845" y="304"/>
                </a:lnTo>
                <a:lnTo>
                  <a:pt x="0" y="34010"/>
                </a:lnTo>
                <a:lnTo>
                  <a:pt x="16116" y="33807"/>
                </a:lnTo>
                <a:lnTo>
                  <a:pt x="3542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6955078" y="7087537"/>
            <a:ext cx="123189" cy="156210"/>
          </a:xfrm>
          <a:custGeom>
            <a:avLst/>
            <a:gdLst/>
            <a:ahLst/>
            <a:cxnLst/>
            <a:rect l="l" t="t" r="r" b="b"/>
            <a:pathLst>
              <a:path w="123190" h="156209">
                <a:moveTo>
                  <a:pt x="0" y="124332"/>
                </a:moveTo>
                <a:lnTo>
                  <a:pt x="28968" y="154678"/>
                </a:lnTo>
                <a:lnTo>
                  <a:pt x="49288" y="156006"/>
                </a:lnTo>
                <a:lnTo>
                  <a:pt x="54406" y="155867"/>
                </a:lnTo>
                <a:lnTo>
                  <a:pt x="55435" y="155676"/>
                </a:lnTo>
                <a:lnTo>
                  <a:pt x="67948" y="154137"/>
                </a:lnTo>
                <a:lnTo>
                  <a:pt x="79919" y="151118"/>
                </a:lnTo>
                <a:lnTo>
                  <a:pt x="91345" y="146616"/>
                </a:lnTo>
                <a:lnTo>
                  <a:pt x="102222" y="140627"/>
                </a:lnTo>
                <a:lnTo>
                  <a:pt x="109085" y="134835"/>
                </a:lnTo>
                <a:lnTo>
                  <a:pt x="41440" y="134835"/>
                </a:lnTo>
                <a:lnTo>
                  <a:pt x="35242" y="134277"/>
                </a:lnTo>
                <a:lnTo>
                  <a:pt x="3048" y="125615"/>
                </a:lnTo>
                <a:lnTo>
                  <a:pt x="0" y="124332"/>
                </a:lnTo>
                <a:close/>
              </a:path>
              <a:path w="123190" h="156209">
                <a:moveTo>
                  <a:pt x="112447" y="64312"/>
                </a:moveTo>
                <a:lnTo>
                  <a:pt x="45351" y="64312"/>
                </a:lnTo>
                <a:lnTo>
                  <a:pt x="56733" y="64769"/>
                </a:lnTo>
                <a:lnTo>
                  <a:pt x="66819" y="66446"/>
                </a:lnTo>
                <a:lnTo>
                  <a:pt x="96951" y="96481"/>
                </a:lnTo>
                <a:lnTo>
                  <a:pt x="96154" y="104959"/>
                </a:lnTo>
                <a:lnTo>
                  <a:pt x="66760" y="132059"/>
                </a:lnTo>
                <a:lnTo>
                  <a:pt x="41440" y="134835"/>
                </a:lnTo>
                <a:lnTo>
                  <a:pt x="109085" y="134835"/>
                </a:lnTo>
                <a:lnTo>
                  <a:pt x="111475" y="132819"/>
                </a:lnTo>
                <a:lnTo>
                  <a:pt x="118033" y="122847"/>
                </a:lnTo>
                <a:lnTo>
                  <a:pt x="121896" y="110712"/>
                </a:lnTo>
                <a:lnTo>
                  <a:pt x="123063" y="96418"/>
                </a:lnTo>
                <a:lnTo>
                  <a:pt x="121798" y="84333"/>
                </a:lnTo>
                <a:lnTo>
                  <a:pt x="118330" y="73701"/>
                </a:lnTo>
                <a:lnTo>
                  <a:pt x="112659" y="64521"/>
                </a:lnTo>
                <a:lnTo>
                  <a:pt x="112447" y="64312"/>
                </a:lnTo>
                <a:close/>
              </a:path>
              <a:path w="123190" h="156209">
                <a:moveTo>
                  <a:pt x="107022" y="0"/>
                </a:moveTo>
                <a:lnTo>
                  <a:pt x="26657" y="977"/>
                </a:lnTo>
                <a:lnTo>
                  <a:pt x="10591" y="69608"/>
                </a:lnTo>
                <a:lnTo>
                  <a:pt x="17056" y="67983"/>
                </a:lnTo>
                <a:lnTo>
                  <a:pt x="23190" y="66725"/>
                </a:lnTo>
                <a:lnTo>
                  <a:pt x="34772" y="64871"/>
                </a:lnTo>
                <a:lnTo>
                  <a:pt x="40233" y="64376"/>
                </a:lnTo>
                <a:lnTo>
                  <a:pt x="45351" y="64312"/>
                </a:lnTo>
                <a:lnTo>
                  <a:pt x="112447" y="64312"/>
                </a:lnTo>
                <a:lnTo>
                  <a:pt x="104787" y="56794"/>
                </a:lnTo>
                <a:lnTo>
                  <a:pt x="94666" y="50688"/>
                </a:lnTo>
                <a:lnTo>
                  <a:pt x="82284" y="46391"/>
                </a:lnTo>
                <a:lnTo>
                  <a:pt x="67638" y="43901"/>
                </a:lnTo>
                <a:lnTo>
                  <a:pt x="60779" y="43624"/>
                </a:lnTo>
                <a:lnTo>
                  <a:pt x="39217" y="43624"/>
                </a:lnTo>
                <a:lnTo>
                  <a:pt x="44069" y="21780"/>
                </a:lnTo>
                <a:lnTo>
                  <a:pt x="107289" y="21005"/>
                </a:lnTo>
                <a:lnTo>
                  <a:pt x="107022" y="0"/>
                </a:lnTo>
                <a:close/>
              </a:path>
              <a:path w="123190" h="156209">
                <a:moveTo>
                  <a:pt x="50723" y="43218"/>
                </a:moveTo>
                <a:lnTo>
                  <a:pt x="45224" y="43294"/>
                </a:lnTo>
                <a:lnTo>
                  <a:pt x="41249" y="43433"/>
                </a:lnTo>
                <a:lnTo>
                  <a:pt x="39217" y="43624"/>
                </a:lnTo>
                <a:lnTo>
                  <a:pt x="60779" y="43624"/>
                </a:lnTo>
                <a:lnTo>
                  <a:pt x="50723" y="4321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7197687" y="7119280"/>
            <a:ext cx="114300" cy="120650"/>
          </a:xfrm>
          <a:custGeom>
            <a:avLst/>
            <a:gdLst/>
            <a:ahLst/>
            <a:cxnLst/>
            <a:rect l="l" t="t" r="r" b="b"/>
            <a:pathLst>
              <a:path w="114300" h="120650">
                <a:moveTo>
                  <a:pt x="77874" y="55499"/>
                </a:moveTo>
                <a:lnTo>
                  <a:pt x="42989" y="55499"/>
                </a:lnTo>
                <a:lnTo>
                  <a:pt x="46799" y="56705"/>
                </a:lnTo>
                <a:lnTo>
                  <a:pt x="54203" y="61556"/>
                </a:lnTo>
                <a:lnTo>
                  <a:pt x="57099" y="64731"/>
                </a:lnTo>
                <a:lnTo>
                  <a:pt x="59194" y="68630"/>
                </a:lnTo>
                <a:lnTo>
                  <a:pt x="90042" y="120281"/>
                </a:lnTo>
                <a:lnTo>
                  <a:pt x="114071" y="117424"/>
                </a:lnTo>
                <a:lnTo>
                  <a:pt x="84251" y="65760"/>
                </a:lnTo>
                <a:lnTo>
                  <a:pt x="83502" y="64363"/>
                </a:lnTo>
                <a:lnTo>
                  <a:pt x="82626" y="62839"/>
                </a:lnTo>
                <a:lnTo>
                  <a:pt x="82156" y="62115"/>
                </a:lnTo>
                <a:lnTo>
                  <a:pt x="81635" y="61429"/>
                </a:lnTo>
                <a:lnTo>
                  <a:pt x="78155" y="55841"/>
                </a:lnTo>
                <a:lnTo>
                  <a:pt x="77874" y="55499"/>
                </a:lnTo>
                <a:close/>
              </a:path>
              <a:path w="114300" h="120650">
                <a:moveTo>
                  <a:pt x="22263" y="914"/>
                </a:moveTo>
                <a:lnTo>
                  <a:pt x="0" y="1181"/>
                </a:lnTo>
                <a:lnTo>
                  <a:pt x="1447" y="120091"/>
                </a:lnTo>
                <a:lnTo>
                  <a:pt x="23723" y="119811"/>
                </a:lnTo>
                <a:lnTo>
                  <a:pt x="22936" y="55753"/>
                </a:lnTo>
                <a:lnTo>
                  <a:pt x="42989" y="55499"/>
                </a:lnTo>
                <a:lnTo>
                  <a:pt x="77874" y="55499"/>
                </a:lnTo>
                <a:lnTo>
                  <a:pt x="73952" y="50723"/>
                </a:lnTo>
                <a:lnTo>
                  <a:pt x="64109" y="41452"/>
                </a:lnTo>
                <a:lnTo>
                  <a:pt x="58153" y="39090"/>
                </a:lnTo>
                <a:lnTo>
                  <a:pt x="51155" y="39001"/>
                </a:lnTo>
                <a:lnTo>
                  <a:pt x="51645" y="38582"/>
                </a:lnTo>
                <a:lnTo>
                  <a:pt x="22732" y="38582"/>
                </a:lnTo>
                <a:lnTo>
                  <a:pt x="22263" y="914"/>
                </a:lnTo>
                <a:close/>
              </a:path>
              <a:path w="114300" h="120650">
                <a:moveTo>
                  <a:pt x="96761" y="0"/>
                </a:moveTo>
                <a:lnTo>
                  <a:pt x="67576" y="355"/>
                </a:lnTo>
                <a:lnTo>
                  <a:pt x="22732" y="38582"/>
                </a:lnTo>
                <a:lnTo>
                  <a:pt x="51645" y="38582"/>
                </a:lnTo>
                <a:lnTo>
                  <a:pt x="9676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7316368" y="7117991"/>
            <a:ext cx="83185" cy="120014"/>
          </a:xfrm>
          <a:custGeom>
            <a:avLst/>
            <a:gdLst/>
            <a:ahLst/>
            <a:cxnLst/>
            <a:rect l="l" t="t" r="r" b="b"/>
            <a:pathLst>
              <a:path w="83184" h="120015">
                <a:moveTo>
                  <a:pt x="82931" y="0"/>
                </a:moveTo>
                <a:lnTo>
                  <a:pt x="0" y="1016"/>
                </a:lnTo>
                <a:lnTo>
                  <a:pt x="1460" y="119926"/>
                </a:lnTo>
                <a:lnTo>
                  <a:pt x="23723" y="119646"/>
                </a:lnTo>
                <a:lnTo>
                  <a:pt x="22491" y="19456"/>
                </a:lnTo>
                <a:lnTo>
                  <a:pt x="83159" y="18707"/>
                </a:lnTo>
                <a:lnTo>
                  <a:pt x="8293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7505775" y="7072877"/>
            <a:ext cx="1287106" cy="21949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8911717" y="7060751"/>
            <a:ext cx="147320" cy="158750"/>
          </a:xfrm>
          <a:custGeom>
            <a:avLst/>
            <a:gdLst/>
            <a:ahLst/>
            <a:cxnLst/>
            <a:rect l="l" t="t" r="r" b="b"/>
            <a:pathLst>
              <a:path w="147320" h="158750">
                <a:moveTo>
                  <a:pt x="82486" y="0"/>
                </a:moveTo>
                <a:lnTo>
                  <a:pt x="37818" y="11872"/>
                </a:lnTo>
                <a:lnTo>
                  <a:pt x="5956" y="45832"/>
                </a:lnTo>
                <a:lnTo>
                  <a:pt x="0" y="79959"/>
                </a:lnTo>
                <a:lnTo>
                  <a:pt x="1814" y="98775"/>
                </a:lnTo>
                <a:lnTo>
                  <a:pt x="26073" y="139611"/>
                </a:lnTo>
                <a:lnTo>
                  <a:pt x="67771" y="157600"/>
                </a:lnTo>
                <a:lnTo>
                  <a:pt x="83146" y="158648"/>
                </a:lnTo>
                <a:lnTo>
                  <a:pt x="84505" y="158622"/>
                </a:lnTo>
                <a:lnTo>
                  <a:pt x="87236" y="158457"/>
                </a:lnTo>
                <a:lnTo>
                  <a:pt x="91338" y="158292"/>
                </a:lnTo>
                <a:lnTo>
                  <a:pt x="134754" y="144616"/>
                </a:lnTo>
                <a:lnTo>
                  <a:pt x="144794" y="137629"/>
                </a:lnTo>
                <a:lnTo>
                  <a:pt x="82892" y="137629"/>
                </a:lnTo>
                <a:lnTo>
                  <a:pt x="71108" y="136670"/>
                </a:lnTo>
                <a:lnTo>
                  <a:pt x="36939" y="111301"/>
                </a:lnTo>
                <a:lnTo>
                  <a:pt x="28409" y="79349"/>
                </a:lnTo>
                <a:lnTo>
                  <a:pt x="29248" y="67978"/>
                </a:lnTo>
                <a:lnTo>
                  <a:pt x="51824" y="31354"/>
                </a:lnTo>
                <a:lnTo>
                  <a:pt x="90944" y="21437"/>
                </a:lnTo>
                <a:lnTo>
                  <a:pt x="143640" y="21437"/>
                </a:lnTo>
                <a:lnTo>
                  <a:pt x="145186" y="19227"/>
                </a:lnTo>
                <a:lnTo>
                  <a:pt x="106667" y="2197"/>
                </a:lnTo>
                <a:lnTo>
                  <a:pt x="98628" y="1092"/>
                </a:lnTo>
                <a:lnTo>
                  <a:pt x="95885" y="609"/>
                </a:lnTo>
                <a:lnTo>
                  <a:pt x="93205" y="304"/>
                </a:lnTo>
                <a:lnTo>
                  <a:pt x="87896" y="25"/>
                </a:lnTo>
                <a:lnTo>
                  <a:pt x="82486" y="0"/>
                </a:lnTo>
                <a:close/>
              </a:path>
              <a:path w="147320" h="158750">
                <a:moveTo>
                  <a:pt x="133858" y="118808"/>
                </a:moveTo>
                <a:lnTo>
                  <a:pt x="98183" y="135991"/>
                </a:lnTo>
                <a:lnTo>
                  <a:pt x="82892" y="137629"/>
                </a:lnTo>
                <a:lnTo>
                  <a:pt x="144794" y="137629"/>
                </a:lnTo>
                <a:lnTo>
                  <a:pt x="147129" y="135813"/>
                </a:lnTo>
                <a:lnTo>
                  <a:pt x="133858" y="118808"/>
                </a:lnTo>
                <a:close/>
              </a:path>
              <a:path w="147320" h="158750">
                <a:moveTo>
                  <a:pt x="143640" y="21437"/>
                </a:moveTo>
                <a:lnTo>
                  <a:pt x="90944" y="21437"/>
                </a:lnTo>
                <a:lnTo>
                  <a:pt x="98679" y="22669"/>
                </a:lnTo>
                <a:lnTo>
                  <a:pt x="106984" y="25209"/>
                </a:lnTo>
                <a:lnTo>
                  <a:pt x="113242" y="27411"/>
                </a:lnTo>
                <a:lnTo>
                  <a:pt x="119556" y="30208"/>
                </a:lnTo>
                <a:lnTo>
                  <a:pt x="125924" y="33598"/>
                </a:lnTo>
                <a:lnTo>
                  <a:pt x="132346" y="37579"/>
                </a:lnTo>
                <a:lnTo>
                  <a:pt x="143640" y="2143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9062478" y="7093751"/>
            <a:ext cx="109220" cy="125095"/>
          </a:xfrm>
          <a:custGeom>
            <a:avLst/>
            <a:gdLst/>
            <a:ahLst/>
            <a:cxnLst/>
            <a:rect l="l" t="t" r="r" b="b"/>
            <a:pathLst>
              <a:path w="109220" h="125095">
                <a:moveTo>
                  <a:pt x="55562" y="44691"/>
                </a:moveTo>
                <a:lnTo>
                  <a:pt x="17144" y="54381"/>
                </a:lnTo>
                <a:lnTo>
                  <a:pt x="0" y="86118"/>
                </a:lnTo>
                <a:lnTo>
                  <a:pt x="1011" y="95721"/>
                </a:lnTo>
                <a:lnTo>
                  <a:pt x="29818" y="121792"/>
                </a:lnTo>
                <a:lnTo>
                  <a:pt x="46304" y="124498"/>
                </a:lnTo>
                <a:lnTo>
                  <a:pt x="58419" y="124358"/>
                </a:lnTo>
                <a:lnTo>
                  <a:pt x="65531" y="123494"/>
                </a:lnTo>
                <a:lnTo>
                  <a:pt x="78968" y="120256"/>
                </a:lnTo>
                <a:lnTo>
                  <a:pt x="84200" y="118313"/>
                </a:lnTo>
                <a:lnTo>
                  <a:pt x="87922" y="116039"/>
                </a:lnTo>
                <a:lnTo>
                  <a:pt x="108913" y="116039"/>
                </a:lnTo>
                <a:lnTo>
                  <a:pt x="108782" y="105257"/>
                </a:lnTo>
                <a:lnTo>
                  <a:pt x="47421" y="105257"/>
                </a:lnTo>
                <a:lnTo>
                  <a:pt x="39992" y="103822"/>
                </a:lnTo>
                <a:lnTo>
                  <a:pt x="26936" y="97828"/>
                </a:lnTo>
                <a:lnTo>
                  <a:pt x="23634" y="92836"/>
                </a:lnTo>
                <a:lnTo>
                  <a:pt x="23456" y="77800"/>
                </a:lnTo>
                <a:lnTo>
                  <a:pt x="26619" y="72250"/>
                </a:lnTo>
                <a:lnTo>
                  <a:pt x="39522" y="66116"/>
                </a:lnTo>
                <a:lnTo>
                  <a:pt x="46583" y="64363"/>
                </a:lnTo>
                <a:lnTo>
                  <a:pt x="54267" y="63919"/>
                </a:lnTo>
                <a:lnTo>
                  <a:pt x="61683" y="63830"/>
                </a:lnTo>
                <a:lnTo>
                  <a:pt x="108279" y="63830"/>
                </a:lnTo>
                <a:lnTo>
                  <a:pt x="108092" y="48412"/>
                </a:lnTo>
                <a:lnTo>
                  <a:pt x="85813" y="48412"/>
                </a:lnTo>
                <a:lnTo>
                  <a:pt x="82562" y="47599"/>
                </a:lnTo>
                <a:lnTo>
                  <a:pt x="79057" y="46875"/>
                </a:lnTo>
                <a:lnTo>
                  <a:pt x="71526" y="45605"/>
                </a:lnTo>
                <a:lnTo>
                  <a:pt x="67767" y="45135"/>
                </a:lnTo>
                <a:lnTo>
                  <a:pt x="64020" y="44843"/>
                </a:lnTo>
                <a:lnTo>
                  <a:pt x="61239" y="44830"/>
                </a:lnTo>
                <a:lnTo>
                  <a:pt x="55562" y="44691"/>
                </a:lnTo>
                <a:close/>
              </a:path>
              <a:path w="109220" h="125095">
                <a:moveTo>
                  <a:pt x="108913" y="116039"/>
                </a:moveTo>
                <a:lnTo>
                  <a:pt x="87922" y="116039"/>
                </a:lnTo>
                <a:lnTo>
                  <a:pt x="87998" y="121678"/>
                </a:lnTo>
                <a:lnTo>
                  <a:pt x="108978" y="121424"/>
                </a:lnTo>
                <a:lnTo>
                  <a:pt x="108913" y="116039"/>
                </a:lnTo>
                <a:close/>
              </a:path>
              <a:path w="109220" h="125095">
                <a:moveTo>
                  <a:pt x="108279" y="63830"/>
                </a:moveTo>
                <a:lnTo>
                  <a:pt x="61683" y="63830"/>
                </a:lnTo>
                <a:lnTo>
                  <a:pt x="66078" y="64033"/>
                </a:lnTo>
                <a:lnTo>
                  <a:pt x="74447" y="64960"/>
                </a:lnTo>
                <a:lnTo>
                  <a:pt x="78003" y="65506"/>
                </a:lnTo>
                <a:lnTo>
                  <a:pt x="80911" y="66154"/>
                </a:lnTo>
                <a:lnTo>
                  <a:pt x="82930" y="66776"/>
                </a:lnTo>
                <a:lnTo>
                  <a:pt x="84810" y="67259"/>
                </a:lnTo>
                <a:lnTo>
                  <a:pt x="86055" y="67627"/>
                </a:lnTo>
                <a:lnTo>
                  <a:pt x="86423" y="97866"/>
                </a:lnTo>
                <a:lnTo>
                  <a:pt x="83197" y="99618"/>
                </a:lnTo>
                <a:lnTo>
                  <a:pt x="79336" y="101117"/>
                </a:lnTo>
                <a:lnTo>
                  <a:pt x="70319" y="103619"/>
                </a:lnTo>
                <a:lnTo>
                  <a:pt x="65595" y="104444"/>
                </a:lnTo>
                <a:lnTo>
                  <a:pt x="60655" y="104851"/>
                </a:lnTo>
                <a:lnTo>
                  <a:pt x="59804" y="105028"/>
                </a:lnTo>
                <a:lnTo>
                  <a:pt x="58991" y="105117"/>
                </a:lnTo>
                <a:lnTo>
                  <a:pt x="47421" y="105257"/>
                </a:lnTo>
                <a:lnTo>
                  <a:pt x="108782" y="105257"/>
                </a:lnTo>
                <a:lnTo>
                  <a:pt x="108279" y="63830"/>
                </a:lnTo>
                <a:close/>
              </a:path>
              <a:path w="109220" h="125095">
                <a:moveTo>
                  <a:pt x="102255" y="18351"/>
                </a:moveTo>
                <a:lnTo>
                  <a:pt x="50457" y="18351"/>
                </a:lnTo>
                <a:lnTo>
                  <a:pt x="59842" y="18364"/>
                </a:lnTo>
                <a:lnTo>
                  <a:pt x="62572" y="18541"/>
                </a:lnTo>
                <a:lnTo>
                  <a:pt x="85813" y="48412"/>
                </a:lnTo>
                <a:lnTo>
                  <a:pt x="108092" y="48412"/>
                </a:lnTo>
                <a:lnTo>
                  <a:pt x="107899" y="32511"/>
                </a:lnTo>
                <a:lnTo>
                  <a:pt x="106057" y="25018"/>
                </a:lnTo>
                <a:lnTo>
                  <a:pt x="102255" y="18351"/>
                </a:lnTo>
                <a:close/>
              </a:path>
              <a:path w="109220" h="125095">
                <a:moveTo>
                  <a:pt x="62699" y="0"/>
                </a:moveTo>
                <a:lnTo>
                  <a:pt x="23926" y="5003"/>
                </a:lnTo>
                <a:lnTo>
                  <a:pt x="18745" y="6946"/>
                </a:lnTo>
                <a:lnTo>
                  <a:pt x="18999" y="27698"/>
                </a:lnTo>
                <a:lnTo>
                  <a:pt x="25958" y="24714"/>
                </a:lnTo>
                <a:lnTo>
                  <a:pt x="32499" y="22415"/>
                </a:lnTo>
                <a:lnTo>
                  <a:pt x="44754" y="19189"/>
                </a:lnTo>
                <a:lnTo>
                  <a:pt x="50457" y="18351"/>
                </a:lnTo>
                <a:lnTo>
                  <a:pt x="102255" y="18351"/>
                </a:lnTo>
                <a:lnTo>
                  <a:pt x="98894" y="12458"/>
                </a:lnTo>
                <a:lnTo>
                  <a:pt x="93675" y="7823"/>
                </a:lnTo>
                <a:lnTo>
                  <a:pt x="83045" y="3174"/>
                </a:lnTo>
                <a:lnTo>
                  <a:pt x="78549" y="1943"/>
                </a:lnTo>
                <a:lnTo>
                  <a:pt x="68110" y="368"/>
                </a:lnTo>
                <a:lnTo>
                  <a:pt x="6269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9177591" y="7094666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1" y="56172"/>
                </a:moveTo>
                <a:lnTo>
                  <a:pt x="15595" y="56172"/>
                </a:lnTo>
                <a:lnTo>
                  <a:pt x="16382" y="120230"/>
                </a:lnTo>
                <a:lnTo>
                  <a:pt x="38646" y="119964"/>
                </a:lnTo>
                <a:lnTo>
                  <a:pt x="37861" y="56172"/>
                </a:lnTo>
                <a:close/>
              </a:path>
              <a:path w="125095" h="120650">
                <a:moveTo>
                  <a:pt x="123873" y="55118"/>
                </a:moveTo>
                <a:lnTo>
                  <a:pt x="101599" y="55118"/>
                </a:lnTo>
                <a:lnTo>
                  <a:pt x="102387" y="119176"/>
                </a:lnTo>
                <a:lnTo>
                  <a:pt x="124650" y="118910"/>
                </a:lnTo>
                <a:lnTo>
                  <a:pt x="123873" y="55118"/>
                </a:lnTo>
                <a:close/>
              </a:path>
              <a:path w="125095" h="120650">
                <a:moveTo>
                  <a:pt x="37185" y="1066"/>
                </a:moveTo>
                <a:lnTo>
                  <a:pt x="14922" y="1333"/>
                </a:lnTo>
                <a:lnTo>
                  <a:pt x="15354" y="37211"/>
                </a:lnTo>
                <a:lnTo>
                  <a:pt x="0" y="37401"/>
                </a:lnTo>
                <a:lnTo>
                  <a:pt x="241" y="56362"/>
                </a:lnTo>
                <a:lnTo>
                  <a:pt x="15595" y="56172"/>
                </a:lnTo>
                <a:lnTo>
                  <a:pt x="37861" y="56172"/>
                </a:lnTo>
                <a:lnTo>
                  <a:pt x="37858" y="55905"/>
                </a:lnTo>
                <a:lnTo>
                  <a:pt x="101599" y="55118"/>
                </a:lnTo>
                <a:lnTo>
                  <a:pt x="123873" y="55118"/>
                </a:lnTo>
                <a:lnTo>
                  <a:pt x="123652" y="36944"/>
                </a:lnTo>
                <a:lnTo>
                  <a:pt x="37630" y="36944"/>
                </a:lnTo>
                <a:lnTo>
                  <a:pt x="37185" y="1066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79"/>
                </a:lnTo>
                <a:lnTo>
                  <a:pt x="101371" y="36156"/>
                </a:lnTo>
                <a:lnTo>
                  <a:pt x="37630" y="36944"/>
                </a:lnTo>
                <a:lnTo>
                  <a:pt x="123652" y="36944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9322409" y="7056727"/>
            <a:ext cx="128270" cy="156845"/>
          </a:xfrm>
          <a:custGeom>
            <a:avLst/>
            <a:gdLst/>
            <a:ahLst/>
            <a:cxnLst/>
            <a:rect l="l" t="t" r="r" b="b"/>
            <a:pathLst>
              <a:path w="128270" h="156845">
                <a:moveTo>
                  <a:pt x="126199" y="0"/>
                </a:moveTo>
                <a:lnTo>
                  <a:pt x="0" y="1549"/>
                </a:lnTo>
                <a:lnTo>
                  <a:pt x="1892" y="156578"/>
                </a:lnTo>
                <a:lnTo>
                  <a:pt x="29540" y="156235"/>
                </a:lnTo>
                <a:lnTo>
                  <a:pt x="27914" y="22986"/>
                </a:lnTo>
                <a:lnTo>
                  <a:pt x="99072" y="22110"/>
                </a:lnTo>
                <a:lnTo>
                  <a:pt x="126469" y="22110"/>
                </a:lnTo>
                <a:lnTo>
                  <a:pt x="126199" y="0"/>
                </a:lnTo>
                <a:close/>
              </a:path>
              <a:path w="128270" h="156845">
                <a:moveTo>
                  <a:pt x="126469" y="22110"/>
                </a:moveTo>
                <a:lnTo>
                  <a:pt x="99072" y="22110"/>
                </a:lnTo>
                <a:lnTo>
                  <a:pt x="100698" y="155371"/>
                </a:lnTo>
                <a:lnTo>
                  <a:pt x="128092" y="155028"/>
                </a:lnTo>
                <a:lnTo>
                  <a:pt x="126469" y="2211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9470288" y="7091243"/>
            <a:ext cx="111760" cy="120650"/>
          </a:xfrm>
          <a:custGeom>
            <a:avLst/>
            <a:gdLst/>
            <a:ahLst/>
            <a:cxnLst/>
            <a:rect l="l" t="t" r="r" b="b"/>
            <a:pathLst>
              <a:path w="111759" h="120650">
                <a:moveTo>
                  <a:pt x="22263" y="1079"/>
                </a:moveTo>
                <a:lnTo>
                  <a:pt x="0" y="1346"/>
                </a:lnTo>
                <a:lnTo>
                  <a:pt x="1447" y="120256"/>
                </a:lnTo>
                <a:lnTo>
                  <a:pt x="23723" y="119976"/>
                </a:lnTo>
                <a:lnTo>
                  <a:pt x="23431" y="96151"/>
                </a:lnTo>
                <a:lnTo>
                  <a:pt x="48578" y="69240"/>
                </a:lnTo>
                <a:lnTo>
                  <a:pt x="23101" y="69240"/>
                </a:lnTo>
                <a:lnTo>
                  <a:pt x="22263" y="1079"/>
                </a:lnTo>
                <a:close/>
              </a:path>
              <a:path w="111759" h="120650">
                <a:moveTo>
                  <a:pt x="110147" y="27190"/>
                </a:moveTo>
                <a:lnTo>
                  <a:pt x="87871" y="27190"/>
                </a:lnTo>
                <a:lnTo>
                  <a:pt x="89001" y="119176"/>
                </a:lnTo>
                <a:lnTo>
                  <a:pt x="111264" y="118910"/>
                </a:lnTo>
                <a:lnTo>
                  <a:pt x="110147" y="27190"/>
                </a:lnTo>
                <a:close/>
              </a:path>
              <a:path w="111759" h="120650">
                <a:moveTo>
                  <a:pt x="109816" y="0"/>
                </a:moveTo>
                <a:lnTo>
                  <a:pt x="87541" y="279"/>
                </a:lnTo>
                <a:lnTo>
                  <a:pt x="23101" y="69240"/>
                </a:lnTo>
                <a:lnTo>
                  <a:pt x="48578" y="69240"/>
                </a:lnTo>
                <a:lnTo>
                  <a:pt x="87871" y="27190"/>
                </a:lnTo>
                <a:lnTo>
                  <a:pt x="110147" y="27190"/>
                </a:lnTo>
                <a:lnTo>
                  <a:pt x="10981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9590519" y="7089602"/>
            <a:ext cx="125095" cy="120650"/>
          </a:xfrm>
          <a:custGeom>
            <a:avLst/>
            <a:gdLst/>
            <a:ahLst/>
            <a:cxnLst/>
            <a:rect l="l" t="t" r="r" b="b"/>
            <a:pathLst>
              <a:path w="125095" h="120650">
                <a:moveTo>
                  <a:pt x="37861" y="56172"/>
                </a:moveTo>
                <a:lnTo>
                  <a:pt x="15595" y="56172"/>
                </a:lnTo>
                <a:lnTo>
                  <a:pt x="16382" y="120230"/>
                </a:lnTo>
                <a:lnTo>
                  <a:pt x="38633" y="119964"/>
                </a:lnTo>
                <a:lnTo>
                  <a:pt x="37861" y="56172"/>
                </a:lnTo>
                <a:close/>
              </a:path>
              <a:path w="125095" h="120650">
                <a:moveTo>
                  <a:pt x="123873" y="55117"/>
                </a:moveTo>
                <a:lnTo>
                  <a:pt x="101599" y="55117"/>
                </a:lnTo>
                <a:lnTo>
                  <a:pt x="102374" y="119176"/>
                </a:lnTo>
                <a:lnTo>
                  <a:pt x="124650" y="118910"/>
                </a:lnTo>
                <a:lnTo>
                  <a:pt x="123873" y="55117"/>
                </a:lnTo>
                <a:close/>
              </a:path>
              <a:path w="125095" h="120650">
                <a:moveTo>
                  <a:pt x="37185" y="1066"/>
                </a:moveTo>
                <a:lnTo>
                  <a:pt x="14922" y="1333"/>
                </a:lnTo>
                <a:lnTo>
                  <a:pt x="15354" y="37210"/>
                </a:lnTo>
                <a:lnTo>
                  <a:pt x="0" y="37401"/>
                </a:lnTo>
                <a:lnTo>
                  <a:pt x="228" y="56362"/>
                </a:lnTo>
                <a:lnTo>
                  <a:pt x="15595" y="56172"/>
                </a:lnTo>
                <a:lnTo>
                  <a:pt x="37861" y="56172"/>
                </a:lnTo>
                <a:lnTo>
                  <a:pt x="37858" y="55905"/>
                </a:lnTo>
                <a:lnTo>
                  <a:pt x="101599" y="55117"/>
                </a:lnTo>
                <a:lnTo>
                  <a:pt x="123873" y="55117"/>
                </a:lnTo>
                <a:lnTo>
                  <a:pt x="123652" y="36944"/>
                </a:lnTo>
                <a:lnTo>
                  <a:pt x="37617" y="36944"/>
                </a:lnTo>
                <a:lnTo>
                  <a:pt x="37185" y="1066"/>
                </a:lnTo>
                <a:close/>
              </a:path>
              <a:path w="125095" h="120650">
                <a:moveTo>
                  <a:pt x="123202" y="0"/>
                </a:moveTo>
                <a:lnTo>
                  <a:pt x="100926" y="279"/>
                </a:lnTo>
                <a:lnTo>
                  <a:pt x="101358" y="36156"/>
                </a:lnTo>
                <a:lnTo>
                  <a:pt x="37617" y="36944"/>
                </a:lnTo>
                <a:lnTo>
                  <a:pt x="123652" y="36944"/>
                </a:lnTo>
                <a:lnTo>
                  <a:pt x="12320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9720580" y="7051847"/>
            <a:ext cx="44450" cy="170180"/>
          </a:xfrm>
          <a:custGeom>
            <a:avLst/>
            <a:gdLst/>
            <a:ahLst/>
            <a:cxnLst/>
            <a:rect l="l" t="t" r="r" b="b"/>
            <a:pathLst>
              <a:path w="44450" h="170179">
                <a:moveTo>
                  <a:pt x="20726" y="0"/>
                </a:moveTo>
                <a:lnTo>
                  <a:pt x="0" y="253"/>
                </a:lnTo>
                <a:lnTo>
                  <a:pt x="4695" y="11598"/>
                </a:lnTo>
                <a:lnTo>
                  <a:pt x="8782" y="22675"/>
                </a:lnTo>
                <a:lnTo>
                  <a:pt x="19026" y="64774"/>
                </a:lnTo>
                <a:lnTo>
                  <a:pt x="20497" y="85356"/>
                </a:lnTo>
                <a:lnTo>
                  <a:pt x="20317" y="95524"/>
                </a:lnTo>
                <a:lnTo>
                  <a:pt x="13534" y="137120"/>
                </a:lnTo>
                <a:lnTo>
                  <a:pt x="2082" y="170154"/>
                </a:lnTo>
                <a:lnTo>
                  <a:pt x="22809" y="169900"/>
                </a:lnTo>
                <a:lnTo>
                  <a:pt x="22809" y="169646"/>
                </a:lnTo>
                <a:lnTo>
                  <a:pt x="27964" y="160364"/>
                </a:lnTo>
                <a:lnTo>
                  <a:pt x="32397" y="150595"/>
                </a:lnTo>
                <a:lnTo>
                  <a:pt x="42943" y="107470"/>
                </a:lnTo>
                <a:lnTo>
                  <a:pt x="44038" y="85356"/>
                </a:lnTo>
                <a:lnTo>
                  <a:pt x="43967" y="78397"/>
                </a:lnTo>
                <a:lnTo>
                  <a:pt x="37058" y="37096"/>
                </a:lnTo>
                <a:lnTo>
                  <a:pt x="25667" y="8618"/>
                </a:lnTo>
                <a:lnTo>
                  <a:pt x="2072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9771963" y="7196640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095" y="0"/>
                </a:lnTo>
              </a:path>
            </a:pathLst>
          </a:custGeom>
          <a:ln w="2233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3452266" y="3287763"/>
            <a:ext cx="6896163" cy="311072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3505873" y="3341408"/>
            <a:ext cx="3526154" cy="3003550"/>
          </a:xfrm>
          <a:custGeom>
            <a:avLst/>
            <a:gdLst/>
            <a:ahLst/>
            <a:cxnLst/>
            <a:rect l="l" t="t" r="r" b="b"/>
            <a:pathLst>
              <a:path w="3526154" h="3003550">
                <a:moveTo>
                  <a:pt x="3526040" y="0"/>
                </a:moveTo>
                <a:lnTo>
                  <a:pt x="331495" y="0"/>
                </a:lnTo>
                <a:lnTo>
                  <a:pt x="282508" y="3598"/>
                </a:lnTo>
                <a:lnTo>
                  <a:pt x="235753" y="14050"/>
                </a:lnTo>
                <a:lnTo>
                  <a:pt x="191743" y="30843"/>
                </a:lnTo>
                <a:lnTo>
                  <a:pt x="150991" y="53464"/>
                </a:lnTo>
                <a:lnTo>
                  <a:pt x="114008" y="81399"/>
                </a:lnTo>
                <a:lnTo>
                  <a:pt x="81309" y="114135"/>
                </a:lnTo>
                <a:lnTo>
                  <a:pt x="53405" y="151159"/>
                </a:lnTo>
                <a:lnTo>
                  <a:pt x="30809" y="191956"/>
                </a:lnTo>
                <a:lnTo>
                  <a:pt x="14034" y="236015"/>
                </a:lnTo>
                <a:lnTo>
                  <a:pt x="3594" y="282822"/>
                </a:lnTo>
                <a:lnTo>
                  <a:pt x="0" y="331863"/>
                </a:lnTo>
                <a:lnTo>
                  <a:pt x="0" y="2671559"/>
                </a:lnTo>
                <a:lnTo>
                  <a:pt x="3594" y="2720600"/>
                </a:lnTo>
                <a:lnTo>
                  <a:pt x="14034" y="2767407"/>
                </a:lnTo>
                <a:lnTo>
                  <a:pt x="30809" y="2811466"/>
                </a:lnTo>
                <a:lnTo>
                  <a:pt x="53405" y="2852263"/>
                </a:lnTo>
                <a:lnTo>
                  <a:pt x="81309" y="2889287"/>
                </a:lnTo>
                <a:lnTo>
                  <a:pt x="114008" y="2922023"/>
                </a:lnTo>
                <a:lnTo>
                  <a:pt x="150991" y="2949958"/>
                </a:lnTo>
                <a:lnTo>
                  <a:pt x="191743" y="2972579"/>
                </a:lnTo>
                <a:lnTo>
                  <a:pt x="235753" y="2989372"/>
                </a:lnTo>
                <a:lnTo>
                  <a:pt x="282508" y="2999824"/>
                </a:lnTo>
                <a:lnTo>
                  <a:pt x="331495" y="3003423"/>
                </a:lnTo>
                <a:lnTo>
                  <a:pt x="3526040" y="3003423"/>
                </a:lnTo>
                <a:lnTo>
                  <a:pt x="35260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7105205" y="3341408"/>
            <a:ext cx="3189605" cy="3003550"/>
          </a:xfrm>
          <a:custGeom>
            <a:avLst/>
            <a:gdLst/>
            <a:ahLst/>
            <a:cxnLst/>
            <a:rect l="l" t="t" r="r" b="b"/>
            <a:pathLst>
              <a:path w="3189604" h="3003550">
                <a:moveTo>
                  <a:pt x="3189351" y="0"/>
                </a:moveTo>
                <a:lnTo>
                  <a:pt x="0" y="0"/>
                </a:lnTo>
                <a:lnTo>
                  <a:pt x="0" y="3003423"/>
                </a:lnTo>
                <a:lnTo>
                  <a:pt x="2857855" y="3003423"/>
                </a:lnTo>
                <a:lnTo>
                  <a:pt x="2906842" y="2999824"/>
                </a:lnTo>
                <a:lnTo>
                  <a:pt x="2953597" y="2989372"/>
                </a:lnTo>
                <a:lnTo>
                  <a:pt x="2997607" y="2972579"/>
                </a:lnTo>
                <a:lnTo>
                  <a:pt x="3038359" y="2949958"/>
                </a:lnTo>
                <a:lnTo>
                  <a:pt x="3075342" y="2922023"/>
                </a:lnTo>
                <a:lnTo>
                  <a:pt x="3108041" y="2889287"/>
                </a:lnTo>
                <a:lnTo>
                  <a:pt x="3135945" y="2852263"/>
                </a:lnTo>
                <a:lnTo>
                  <a:pt x="3158541" y="2811466"/>
                </a:lnTo>
                <a:lnTo>
                  <a:pt x="3175316" y="2767407"/>
                </a:lnTo>
                <a:lnTo>
                  <a:pt x="3185756" y="2720600"/>
                </a:lnTo>
                <a:lnTo>
                  <a:pt x="3189351" y="2671559"/>
                </a:lnTo>
                <a:lnTo>
                  <a:pt x="31893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5292381" y="4373727"/>
            <a:ext cx="808301" cy="69300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5292381" y="4373727"/>
            <a:ext cx="808228" cy="68386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5639003" y="4374184"/>
            <a:ext cx="457212" cy="68651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5985471" y="4879428"/>
            <a:ext cx="76377" cy="508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5837783" y="4526940"/>
            <a:ext cx="76390" cy="507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5910503" y="4716640"/>
            <a:ext cx="73012" cy="4698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5679462" y="5016957"/>
            <a:ext cx="413540" cy="31427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5843396" y="5019154"/>
            <a:ext cx="248590" cy="39505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5844087" y="5021135"/>
            <a:ext cx="248597" cy="395071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5844087" y="5021135"/>
            <a:ext cx="248597" cy="39505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5679462" y="5020424"/>
            <a:ext cx="413540" cy="31427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5679462" y="5018328"/>
            <a:ext cx="413540" cy="31426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5682592" y="5018537"/>
            <a:ext cx="410410" cy="314065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5747130" y="5215369"/>
            <a:ext cx="59969" cy="9163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5797232" y="5207952"/>
            <a:ext cx="76428" cy="52717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5997333" y="5058168"/>
            <a:ext cx="95415" cy="5803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5781796" y="4529975"/>
            <a:ext cx="135407" cy="17663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5781798" y="4530331"/>
            <a:ext cx="125363" cy="17627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5781796" y="4529975"/>
            <a:ext cx="83342" cy="105232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5781796" y="4530344"/>
            <a:ext cx="83342" cy="104863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5657354" y="4493514"/>
            <a:ext cx="203857" cy="63779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5657964" y="4490897"/>
            <a:ext cx="201808" cy="64477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5657964" y="4491189"/>
            <a:ext cx="201813" cy="64185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5781141" y="4495063"/>
            <a:ext cx="42811" cy="60096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5819935" y="4515635"/>
            <a:ext cx="33545" cy="42076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5812845" y="4625416"/>
            <a:ext cx="102027" cy="19671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5812845" y="4626368"/>
            <a:ext cx="102027" cy="197853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5812834" y="4626368"/>
            <a:ext cx="102037" cy="197853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5813647" y="4725466"/>
            <a:ext cx="51784" cy="5701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5493778" y="5364670"/>
            <a:ext cx="210979" cy="470992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5494007" y="5367045"/>
            <a:ext cx="208985" cy="469112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5494007" y="5367045"/>
            <a:ext cx="208980" cy="469112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5506732" y="5673356"/>
            <a:ext cx="150037" cy="162801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5494007" y="5367045"/>
            <a:ext cx="82308" cy="69646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5486375" y="5339308"/>
            <a:ext cx="71932" cy="266471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5489803" y="5342089"/>
            <a:ext cx="68503" cy="138849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4899264" y="4388358"/>
            <a:ext cx="580253" cy="1575155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4478466" y="4402632"/>
            <a:ext cx="740319" cy="1576544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4870191" y="5835561"/>
            <a:ext cx="67511" cy="102850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4871413" y="5835357"/>
            <a:ext cx="67508" cy="102857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4889563" y="4399356"/>
            <a:ext cx="567588" cy="1574800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4771645" y="4449000"/>
            <a:ext cx="243840" cy="918210"/>
          </a:xfrm>
          <a:custGeom>
            <a:avLst/>
            <a:gdLst/>
            <a:ahLst/>
            <a:cxnLst/>
            <a:rect l="l" t="t" r="r" b="b"/>
            <a:pathLst>
              <a:path w="243839" h="918210">
                <a:moveTo>
                  <a:pt x="243318" y="0"/>
                </a:moveTo>
                <a:lnTo>
                  <a:pt x="236150" y="1921"/>
                </a:lnTo>
                <a:lnTo>
                  <a:pt x="228857" y="3354"/>
                </a:lnTo>
                <a:lnTo>
                  <a:pt x="221495" y="4455"/>
                </a:lnTo>
                <a:lnTo>
                  <a:pt x="214120" y="5384"/>
                </a:lnTo>
                <a:lnTo>
                  <a:pt x="196356" y="31447"/>
                </a:lnTo>
                <a:lnTo>
                  <a:pt x="174553" y="63869"/>
                </a:lnTo>
                <a:lnTo>
                  <a:pt x="150970" y="99609"/>
                </a:lnTo>
                <a:lnTo>
                  <a:pt x="127862" y="135623"/>
                </a:lnTo>
                <a:lnTo>
                  <a:pt x="97125" y="176631"/>
                </a:lnTo>
                <a:lnTo>
                  <a:pt x="70806" y="224034"/>
                </a:lnTo>
                <a:lnTo>
                  <a:pt x="51047" y="273351"/>
                </a:lnTo>
                <a:lnTo>
                  <a:pt x="39991" y="320103"/>
                </a:lnTo>
                <a:lnTo>
                  <a:pt x="33429" y="389506"/>
                </a:lnTo>
                <a:lnTo>
                  <a:pt x="29387" y="441866"/>
                </a:lnTo>
                <a:lnTo>
                  <a:pt x="25153" y="500248"/>
                </a:lnTo>
                <a:lnTo>
                  <a:pt x="20963" y="560336"/>
                </a:lnTo>
                <a:lnTo>
                  <a:pt x="17055" y="617816"/>
                </a:lnTo>
                <a:lnTo>
                  <a:pt x="11095" y="706659"/>
                </a:lnTo>
                <a:lnTo>
                  <a:pt x="10088" y="721281"/>
                </a:lnTo>
                <a:lnTo>
                  <a:pt x="9487" y="729488"/>
                </a:lnTo>
                <a:lnTo>
                  <a:pt x="9117" y="734263"/>
                </a:lnTo>
                <a:lnTo>
                  <a:pt x="6933" y="753097"/>
                </a:lnTo>
                <a:lnTo>
                  <a:pt x="3129" y="788045"/>
                </a:lnTo>
                <a:lnTo>
                  <a:pt x="147" y="829608"/>
                </a:lnTo>
                <a:lnTo>
                  <a:pt x="0" y="874033"/>
                </a:lnTo>
                <a:lnTo>
                  <a:pt x="4697" y="917740"/>
                </a:lnTo>
                <a:lnTo>
                  <a:pt x="25348" y="913904"/>
                </a:lnTo>
                <a:lnTo>
                  <a:pt x="20942" y="872330"/>
                </a:lnTo>
                <a:lnTo>
                  <a:pt x="21167" y="829579"/>
                </a:lnTo>
                <a:lnTo>
                  <a:pt x="24085" y="789439"/>
                </a:lnTo>
                <a:lnTo>
                  <a:pt x="27773" y="755523"/>
                </a:lnTo>
                <a:lnTo>
                  <a:pt x="28640" y="748054"/>
                </a:lnTo>
                <a:lnTo>
                  <a:pt x="29410" y="741181"/>
                </a:lnTo>
                <a:lnTo>
                  <a:pt x="33199" y="690836"/>
                </a:lnTo>
                <a:lnTo>
                  <a:pt x="37830" y="621731"/>
                </a:lnTo>
                <a:lnTo>
                  <a:pt x="41666" y="565324"/>
                </a:lnTo>
                <a:lnTo>
                  <a:pt x="45850" y="505278"/>
                </a:lnTo>
                <a:lnTo>
                  <a:pt x="50118" y="446303"/>
                </a:lnTo>
                <a:lnTo>
                  <a:pt x="54208" y="393113"/>
                </a:lnTo>
                <a:lnTo>
                  <a:pt x="57854" y="350420"/>
                </a:lnTo>
                <a:lnTo>
                  <a:pt x="71250" y="278874"/>
                </a:lnTo>
                <a:lnTo>
                  <a:pt x="89981" y="232348"/>
                </a:lnTo>
                <a:lnTo>
                  <a:pt x="114946" y="187624"/>
                </a:lnTo>
                <a:lnTo>
                  <a:pt x="145159" y="147561"/>
                </a:lnTo>
                <a:lnTo>
                  <a:pt x="174536" y="101944"/>
                </a:lnTo>
                <a:lnTo>
                  <a:pt x="203778" y="57978"/>
                </a:lnTo>
                <a:lnTo>
                  <a:pt x="228250" y="21913"/>
                </a:lnTo>
                <a:lnTo>
                  <a:pt x="243318" y="0"/>
                </a:lnTo>
                <a:close/>
              </a:path>
            </a:pathLst>
          </a:custGeom>
          <a:solidFill>
            <a:srgbClr val="F652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4764634" y="4448060"/>
            <a:ext cx="244475" cy="918844"/>
          </a:xfrm>
          <a:custGeom>
            <a:avLst/>
            <a:gdLst/>
            <a:ahLst/>
            <a:cxnLst/>
            <a:rect l="l" t="t" r="r" b="b"/>
            <a:pathLst>
              <a:path w="244475" h="918845">
                <a:moveTo>
                  <a:pt x="243953" y="0"/>
                </a:moveTo>
                <a:lnTo>
                  <a:pt x="235291" y="1473"/>
                </a:lnTo>
                <a:lnTo>
                  <a:pt x="225119" y="5638"/>
                </a:lnTo>
                <a:lnTo>
                  <a:pt x="219416" y="7556"/>
                </a:lnTo>
                <a:lnTo>
                  <a:pt x="173642" y="66157"/>
                </a:lnTo>
                <a:lnTo>
                  <a:pt x="150501" y="101252"/>
                </a:lnTo>
                <a:lnTo>
                  <a:pt x="127862" y="136550"/>
                </a:lnTo>
                <a:lnTo>
                  <a:pt x="97117" y="177559"/>
                </a:lnTo>
                <a:lnTo>
                  <a:pt x="70795" y="224961"/>
                </a:lnTo>
                <a:lnTo>
                  <a:pt x="51035" y="274278"/>
                </a:lnTo>
                <a:lnTo>
                  <a:pt x="39978" y="321030"/>
                </a:lnTo>
                <a:lnTo>
                  <a:pt x="33417" y="390489"/>
                </a:lnTo>
                <a:lnTo>
                  <a:pt x="29374" y="442891"/>
                </a:lnTo>
                <a:lnTo>
                  <a:pt x="25138" y="501317"/>
                </a:lnTo>
                <a:lnTo>
                  <a:pt x="20946" y="561450"/>
                </a:lnTo>
                <a:lnTo>
                  <a:pt x="17034" y="618973"/>
                </a:lnTo>
                <a:lnTo>
                  <a:pt x="11081" y="707677"/>
                </a:lnTo>
                <a:lnTo>
                  <a:pt x="10075" y="722240"/>
                </a:lnTo>
                <a:lnTo>
                  <a:pt x="9104" y="735190"/>
                </a:lnTo>
                <a:lnTo>
                  <a:pt x="6920" y="754011"/>
                </a:lnTo>
                <a:lnTo>
                  <a:pt x="3124" y="788961"/>
                </a:lnTo>
                <a:lnTo>
                  <a:pt x="146" y="830530"/>
                </a:lnTo>
                <a:lnTo>
                  <a:pt x="0" y="874958"/>
                </a:lnTo>
                <a:lnTo>
                  <a:pt x="4698" y="918667"/>
                </a:lnTo>
                <a:lnTo>
                  <a:pt x="25335" y="914844"/>
                </a:lnTo>
                <a:lnTo>
                  <a:pt x="20935" y="873260"/>
                </a:lnTo>
                <a:lnTo>
                  <a:pt x="21160" y="830500"/>
                </a:lnTo>
                <a:lnTo>
                  <a:pt x="24079" y="790355"/>
                </a:lnTo>
                <a:lnTo>
                  <a:pt x="27773" y="756437"/>
                </a:lnTo>
                <a:lnTo>
                  <a:pt x="29404" y="742107"/>
                </a:lnTo>
                <a:lnTo>
                  <a:pt x="30109" y="735190"/>
                </a:lnTo>
                <a:lnTo>
                  <a:pt x="30529" y="730415"/>
                </a:lnTo>
                <a:lnTo>
                  <a:pt x="31226" y="720656"/>
                </a:lnTo>
                <a:lnTo>
                  <a:pt x="37809" y="622892"/>
                </a:lnTo>
                <a:lnTo>
                  <a:pt x="41649" y="566446"/>
                </a:lnTo>
                <a:lnTo>
                  <a:pt x="45835" y="506356"/>
                </a:lnTo>
                <a:lnTo>
                  <a:pt x="50105" y="447337"/>
                </a:lnTo>
                <a:lnTo>
                  <a:pt x="54195" y="394105"/>
                </a:lnTo>
                <a:lnTo>
                  <a:pt x="57841" y="351374"/>
                </a:lnTo>
                <a:lnTo>
                  <a:pt x="71239" y="279808"/>
                </a:lnTo>
                <a:lnTo>
                  <a:pt x="89973" y="233284"/>
                </a:lnTo>
                <a:lnTo>
                  <a:pt x="114939" y="188558"/>
                </a:lnTo>
                <a:lnTo>
                  <a:pt x="145147" y="148488"/>
                </a:lnTo>
                <a:lnTo>
                  <a:pt x="175125" y="101966"/>
                </a:lnTo>
                <a:lnTo>
                  <a:pt x="204861" y="57289"/>
                </a:lnTo>
                <a:lnTo>
                  <a:pt x="229441" y="21090"/>
                </a:lnTo>
                <a:lnTo>
                  <a:pt x="243953" y="0"/>
                </a:lnTo>
                <a:close/>
              </a:path>
            </a:pathLst>
          </a:custGeom>
          <a:solidFill>
            <a:srgbClr val="FBF9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4558258" y="4548428"/>
            <a:ext cx="227965" cy="742315"/>
          </a:xfrm>
          <a:custGeom>
            <a:avLst/>
            <a:gdLst/>
            <a:ahLst/>
            <a:cxnLst/>
            <a:rect l="l" t="t" r="r" b="b"/>
            <a:pathLst>
              <a:path w="227964" h="742314">
                <a:moveTo>
                  <a:pt x="0" y="741832"/>
                </a:moveTo>
                <a:lnTo>
                  <a:pt x="3134" y="679617"/>
                </a:lnTo>
                <a:lnTo>
                  <a:pt x="7360" y="639865"/>
                </a:lnTo>
                <a:lnTo>
                  <a:pt x="13369" y="595452"/>
                </a:lnTo>
                <a:lnTo>
                  <a:pt x="21169" y="547206"/>
                </a:lnTo>
                <a:lnTo>
                  <a:pt x="30767" y="495954"/>
                </a:lnTo>
                <a:lnTo>
                  <a:pt x="42171" y="442522"/>
                </a:lnTo>
                <a:lnTo>
                  <a:pt x="55389" y="387737"/>
                </a:lnTo>
                <a:lnTo>
                  <a:pt x="70428" y="332426"/>
                </a:lnTo>
                <a:lnTo>
                  <a:pt x="87297" y="277417"/>
                </a:lnTo>
                <a:lnTo>
                  <a:pt x="106003" y="223536"/>
                </a:lnTo>
                <a:lnTo>
                  <a:pt x="126553" y="171611"/>
                </a:lnTo>
                <a:lnTo>
                  <a:pt x="148955" y="122467"/>
                </a:lnTo>
                <a:lnTo>
                  <a:pt x="173218" y="76933"/>
                </a:lnTo>
                <a:lnTo>
                  <a:pt x="199349" y="35835"/>
                </a:lnTo>
                <a:lnTo>
                  <a:pt x="227355" y="0"/>
                </a:lnTo>
              </a:path>
            </a:pathLst>
          </a:custGeom>
          <a:ln w="21005">
            <a:solidFill>
              <a:srgbClr val="FBF9F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4506672" y="5087950"/>
            <a:ext cx="33655" cy="385445"/>
          </a:xfrm>
          <a:custGeom>
            <a:avLst/>
            <a:gdLst/>
            <a:ahLst/>
            <a:cxnLst/>
            <a:rect l="l" t="t" r="r" b="b"/>
            <a:pathLst>
              <a:path w="33654" h="385445">
                <a:moveTo>
                  <a:pt x="3872" y="384962"/>
                </a:moveTo>
                <a:lnTo>
                  <a:pt x="1858" y="333960"/>
                </a:lnTo>
                <a:lnTo>
                  <a:pt x="386" y="280949"/>
                </a:lnTo>
                <a:lnTo>
                  <a:pt x="0" y="227345"/>
                </a:lnTo>
                <a:lnTo>
                  <a:pt x="1242" y="174564"/>
                </a:lnTo>
                <a:lnTo>
                  <a:pt x="4655" y="124023"/>
                </a:lnTo>
                <a:lnTo>
                  <a:pt x="10782" y="77138"/>
                </a:lnTo>
                <a:lnTo>
                  <a:pt x="20166" y="35324"/>
                </a:lnTo>
                <a:lnTo>
                  <a:pt x="33349" y="0"/>
                </a:lnTo>
              </a:path>
            </a:pathLst>
          </a:custGeom>
          <a:ln w="21005">
            <a:solidFill>
              <a:srgbClr val="FBF9F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4548504" y="5685496"/>
            <a:ext cx="279438" cy="206820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4673472" y="5566625"/>
            <a:ext cx="204063" cy="278307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4829949" y="4805273"/>
            <a:ext cx="95250" cy="523836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4496549" y="5265585"/>
            <a:ext cx="440575" cy="397367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4496549" y="5257177"/>
            <a:ext cx="440690" cy="397510"/>
          </a:xfrm>
          <a:custGeom>
            <a:avLst/>
            <a:gdLst/>
            <a:ahLst/>
            <a:cxnLst/>
            <a:rect l="l" t="t" r="r" b="b"/>
            <a:pathLst>
              <a:path w="440689" h="397510">
                <a:moveTo>
                  <a:pt x="90258" y="0"/>
                </a:moveTo>
                <a:lnTo>
                  <a:pt x="141025" y="41226"/>
                </a:lnTo>
                <a:lnTo>
                  <a:pt x="215150" y="71450"/>
                </a:lnTo>
                <a:lnTo>
                  <a:pt x="236240" y="77863"/>
                </a:lnTo>
                <a:lnTo>
                  <a:pt x="255558" y="84183"/>
                </a:lnTo>
                <a:lnTo>
                  <a:pt x="280387" y="89915"/>
                </a:lnTo>
                <a:lnTo>
                  <a:pt x="318008" y="94564"/>
                </a:lnTo>
                <a:lnTo>
                  <a:pt x="353705" y="95366"/>
                </a:lnTo>
                <a:lnTo>
                  <a:pt x="391075" y="93902"/>
                </a:lnTo>
                <a:lnTo>
                  <a:pt x="422347" y="91454"/>
                </a:lnTo>
                <a:lnTo>
                  <a:pt x="439750" y="89306"/>
                </a:lnTo>
                <a:lnTo>
                  <a:pt x="440575" y="116195"/>
                </a:lnTo>
                <a:lnTo>
                  <a:pt x="434522" y="172284"/>
                </a:lnTo>
                <a:lnTo>
                  <a:pt x="424529" y="242771"/>
                </a:lnTo>
                <a:lnTo>
                  <a:pt x="413537" y="312850"/>
                </a:lnTo>
                <a:lnTo>
                  <a:pt x="404486" y="367718"/>
                </a:lnTo>
                <a:lnTo>
                  <a:pt x="365021" y="397363"/>
                </a:lnTo>
                <a:lnTo>
                  <a:pt x="337585" y="392051"/>
                </a:lnTo>
                <a:lnTo>
                  <a:pt x="309600" y="378231"/>
                </a:lnTo>
                <a:lnTo>
                  <a:pt x="281711" y="358387"/>
                </a:lnTo>
                <a:lnTo>
                  <a:pt x="250966" y="337654"/>
                </a:lnTo>
                <a:lnTo>
                  <a:pt x="216480" y="317513"/>
                </a:lnTo>
                <a:lnTo>
                  <a:pt x="177368" y="299440"/>
                </a:lnTo>
                <a:lnTo>
                  <a:pt x="95770" y="276325"/>
                </a:lnTo>
                <a:lnTo>
                  <a:pt x="45426" y="269299"/>
                </a:lnTo>
                <a:lnTo>
                  <a:pt x="0" y="268973"/>
                </a:lnTo>
                <a:lnTo>
                  <a:pt x="1608" y="247809"/>
                </a:lnTo>
                <a:lnTo>
                  <a:pt x="17418" y="181055"/>
                </a:lnTo>
                <a:lnTo>
                  <a:pt x="38290" y="133153"/>
                </a:lnTo>
                <a:lnTo>
                  <a:pt x="62264" y="103309"/>
                </a:lnTo>
                <a:lnTo>
                  <a:pt x="70319" y="96659"/>
                </a:lnTo>
                <a:lnTo>
                  <a:pt x="66910" y="89123"/>
                </a:lnTo>
                <a:lnTo>
                  <a:pt x="65073" y="79716"/>
                </a:lnTo>
                <a:lnTo>
                  <a:pt x="65596" y="69325"/>
                </a:lnTo>
                <a:lnTo>
                  <a:pt x="69265" y="58839"/>
                </a:lnTo>
                <a:lnTo>
                  <a:pt x="73859" y="44623"/>
                </a:lnTo>
                <a:lnTo>
                  <a:pt x="77665" y="30997"/>
                </a:lnTo>
                <a:lnTo>
                  <a:pt x="79897" y="18948"/>
                </a:lnTo>
                <a:lnTo>
                  <a:pt x="79768" y="9461"/>
                </a:lnTo>
              </a:path>
            </a:pathLst>
          </a:custGeom>
          <a:ln w="3175">
            <a:solidFill>
              <a:srgbClr val="4B13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4496549" y="5257177"/>
            <a:ext cx="440575" cy="397367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4835291" y="4518863"/>
            <a:ext cx="179227" cy="330873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4579721" y="4669751"/>
            <a:ext cx="157480" cy="594360"/>
          </a:xfrm>
          <a:custGeom>
            <a:avLst/>
            <a:gdLst/>
            <a:ahLst/>
            <a:cxnLst/>
            <a:rect l="l" t="t" r="r" b="b"/>
            <a:pathLst>
              <a:path w="157479" h="594360">
                <a:moveTo>
                  <a:pt x="155638" y="0"/>
                </a:moveTo>
                <a:lnTo>
                  <a:pt x="154266" y="1968"/>
                </a:lnTo>
                <a:lnTo>
                  <a:pt x="151726" y="5689"/>
                </a:lnTo>
                <a:lnTo>
                  <a:pt x="149110" y="9372"/>
                </a:lnTo>
                <a:lnTo>
                  <a:pt x="145262" y="14719"/>
                </a:lnTo>
                <a:lnTo>
                  <a:pt x="141630" y="22466"/>
                </a:lnTo>
                <a:lnTo>
                  <a:pt x="135166" y="35013"/>
                </a:lnTo>
                <a:lnTo>
                  <a:pt x="117820" y="76894"/>
                </a:lnTo>
                <a:lnTo>
                  <a:pt x="99061" y="131010"/>
                </a:lnTo>
                <a:lnTo>
                  <a:pt x="83718" y="180759"/>
                </a:lnTo>
                <a:lnTo>
                  <a:pt x="68486" y="234299"/>
                </a:lnTo>
                <a:lnTo>
                  <a:pt x="53873" y="289877"/>
                </a:lnTo>
                <a:lnTo>
                  <a:pt x="40776" y="345828"/>
                </a:lnTo>
                <a:lnTo>
                  <a:pt x="29146" y="400265"/>
                </a:lnTo>
                <a:lnTo>
                  <a:pt x="26534" y="413437"/>
                </a:lnTo>
                <a:lnTo>
                  <a:pt x="23947" y="426353"/>
                </a:lnTo>
                <a:lnTo>
                  <a:pt x="14986" y="475126"/>
                </a:lnTo>
                <a:lnTo>
                  <a:pt x="11328" y="497382"/>
                </a:lnTo>
                <a:lnTo>
                  <a:pt x="9640" y="507858"/>
                </a:lnTo>
                <a:lnTo>
                  <a:pt x="8123" y="517877"/>
                </a:lnTo>
                <a:lnTo>
                  <a:pt x="6808" y="527415"/>
                </a:lnTo>
                <a:lnTo>
                  <a:pt x="4709" y="544918"/>
                </a:lnTo>
                <a:lnTo>
                  <a:pt x="3605" y="553850"/>
                </a:lnTo>
                <a:lnTo>
                  <a:pt x="2888" y="560063"/>
                </a:lnTo>
                <a:lnTo>
                  <a:pt x="0" y="593178"/>
                </a:lnTo>
                <a:lnTo>
                  <a:pt x="7823" y="593775"/>
                </a:lnTo>
                <a:lnTo>
                  <a:pt x="11390" y="561045"/>
                </a:lnTo>
                <a:lnTo>
                  <a:pt x="12379" y="553850"/>
                </a:lnTo>
                <a:lnTo>
                  <a:pt x="13525" y="546050"/>
                </a:lnTo>
                <a:lnTo>
                  <a:pt x="15995" y="528726"/>
                </a:lnTo>
                <a:lnTo>
                  <a:pt x="17462" y="519271"/>
                </a:lnTo>
                <a:lnTo>
                  <a:pt x="24403" y="476756"/>
                </a:lnTo>
                <a:lnTo>
                  <a:pt x="33393" y="428194"/>
                </a:lnTo>
                <a:lnTo>
                  <a:pt x="35982" y="415327"/>
                </a:lnTo>
                <a:lnTo>
                  <a:pt x="38595" y="402208"/>
                </a:lnTo>
                <a:lnTo>
                  <a:pt x="50271" y="347957"/>
                </a:lnTo>
                <a:lnTo>
                  <a:pt x="69926" y="264181"/>
                </a:lnTo>
                <a:lnTo>
                  <a:pt x="83752" y="209270"/>
                </a:lnTo>
                <a:lnTo>
                  <a:pt x="98035" y="157276"/>
                </a:lnTo>
                <a:lnTo>
                  <a:pt x="112343" y="109998"/>
                </a:lnTo>
                <a:lnTo>
                  <a:pt x="122836" y="78713"/>
                </a:lnTo>
                <a:lnTo>
                  <a:pt x="126117" y="69183"/>
                </a:lnTo>
                <a:lnTo>
                  <a:pt x="129321" y="60167"/>
                </a:lnTo>
                <a:lnTo>
                  <a:pt x="138518" y="36512"/>
                </a:lnTo>
                <a:lnTo>
                  <a:pt x="144335" y="24041"/>
                </a:lnTo>
                <a:lnTo>
                  <a:pt x="147548" y="16357"/>
                </a:lnTo>
                <a:lnTo>
                  <a:pt x="151206" y="10807"/>
                </a:lnTo>
                <a:lnTo>
                  <a:pt x="153670" y="7023"/>
                </a:lnTo>
                <a:lnTo>
                  <a:pt x="157365" y="1181"/>
                </a:lnTo>
                <a:lnTo>
                  <a:pt x="155638" y="0"/>
                </a:lnTo>
                <a:close/>
              </a:path>
            </a:pathLst>
          </a:custGeom>
          <a:solidFill>
            <a:srgbClr val="EB46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4522990" y="4842230"/>
            <a:ext cx="94615" cy="555625"/>
          </a:xfrm>
          <a:custGeom>
            <a:avLst/>
            <a:gdLst/>
            <a:ahLst/>
            <a:cxnLst/>
            <a:rect l="l" t="t" r="r" b="b"/>
            <a:pathLst>
              <a:path w="94614" h="555625">
                <a:moveTo>
                  <a:pt x="92202" y="0"/>
                </a:moveTo>
                <a:lnTo>
                  <a:pt x="69761" y="85064"/>
                </a:lnTo>
                <a:lnTo>
                  <a:pt x="67306" y="94851"/>
                </a:lnTo>
                <a:lnTo>
                  <a:pt x="64655" y="104994"/>
                </a:lnTo>
                <a:lnTo>
                  <a:pt x="62052" y="115521"/>
                </a:lnTo>
                <a:lnTo>
                  <a:pt x="59740" y="126466"/>
                </a:lnTo>
                <a:lnTo>
                  <a:pt x="41071" y="223291"/>
                </a:lnTo>
                <a:lnTo>
                  <a:pt x="38629" y="236130"/>
                </a:lnTo>
                <a:lnTo>
                  <a:pt x="36061" y="249032"/>
                </a:lnTo>
                <a:lnTo>
                  <a:pt x="33645" y="262008"/>
                </a:lnTo>
                <a:lnTo>
                  <a:pt x="31661" y="275069"/>
                </a:lnTo>
                <a:lnTo>
                  <a:pt x="17208" y="377545"/>
                </a:lnTo>
                <a:lnTo>
                  <a:pt x="15520" y="389710"/>
                </a:lnTo>
                <a:lnTo>
                  <a:pt x="13811" y="401634"/>
                </a:lnTo>
                <a:lnTo>
                  <a:pt x="12311" y="413325"/>
                </a:lnTo>
                <a:lnTo>
                  <a:pt x="11149" y="425919"/>
                </a:lnTo>
                <a:lnTo>
                  <a:pt x="7323" y="468248"/>
                </a:lnTo>
                <a:lnTo>
                  <a:pt x="0" y="555078"/>
                </a:lnTo>
                <a:lnTo>
                  <a:pt x="7835" y="555599"/>
                </a:lnTo>
                <a:lnTo>
                  <a:pt x="17112" y="467296"/>
                </a:lnTo>
                <a:lnTo>
                  <a:pt x="21325" y="424789"/>
                </a:lnTo>
                <a:lnTo>
                  <a:pt x="22381" y="414511"/>
                </a:lnTo>
                <a:lnTo>
                  <a:pt x="23956" y="402859"/>
                </a:lnTo>
                <a:lnTo>
                  <a:pt x="25682" y="390965"/>
                </a:lnTo>
                <a:lnTo>
                  <a:pt x="27305" y="378828"/>
                </a:lnTo>
                <a:lnTo>
                  <a:pt x="41211" y="276542"/>
                </a:lnTo>
                <a:lnTo>
                  <a:pt x="42915" y="263481"/>
                </a:lnTo>
                <a:lnTo>
                  <a:pt x="45045" y="250528"/>
                </a:lnTo>
                <a:lnTo>
                  <a:pt x="47324" y="237653"/>
                </a:lnTo>
                <a:lnTo>
                  <a:pt x="49479" y="224828"/>
                </a:lnTo>
                <a:lnTo>
                  <a:pt x="66001" y="128003"/>
                </a:lnTo>
                <a:lnTo>
                  <a:pt x="68075" y="117025"/>
                </a:lnTo>
                <a:lnTo>
                  <a:pt x="70453" y="106443"/>
                </a:lnTo>
                <a:lnTo>
                  <a:pt x="72888" y="96240"/>
                </a:lnTo>
                <a:lnTo>
                  <a:pt x="75133" y="86398"/>
                </a:lnTo>
                <a:lnTo>
                  <a:pt x="94234" y="507"/>
                </a:lnTo>
                <a:lnTo>
                  <a:pt x="92202" y="0"/>
                </a:lnTo>
                <a:close/>
              </a:path>
            </a:pathLst>
          </a:custGeom>
          <a:solidFill>
            <a:srgbClr val="EB46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4595177" y="5267007"/>
            <a:ext cx="344512" cy="105206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4507623" y="5259285"/>
            <a:ext cx="427536" cy="363270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4569739" y="5257177"/>
            <a:ext cx="367515" cy="147751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4956724" y="4504503"/>
            <a:ext cx="544658" cy="1275520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4988293" y="4679403"/>
            <a:ext cx="96431" cy="323672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4990164" y="5040144"/>
            <a:ext cx="114540" cy="505856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5064010" y="4392574"/>
            <a:ext cx="278501" cy="154495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4926981" y="4564811"/>
            <a:ext cx="96541" cy="568896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4965979" y="4496104"/>
            <a:ext cx="567672" cy="1287386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5121699" y="4463507"/>
            <a:ext cx="105722" cy="70930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5174054" y="4256061"/>
            <a:ext cx="172455" cy="182562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5189067" y="4347984"/>
            <a:ext cx="25742" cy="89992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5272544" y="4286764"/>
            <a:ext cx="64528" cy="86823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5189918" y="4301909"/>
            <a:ext cx="31267" cy="14325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5201170" y="4281297"/>
            <a:ext cx="36360" cy="15417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5227764" y="4264482"/>
            <a:ext cx="29692" cy="15112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5255450" y="4258132"/>
            <a:ext cx="20535" cy="9499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5176024" y="4323054"/>
            <a:ext cx="38227" cy="18465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5309399" y="4318787"/>
            <a:ext cx="32753" cy="18846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5134368" y="4327194"/>
            <a:ext cx="645439" cy="926405"/>
          </a:xfrm>
          <a:prstGeom prst="rect">
            <a:avLst/>
          </a:prstGeom>
          <a:blipFill>
            <a:blip r:embed="rId7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5141976" y="4326877"/>
            <a:ext cx="638313" cy="927128"/>
          </a:xfrm>
          <a:prstGeom prst="rect">
            <a:avLst/>
          </a:prstGeom>
          <a:blipFill>
            <a:blip r:embed="rId8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5149596" y="4326559"/>
            <a:ext cx="630693" cy="927449"/>
          </a:xfrm>
          <a:prstGeom prst="rect">
            <a:avLst/>
          </a:prstGeom>
          <a:blipFill>
            <a:blip r:embed="rId8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5156403" y="4326242"/>
            <a:ext cx="623885" cy="927765"/>
          </a:xfrm>
          <a:prstGeom prst="rect">
            <a:avLst/>
          </a:prstGeom>
          <a:blipFill>
            <a:blip r:embed="rId8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160581" y="4325924"/>
            <a:ext cx="619707" cy="928076"/>
          </a:xfrm>
          <a:prstGeom prst="rect">
            <a:avLst/>
          </a:prstGeom>
          <a:blipFill>
            <a:blip r:embed="rId8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163096" y="4325607"/>
            <a:ext cx="617193" cy="928395"/>
          </a:xfrm>
          <a:prstGeom prst="rect">
            <a:avLst/>
          </a:prstGeom>
          <a:blipFill>
            <a:blip r:embed="rId8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160251" y="4325277"/>
            <a:ext cx="620037" cy="928724"/>
          </a:xfrm>
          <a:prstGeom prst="rect">
            <a:avLst/>
          </a:prstGeom>
          <a:blipFill>
            <a:blip r:embed="rId8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155666" y="4324959"/>
            <a:ext cx="624622" cy="929039"/>
          </a:xfrm>
          <a:prstGeom prst="rect">
            <a:avLst/>
          </a:prstGeom>
          <a:blipFill>
            <a:blip r:embed="rId8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151056" y="4324642"/>
            <a:ext cx="629232" cy="929357"/>
          </a:xfrm>
          <a:prstGeom prst="rect">
            <a:avLst/>
          </a:prstGeom>
          <a:blipFill>
            <a:blip r:embed="rId8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146459" y="4324312"/>
            <a:ext cx="633830" cy="929686"/>
          </a:xfrm>
          <a:prstGeom prst="rect">
            <a:avLst/>
          </a:prstGeom>
          <a:blipFill>
            <a:blip r:embed="rId8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141734" y="4323994"/>
            <a:ext cx="638554" cy="930001"/>
          </a:xfrm>
          <a:prstGeom prst="rect">
            <a:avLst/>
          </a:prstGeom>
          <a:blipFill>
            <a:blip r:embed="rId8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136781" y="4323664"/>
            <a:ext cx="643026" cy="930330"/>
          </a:xfrm>
          <a:prstGeom prst="rect">
            <a:avLst/>
          </a:prstGeom>
          <a:blipFill>
            <a:blip r:embed="rId9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622493" y="4534357"/>
            <a:ext cx="41440" cy="16129"/>
          </a:xfrm>
          <a:prstGeom prst="rect">
            <a:avLst/>
          </a:prstGeom>
          <a:blipFill>
            <a:blip r:embed="rId9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636552" y="4573206"/>
            <a:ext cx="27597" cy="59156"/>
          </a:xfrm>
          <a:prstGeom prst="rect">
            <a:avLst/>
          </a:prstGeom>
          <a:blipFill>
            <a:blip r:embed="rId9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644464" y="4611280"/>
            <a:ext cx="41871" cy="111480"/>
          </a:xfrm>
          <a:prstGeom prst="rect">
            <a:avLst/>
          </a:prstGeom>
          <a:blipFill>
            <a:blip r:embed="rId9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643206" y="4716157"/>
            <a:ext cx="51930" cy="390944"/>
          </a:xfrm>
          <a:prstGeom prst="rect">
            <a:avLst/>
          </a:prstGeom>
          <a:blipFill>
            <a:blip r:embed="rId9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130241" y="4375797"/>
            <a:ext cx="534324" cy="871334"/>
          </a:xfrm>
          <a:prstGeom prst="rect">
            <a:avLst/>
          </a:prstGeom>
          <a:blipFill>
            <a:blip r:embed="rId9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520855" y="4342003"/>
            <a:ext cx="233306" cy="907072"/>
          </a:xfrm>
          <a:prstGeom prst="rect">
            <a:avLst/>
          </a:prstGeom>
          <a:blipFill>
            <a:blip r:embed="rId9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525008" y="4342003"/>
            <a:ext cx="234372" cy="907072"/>
          </a:xfrm>
          <a:prstGeom prst="rect">
            <a:avLst/>
          </a:prstGeom>
          <a:blipFill>
            <a:blip r:embed="rId9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715570" y="4565469"/>
            <a:ext cx="31115" cy="42545"/>
          </a:xfrm>
          <a:custGeom>
            <a:avLst/>
            <a:gdLst/>
            <a:ahLst/>
            <a:cxnLst/>
            <a:rect l="l" t="t" r="r" b="b"/>
            <a:pathLst>
              <a:path w="31114" h="42545">
                <a:moveTo>
                  <a:pt x="0" y="0"/>
                </a:moveTo>
                <a:lnTo>
                  <a:pt x="3302" y="3277"/>
                </a:lnTo>
                <a:lnTo>
                  <a:pt x="17413" y="22588"/>
                </a:lnTo>
                <a:lnTo>
                  <a:pt x="30925" y="4194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665519" y="4557519"/>
            <a:ext cx="50165" cy="45085"/>
          </a:xfrm>
          <a:custGeom>
            <a:avLst/>
            <a:gdLst/>
            <a:ahLst/>
            <a:cxnLst/>
            <a:rect l="l" t="t" r="r" b="b"/>
            <a:pathLst>
              <a:path w="50164" h="45085">
                <a:moveTo>
                  <a:pt x="0" y="44795"/>
                </a:moveTo>
                <a:lnTo>
                  <a:pt x="15408" y="22388"/>
                </a:lnTo>
                <a:lnTo>
                  <a:pt x="26420" y="7210"/>
                </a:lnTo>
                <a:lnTo>
                  <a:pt x="34981" y="0"/>
                </a:lnTo>
                <a:lnTo>
                  <a:pt x="43242" y="1193"/>
                </a:lnTo>
                <a:lnTo>
                  <a:pt x="50050" y="794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733825" y="4565469"/>
            <a:ext cx="1905" cy="2540"/>
          </a:xfrm>
          <a:custGeom>
            <a:avLst/>
            <a:gdLst/>
            <a:ahLst/>
            <a:cxnLst/>
            <a:rect l="l" t="t" r="r" b="b"/>
            <a:pathLst>
              <a:path w="1904" h="2539">
                <a:moveTo>
                  <a:pt x="0" y="0"/>
                </a:moveTo>
                <a:lnTo>
                  <a:pt x="1768" y="237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659236" y="4527775"/>
            <a:ext cx="74930" cy="57150"/>
          </a:xfrm>
          <a:custGeom>
            <a:avLst/>
            <a:gdLst/>
            <a:ahLst/>
            <a:cxnLst/>
            <a:rect l="l" t="t" r="r" b="b"/>
            <a:pathLst>
              <a:path w="74929" h="57150">
                <a:moveTo>
                  <a:pt x="0" y="56687"/>
                </a:moveTo>
                <a:lnTo>
                  <a:pt x="700" y="55520"/>
                </a:lnTo>
                <a:lnTo>
                  <a:pt x="15636" y="28455"/>
                </a:lnTo>
                <a:lnTo>
                  <a:pt x="26134" y="10131"/>
                </a:lnTo>
                <a:lnTo>
                  <a:pt x="34290" y="621"/>
                </a:lnTo>
                <a:lnTo>
                  <a:pt x="42200" y="0"/>
                </a:lnTo>
                <a:lnTo>
                  <a:pt x="51960" y="8341"/>
                </a:lnTo>
                <a:lnTo>
                  <a:pt x="65664" y="25720"/>
                </a:lnTo>
                <a:lnTo>
                  <a:pt x="74589" y="3769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652434" y="4500229"/>
            <a:ext cx="69215" cy="65405"/>
          </a:xfrm>
          <a:custGeom>
            <a:avLst/>
            <a:gdLst/>
            <a:ahLst/>
            <a:cxnLst/>
            <a:rect l="l" t="t" r="r" b="b"/>
            <a:pathLst>
              <a:path w="69214" h="65404">
                <a:moveTo>
                  <a:pt x="0" y="64909"/>
                </a:moveTo>
                <a:lnTo>
                  <a:pt x="1031" y="62963"/>
                </a:lnTo>
                <a:lnTo>
                  <a:pt x="15621" y="33016"/>
                </a:lnTo>
                <a:lnTo>
                  <a:pt x="25848" y="12628"/>
                </a:lnTo>
                <a:lnTo>
                  <a:pt x="33790" y="1666"/>
                </a:lnTo>
                <a:lnTo>
                  <a:pt x="41522" y="0"/>
                </a:lnTo>
                <a:lnTo>
                  <a:pt x="51122" y="7497"/>
                </a:lnTo>
                <a:lnTo>
                  <a:pt x="64664" y="24027"/>
                </a:lnTo>
                <a:lnTo>
                  <a:pt x="68948" y="2959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646458" y="4528598"/>
            <a:ext cx="75565" cy="22860"/>
          </a:xfrm>
          <a:custGeom>
            <a:avLst/>
            <a:gdLst/>
            <a:ahLst/>
            <a:cxnLst/>
            <a:rect l="l" t="t" r="r" b="b"/>
            <a:pathLst>
              <a:path w="75564" h="22860">
                <a:moveTo>
                  <a:pt x="0" y="22356"/>
                </a:moveTo>
                <a:lnTo>
                  <a:pt x="8598" y="14876"/>
                </a:lnTo>
                <a:lnTo>
                  <a:pt x="38290" y="1861"/>
                </a:lnTo>
                <a:lnTo>
                  <a:pt x="69294" y="0"/>
                </a:lnTo>
                <a:lnTo>
                  <a:pt x="75260" y="209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637407" y="4509715"/>
            <a:ext cx="76835" cy="20320"/>
          </a:xfrm>
          <a:custGeom>
            <a:avLst/>
            <a:gdLst/>
            <a:ahLst/>
            <a:cxnLst/>
            <a:rect l="l" t="t" r="r" b="b"/>
            <a:pathLst>
              <a:path w="76835" h="20320">
                <a:moveTo>
                  <a:pt x="0" y="20096"/>
                </a:moveTo>
                <a:lnTo>
                  <a:pt x="10243" y="11794"/>
                </a:lnTo>
                <a:lnTo>
                  <a:pt x="41025" y="124"/>
                </a:lnTo>
                <a:lnTo>
                  <a:pt x="72956" y="0"/>
                </a:lnTo>
                <a:lnTo>
                  <a:pt x="76773" y="153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626953" y="4491145"/>
            <a:ext cx="79375" cy="17145"/>
          </a:xfrm>
          <a:custGeom>
            <a:avLst/>
            <a:gdLst/>
            <a:ahLst/>
            <a:cxnLst/>
            <a:rect l="l" t="t" r="r" b="b"/>
            <a:pathLst>
              <a:path w="79375" h="17145">
                <a:moveTo>
                  <a:pt x="0" y="16812"/>
                </a:moveTo>
                <a:lnTo>
                  <a:pt x="14919" y="7216"/>
                </a:lnTo>
                <a:lnTo>
                  <a:pt x="47634" y="0"/>
                </a:lnTo>
                <a:lnTo>
                  <a:pt x="79087" y="445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612209" y="4471619"/>
            <a:ext cx="88265" cy="12700"/>
          </a:xfrm>
          <a:custGeom>
            <a:avLst/>
            <a:gdLst/>
            <a:ahLst/>
            <a:cxnLst/>
            <a:rect l="l" t="t" r="r" b="b"/>
            <a:pathLst>
              <a:path w="88264" h="12700">
                <a:moveTo>
                  <a:pt x="0" y="7508"/>
                </a:moveTo>
                <a:lnTo>
                  <a:pt x="8915" y="3366"/>
                </a:lnTo>
                <a:lnTo>
                  <a:pt x="42413" y="0"/>
                </a:lnTo>
                <a:lnTo>
                  <a:pt x="76335" y="6803"/>
                </a:lnTo>
                <a:lnTo>
                  <a:pt x="87798" y="1238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596272" y="4441983"/>
            <a:ext cx="90805" cy="17780"/>
          </a:xfrm>
          <a:custGeom>
            <a:avLst/>
            <a:gdLst/>
            <a:ahLst/>
            <a:cxnLst/>
            <a:rect l="l" t="t" r="r" b="b"/>
            <a:pathLst>
              <a:path w="90804" h="17779">
                <a:moveTo>
                  <a:pt x="0" y="10534"/>
                </a:moveTo>
                <a:lnTo>
                  <a:pt x="28090" y="0"/>
                </a:lnTo>
                <a:lnTo>
                  <a:pt x="56853" y="104"/>
                </a:lnTo>
                <a:lnTo>
                  <a:pt x="83393" y="11703"/>
                </a:lnTo>
                <a:lnTo>
                  <a:pt x="90456" y="1760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581970" y="4425134"/>
            <a:ext cx="98425" cy="24765"/>
          </a:xfrm>
          <a:custGeom>
            <a:avLst/>
            <a:gdLst/>
            <a:ahLst/>
            <a:cxnLst/>
            <a:rect l="l" t="t" r="r" b="b"/>
            <a:pathLst>
              <a:path w="98425" h="24764">
                <a:moveTo>
                  <a:pt x="0" y="4865"/>
                </a:moveTo>
                <a:lnTo>
                  <a:pt x="19696" y="0"/>
                </a:lnTo>
                <a:lnTo>
                  <a:pt x="51794" y="1271"/>
                </a:lnTo>
                <a:lnTo>
                  <a:pt x="80621" y="12107"/>
                </a:lnTo>
                <a:lnTo>
                  <a:pt x="97864" y="2448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568838" y="4409566"/>
            <a:ext cx="107314" cy="34290"/>
          </a:xfrm>
          <a:custGeom>
            <a:avLst/>
            <a:gdLst/>
            <a:ahLst/>
            <a:cxnLst/>
            <a:rect l="l" t="t" r="r" b="b"/>
            <a:pathLst>
              <a:path w="107314" h="34289">
                <a:moveTo>
                  <a:pt x="0" y="1538"/>
                </a:moveTo>
                <a:lnTo>
                  <a:pt x="9316" y="0"/>
                </a:lnTo>
                <a:lnTo>
                  <a:pt x="43765" y="2229"/>
                </a:lnTo>
                <a:lnTo>
                  <a:pt x="74429" y="12539"/>
                </a:lnTo>
                <a:lnTo>
                  <a:pt x="102684" y="30240"/>
                </a:lnTo>
                <a:lnTo>
                  <a:pt x="106694" y="3383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558552" y="4396564"/>
            <a:ext cx="114935" cy="43815"/>
          </a:xfrm>
          <a:custGeom>
            <a:avLst/>
            <a:gdLst/>
            <a:ahLst/>
            <a:cxnLst/>
            <a:rect l="l" t="t" r="r" b="b"/>
            <a:pathLst>
              <a:path w="114935" h="43814">
                <a:moveTo>
                  <a:pt x="0" y="0"/>
                </a:moveTo>
                <a:lnTo>
                  <a:pt x="32785" y="2135"/>
                </a:lnTo>
                <a:lnTo>
                  <a:pt x="64721" y="11406"/>
                </a:lnTo>
                <a:lnTo>
                  <a:pt x="93871" y="27083"/>
                </a:lnTo>
                <a:lnTo>
                  <a:pt x="114522" y="4328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551035" y="4387160"/>
            <a:ext cx="119380" cy="48895"/>
          </a:xfrm>
          <a:custGeom>
            <a:avLst/>
            <a:gdLst/>
            <a:ahLst/>
            <a:cxnLst/>
            <a:rect l="l" t="t" r="r" b="b"/>
            <a:pathLst>
              <a:path w="119379" h="48895">
                <a:moveTo>
                  <a:pt x="0" y="0"/>
                </a:moveTo>
                <a:lnTo>
                  <a:pt x="32234" y="2973"/>
                </a:lnTo>
                <a:lnTo>
                  <a:pt x="65772" y="13457"/>
                </a:lnTo>
                <a:lnTo>
                  <a:pt x="96371" y="30421"/>
                </a:lnTo>
                <a:lnTo>
                  <a:pt x="119186" y="4856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556995" y="4394617"/>
            <a:ext cx="130810" cy="66040"/>
          </a:xfrm>
          <a:custGeom>
            <a:avLst/>
            <a:gdLst/>
            <a:ahLst/>
            <a:cxnLst/>
            <a:rect l="l" t="t" r="r" b="b"/>
            <a:pathLst>
              <a:path w="130810" h="66039">
                <a:moveTo>
                  <a:pt x="0" y="0"/>
                </a:moveTo>
                <a:lnTo>
                  <a:pt x="15484" y="1807"/>
                </a:lnTo>
                <a:lnTo>
                  <a:pt x="50726" y="12675"/>
                </a:lnTo>
                <a:lnTo>
                  <a:pt x="83410" y="29433"/>
                </a:lnTo>
                <a:lnTo>
                  <a:pt x="114424" y="51622"/>
                </a:lnTo>
                <a:lnTo>
                  <a:pt x="130480" y="6604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727950" y="4565469"/>
            <a:ext cx="12065" cy="16510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0"/>
                </a:moveTo>
                <a:lnTo>
                  <a:pt x="6404" y="8984"/>
                </a:lnTo>
                <a:lnTo>
                  <a:pt x="11459" y="1622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662945" y="4542250"/>
            <a:ext cx="65405" cy="53340"/>
          </a:xfrm>
          <a:custGeom>
            <a:avLst/>
            <a:gdLst/>
            <a:ahLst/>
            <a:cxnLst/>
            <a:rect l="l" t="t" r="r" b="b"/>
            <a:pathLst>
              <a:path w="65404" h="53339">
                <a:moveTo>
                  <a:pt x="0" y="52749"/>
                </a:moveTo>
                <a:lnTo>
                  <a:pt x="4450" y="46206"/>
                </a:lnTo>
                <a:lnTo>
                  <a:pt x="19791" y="22299"/>
                </a:lnTo>
                <a:lnTo>
                  <a:pt x="30648" y="6855"/>
                </a:lnTo>
                <a:lnTo>
                  <a:pt x="39128" y="0"/>
                </a:lnTo>
                <a:lnTo>
                  <a:pt x="47343" y="1856"/>
                </a:lnTo>
                <a:lnTo>
                  <a:pt x="57400" y="12549"/>
                </a:lnTo>
                <a:lnTo>
                  <a:pt x="65005" y="2321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656424" y="4513724"/>
            <a:ext cx="69850" cy="62865"/>
          </a:xfrm>
          <a:custGeom>
            <a:avLst/>
            <a:gdLst/>
            <a:ahLst/>
            <a:cxnLst/>
            <a:rect l="l" t="t" r="r" b="b"/>
            <a:pathLst>
              <a:path w="69850" h="62864">
                <a:moveTo>
                  <a:pt x="0" y="62748"/>
                </a:moveTo>
                <a:lnTo>
                  <a:pt x="4943" y="54119"/>
                </a:lnTo>
                <a:lnTo>
                  <a:pt x="19770" y="26649"/>
                </a:lnTo>
                <a:lnTo>
                  <a:pt x="30236" y="8664"/>
                </a:lnTo>
                <a:lnTo>
                  <a:pt x="38410" y="0"/>
                </a:lnTo>
                <a:lnTo>
                  <a:pt x="46364" y="495"/>
                </a:lnTo>
                <a:lnTo>
                  <a:pt x="56169" y="9988"/>
                </a:lnTo>
                <a:lnTo>
                  <a:pt x="69418" y="2767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648988" y="4487898"/>
            <a:ext cx="62230" cy="69215"/>
          </a:xfrm>
          <a:custGeom>
            <a:avLst/>
            <a:gdLst/>
            <a:ahLst/>
            <a:cxnLst/>
            <a:rect l="l" t="t" r="r" b="b"/>
            <a:pathLst>
              <a:path w="62229" h="69214">
                <a:moveTo>
                  <a:pt x="0" y="68970"/>
                </a:moveTo>
                <a:lnTo>
                  <a:pt x="5279" y="58930"/>
                </a:lnTo>
                <a:lnTo>
                  <a:pt x="19939" y="29302"/>
                </a:lnTo>
                <a:lnTo>
                  <a:pt x="30268" y="9803"/>
                </a:lnTo>
                <a:lnTo>
                  <a:pt x="38334" y="136"/>
                </a:lnTo>
                <a:lnTo>
                  <a:pt x="46209" y="0"/>
                </a:lnTo>
                <a:lnTo>
                  <a:pt x="55960" y="9095"/>
                </a:lnTo>
                <a:lnTo>
                  <a:pt x="61711" y="1666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640832" y="4519093"/>
            <a:ext cx="78105" cy="19050"/>
          </a:xfrm>
          <a:custGeom>
            <a:avLst/>
            <a:gdLst/>
            <a:ahLst/>
            <a:cxnLst/>
            <a:rect l="l" t="t" r="r" b="b"/>
            <a:pathLst>
              <a:path w="78104" h="19050">
                <a:moveTo>
                  <a:pt x="0" y="18720"/>
                </a:moveTo>
                <a:lnTo>
                  <a:pt x="16050" y="7517"/>
                </a:lnTo>
                <a:lnTo>
                  <a:pt x="46797" y="0"/>
                </a:lnTo>
                <a:lnTo>
                  <a:pt x="77864" y="375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630992" y="4499971"/>
            <a:ext cx="81280" cy="16510"/>
          </a:xfrm>
          <a:custGeom>
            <a:avLst/>
            <a:gdLst/>
            <a:ahLst/>
            <a:cxnLst/>
            <a:rect l="l" t="t" r="r" b="b"/>
            <a:pathLst>
              <a:path w="81279" h="16510">
                <a:moveTo>
                  <a:pt x="0" y="15902"/>
                </a:moveTo>
                <a:lnTo>
                  <a:pt x="19689" y="4369"/>
                </a:lnTo>
                <a:lnTo>
                  <a:pt x="51854" y="0"/>
                </a:lnTo>
                <a:lnTo>
                  <a:pt x="80676" y="645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618400" y="4480648"/>
            <a:ext cx="86360" cy="12065"/>
          </a:xfrm>
          <a:custGeom>
            <a:avLst/>
            <a:gdLst/>
            <a:ahLst/>
            <a:cxnLst/>
            <a:rect l="l" t="t" r="r" b="b"/>
            <a:pathLst>
              <a:path w="86360" h="12064">
                <a:moveTo>
                  <a:pt x="0" y="10544"/>
                </a:moveTo>
                <a:lnTo>
                  <a:pt x="15133" y="2802"/>
                </a:lnTo>
                <a:lnTo>
                  <a:pt x="45979" y="0"/>
                </a:lnTo>
                <a:lnTo>
                  <a:pt x="77636" y="7426"/>
                </a:lnTo>
                <a:lnTo>
                  <a:pt x="86020" y="1183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600680" y="4455525"/>
            <a:ext cx="102870" cy="34925"/>
          </a:xfrm>
          <a:custGeom>
            <a:avLst/>
            <a:gdLst/>
            <a:ahLst/>
            <a:cxnLst/>
            <a:rect l="l" t="t" r="r" b="b"/>
            <a:pathLst>
              <a:path w="102870" h="34925">
                <a:moveTo>
                  <a:pt x="0" y="4351"/>
                </a:moveTo>
                <a:lnTo>
                  <a:pt x="13318" y="0"/>
                </a:lnTo>
                <a:lnTo>
                  <a:pt x="43948" y="2727"/>
                </a:lnTo>
                <a:lnTo>
                  <a:pt x="74568" y="15514"/>
                </a:lnTo>
                <a:lnTo>
                  <a:pt x="102392" y="3436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587648" y="4432020"/>
            <a:ext cx="97155" cy="24765"/>
          </a:xfrm>
          <a:custGeom>
            <a:avLst/>
            <a:gdLst/>
            <a:ahLst/>
            <a:cxnLst/>
            <a:rect l="l" t="t" r="r" b="b"/>
            <a:pathLst>
              <a:path w="97154" h="24764">
                <a:moveTo>
                  <a:pt x="0" y="6149"/>
                </a:moveTo>
                <a:lnTo>
                  <a:pt x="26043" y="0"/>
                </a:lnTo>
                <a:lnTo>
                  <a:pt x="57824" y="3320"/>
                </a:lnTo>
                <a:lnTo>
                  <a:pt x="87123" y="16680"/>
                </a:lnTo>
                <a:lnTo>
                  <a:pt x="96779" y="2423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573213" y="4414747"/>
            <a:ext cx="105410" cy="33020"/>
          </a:xfrm>
          <a:custGeom>
            <a:avLst/>
            <a:gdLst/>
            <a:ahLst/>
            <a:cxnLst/>
            <a:rect l="l" t="t" r="r" b="b"/>
            <a:pathLst>
              <a:path w="105410" h="33020">
                <a:moveTo>
                  <a:pt x="0" y="2652"/>
                </a:moveTo>
                <a:lnTo>
                  <a:pt x="17478" y="0"/>
                </a:lnTo>
                <a:lnTo>
                  <a:pt x="51837" y="4288"/>
                </a:lnTo>
                <a:lnTo>
                  <a:pt x="83235" y="17348"/>
                </a:lnTo>
                <a:lnTo>
                  <a:pt x="105092" y="3266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561286" y="4399552"/>
            <a:ext cx="113030" cy="41910"/>
          </a:xfrm>
          <a:custGeom>
            <a:avLst/>
            <a:gdLst/>
            <a:ahLst/>
            <a:cxnLst/>
            <a:rect l="l" t="t" r="r" b="b"/>
            <a:pathLst>
              <a:path w="113029" h="41910">
                <a:moveTo>
                  <a:pt x="0" y="686"/>
                </a:moveTo>
                <a:lnTo>
                  <a:pt x="6530" y="0"/>
                </a:lnTo>
                <a:lnTo>
                  <a:pt x="42509" y="4551"/>
                </a:lnTo>
                <a:lnTo>
                  <a:pt x="75372" y="16807"/>
                </a:lnTo>
                <a:lnTo>
                  <a:pt x="105829" y="35738"/>
                </a:lnTo>
                <a:lnTo>
                  <a:pt x="112696" y="4160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551695" y="4387985"/>
            <a:ext cx="119380" cy="48895"/>
          </a:xfrm>
          <a:custGeom>
            <a:avLst/>
            <a:gdLst/>
            <a:ahLst/>
            <a:cxnLst/>
            <a:rect l="l" t="t" r="r" b="b"/>
            <a:pathLst>
              <a:path w="119379" h="48895">
                <a:moveTo>
                  <a:pt x="0" y="0"/>
                </a:moveTo>
                <a:lnTo>
                  <a:pt x="31949" y="3445"/>
                </a:lnTo>
                <a:lnTo>
                  <a:pt x="65315" y="14246"/>
                </a:lnTo>
                <a:lnTo>
                  <a:pt x="96202" y="31101"/>
                </a:lnTo>
                <a:lnTo>
                  <a:pt x="119065" y="4851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536916" y="4357255"/>
            <a:ext cx="97155" cy="33655"/>
          </a:xfrm>
          <a:custGeom>
            <a:avLst/>
            <a:gdLst/>
            <a:ahLst/>
            <a:cxnLst/>
            <a:rect l="l" t="t" r="r" b="b"/>
            <a:pathLst>
              <a:path w="97154" h="33654">
                <a:moveTo>
                  <a:pt x="0" y="12238"/>
                </a:moveTo>
                <a:lnTo>
                  <a:pt x="33671" y="0"/>
                </a:lnTo>
                <a:lnTo>
                  <a:pt x="69020" y="12995"/>
                </a:lnTo>
                <a:lnTo>
                  <a:pt x="97010" y="3316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574545" y="4349627"/>
            <a:ext cx="26670" cy="10795"/>
          </a:xfrm>
          <a:custGeom>
            <a:avLst/>
            <a:gdLst/>
            <a:ahLst/>
            <a:cxnLst/>
            <a:rect l="l" t="t" r="r" b="b"/>
            <a:pathLst>
              <a:path w="26670" h="10795">
                <a:moveTo>
                  <a:pt x="0" y="0"/>
                </a:moveTo>
                <a:lnTo>
                  <a:pt x="26179" y="1023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601086" y="4360087"/>
            <a:ext cx="10795" cy="8255"/>
          </a:xfrm>
          <a:custGeom>
            <a:avLst/>
            <a:gdLst/>
            <a:ahLst/>
            <a:cxnLst/>
            <a:rect l="l" t="t" r="r" b="b"/>
            <a:pathLst>
              <a:path w="10795" h="8254">
                <a:moveTo>
                  <a:pt x="0" y="0"/>
                </a:moveTo>
                <a:lnTo>
                  <a:pt x="10273" y="771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729704" y="5020726"/>
            <a:ext cx="10795" cy="8255"/>
          </a:xfrm>
          <a:custGeom>
            <a:avLst/>
            <a:gdLst/>
            <a:ahLst/>
            <a:cxnLst/>
            <a:rect l="l" t="t" r="r" b="b"/>
            <a:pathLst>
              <a:path w="10795" h="8254">
                <a:moveTo>
                  <a:pt x="0" y="0"/>
                </a:moveTo>
                <a:lnTo>
                  <a:pt x="10401" y="817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689017" y="5013594"/>
            <a:ext cx="41275" cy="7620"/>
          </a:xfrm>
          <a:custGeom>
            <a:avLst/>
            <a:gdLst/>
            <a:ahLst/>
            <a:cxnLst/>
            <a:rect l="l" t="t" r="r" b="b"/>
            <a:pathLst>
              <a:path w="41275" h="7620">
                <a:moveTo>
                  <a:pt x="0" y="4391"/>
                </a:moveTo>
                <a:lnTo>
                  <a:pt x="8753" y="2209"/>
                </a:lnTo>
                <a:lnTo>
                  <a:pt x="24362" y="0"/>
                </a:lnTo>
                <a:lnTo>
                  <a:pt x="37162" y="4360"/>
                </a:lnTo>
                <a:lnTo>
                  <a:pt x="40687" y="713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692564" y="4987182"/>
            <a:ext cx="53340" cy="17780"/>
          </a:xfrm>
          <a:custGeom>
            <a:avLst/>
            <a:gdLst/>
            <a:ahLst/>
            <a:cxnLst/>
            <a:rect l="l" t="t" r="r" b="b"/>
            <a:pathLst>
              <a:path w="53339" h="17779">
                <a:moveTo>
                  <a:pt x="0" y="4971"/>
                </a:moveTo>
                <a:lnTo>
                  <a:pt x="1724" y="4430"/>
                </a:lnTo>
                <a:lnTo>
                  <a:pt x="17578" y="0"/>
                </a:lnTo>
                <a:lnTo>
                  <a:pt x="29208" y="530"/>
                </a:lnTo>
                <a:lnTo>
                  <a:pt x="41426" y="7598"/>
                </a:lnTo>
                <a:lnTo>
                  <a:pt x="52859" y="1745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696039" y="4959678"/>
            <a:ext cx="54610" cy="20955"/>
          </a:xfrm>
          <a:custGeom>
            <a:avLst/>
            <a:gdLst/>
            <a:ahLst/>
            <a:cxnLst/>
            <a:rect l="l" t="t" r="r" b="b"/>
            <a:pathLst>
              <a:path w="54610" h="20954">
                <a:moveTo>
                  <a:pt x="0" y="5206"/>
                </a:moveTo>
                <a:lnTo>
                  <a:pt x="15680" y="0"/>
                </a:lnTo>
                <a:lnTo>
                  <a:pt x="27413" y="217"/>
                </a:lnTo>
                <a:lnTo>
                  <a:pt x="39785" y="7548"/>
                </a:lnTo>
                <a:lnTo>
                  <a:pt x="54498" y="2071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698592" y="4931555"/>
            <a:ext cx="56515" cy="24765"/>
          </a:xfrm>
          <a:custGeom>
            <a:avLst/>
            <a:gdLst/>
            <a:ahLst/>
            <a:cxnLst/>
            <a:rect l="l" t="t" r="r" b="b"/>
            <a:pathLst>
              <a:path w="56514" h="24764">
                <a:moveTo>
                  <a:pt x="0" y="5367"/>
                </a:moveTo>
                <a:lnTo>
                  <a:pt x="14372" y="0"/>
                </a:lnTo>
                <a:lnTo>
                  <a:pt x="26153" y="46"/>
                </a:lnTo>
                <a:lnTo>
                  <a:pt x="38623" y="7779"/>
                </a:lnTo>
                <a:lnTo>
                  <a:pt x="56048" y="2418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700747" y="4903136"/>
            <a:ext cx="58419" cy="29209"/>
          </a:xfrm>
          <a:custGeom>
            <a:avLst/>
            <a:gdLst/>
            <a:ahLst/>
            <a:cxnLst/>
            <a:rect l="l" t="t" r="r" b="b"/>
            <a:pathLst>
              <a:path w="58420" h="29210">
                <a:moveTo>
                  <a:pt x="0" y="5357"/>
                </a:moveTo>
                <a:lnTo>
                  <a:pt x="13140" y="13"/>
                </a:lnTo>
                <a:lnTo>
                  <a:pt x="24925" y="0"/>
                </a:lnTo>
                <a:lnTo>
                  <a:pt x="37451" y="8248"/>
                </a:lnTo>
                <a:lnTo>
                  <a:pt x="55739" y="26502"/>
                </a:lnTo>
                <a:lnTo>
                  <a:pt x="57847" y="2867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701920" y="4874745"/>
            <a:ext cx="59690" cy="33020"/>
          </a:xfrm>
          <a:custGeom>
            <a:avLst/>
            <a:gdLst/>
            <a:ahLst/>
            <a:cxnLst/>
            <a:rect l="l" t="t" r="r" b="b"/>
            <a:pathLst>
              <a:path w="59689" h="33020">
                <a:moveTo>
                  <a:pt x="0" y="5480"/>
                </a:moveTo>
                <a:lnTo>
                  <a:pt x="12622" y="0"/>
                </a:lnTo>
                <a:lnTo>
                  <a:pt x="24378" y="6"/>
                </a:lnTo>
                <a:lnTo>
                  <a:pt x="36927" y="8849"/>
                </a:lnTo>
                <a:lnTo>
                  <a:pt x="55329" y="28400"/>
                </a:lnTo>
                <a:lnTo>
                  <a:pt x="59431" y="3289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702434" y="4845636"/>
            <a:ext cx="61594" cy="39370"/>
          </a:xfrm>
          <a:custGeom>
            <a:avLst/>
            <a:gdLst/>
            <a:ahLst/>
            <a:cxnLst/>
            <a:rect l="l" t="t" r="r" b="b"/>
            <a:pathLst>
              <a:path w="61595" h="39370">
                <a:moveTo>
                  <a:pt x="0" y="6669"/>
                </a:moveTo>
                <a:lnTo>
                  <a:pt x="7880" y="2715"/>
                </a:lnTo>
                <a:lnTo>
                  <a:pt x="19175" y="0"/>
                </a:lnTo>
                <a:lnTo>
                  <a:pt x="29351" y="4009"/>
                </a:lnTo>
                <a:lnTo>
                  <a:pt x="41982" y="16164"/>
                </a:lnTo>
                <a:lnTo>
                  <a:pt x="60643" y="37881"/>
                </a:lnTo>
                <a:lnTo>
                  <a:pt x="61549" y="3892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702098" y="4818143"/>
            <a:ext cx="64135" cy="43815"/>
          </a:xfrm>
          <a:custGeom>
            <a:avLst/>
            <a:gdLst/>
            <a:ahLst/>
            <a:cxnLst/>
            <a:rect l="l" t="t" r="r" b="b"/>
            <a:pathLst>
              <a:path w="64135" h="43814">
                <a:moveTo>
                  <a:pt x="0" y="7211"/>
                </a:moveTo>
                <a:lnTo>
                  <a:pt x="8354" y="2801"/>
                </a:lnTo>
                <a:lnTo>
                  <a:pt x="19586" y="0"/>
                </a:lnTo>
                <a:lnTo>
                  <a:pt x="29729" y="4324"/>
                </a:lnTo>
                <a:lnTo>
                  <a:pt x="42377" y="17301"/>
                </a:lnTo>
                <a:lnTo>
                  <a:pt x="61125" y="40457"/>
                </a:lnTo>
                <a:lnTo>
                  <a:pt x="63547" y="4342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701076" y="4791536"/>
            <a:ext cx="66040" cy="48260"/>
          </a:xfrm>
          <a:custGeom>
            <a:avLst/>
            <a:gdLst/>
            <a:ahLst/>
            <a:cxnLst/>
            <a:rect l="l" t="t" r="r" b="b"/>
            <a:pathLst>
              <a:path w="66039" h="48260">
                <a:moveTo>
                  <a:pt x="0" y="8050"/>
                </a:moveTo>
                <a:lnTo>
                  <a:pt x="9282" y="2897"/>
                </a:lnTo>
                <a:lnTo>
                  <a:pt x="20450" y="0"/>
                </a:lnTo>
                <a:lnTo>
                  <a:pt x="30561" y="4629"/>
                </a:lnTo>
                <a:lnTo>
                  <a:pt x="43228" y="18416"/>
                </a:lnTo>
                <a:lnTo>
                  <a:pt x="62067" y="42992"/>
                </a:lnTo>
                <a:lnTo>
                  <a:pt x="65913" y="4796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699367" y="4766138"/>
            <a:ext cx="68580" cy="52069"/>
          </a:xfrm>
          <a:custGeom>
            <a:avLst/>
            <a:gdLst/>
            <a:ahLst/>
            <a:cxnLst/>
            <a:rect l="l" t="t" r="r" b="b"/>
            <a:pathLst>
              <a:path w="68579" h="52070">
                <a:moveTo>
                  <a:pt x="0" y="9294"/>
                </a:moveTo>
                <a:lnTo>
                  <a:pt x="10674" y="3039"/>
                </a:lnTo>
                <a:lnTo>
                  <a:pt x="21793" y="0"/>
                </a:lnTo>
                <a:lnTo>
                  <a:pt x="31882" y="4894"/>
                </a:lnTo>
                <a:lnTo>
                  <a:pt x="44581" y="19447"/>
                </a:lnTo>
                <a:lnTo>
                  <a:pt x="63528" y="45383"/>
                </a:lnTo>
                <a:lnTo>
                  <a:pt x="68456" y="5205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697369" y="4742206"/>
            <a:ext cx="71120" cy="55244"/>
          </a:xfrm>
          <a:custGeom>
            <a:avLst/>
            <a:gdLst/>
            <a:ahLst/>
            <a:cxnLst/>
            <a:rect l="l" t="t" r="r" b="b"/>
            <a:pathLst>
              <a:path w="71120" h="55245">
                <a:moveTo>
                  <a:pt x="0" y="10808"/>
                </a:moveTo>
                <a:lnTo>
                  <a:pt x="12142" y="3253"/>
                </a:lnTo>
                <a:lnTo>
                  <a:pt x="23235" y="0"/>
                </a:lnTo>
                <a:lnTo>
                  <a:pt x="33325" y="5097"/>
                </a:lnTo>
                <a:lnTo>
                  <a:pt x="46080" y="20344"/>
                </a:lnTo>
                <a:lnTo>
                  <a:pt x="65169" y="47538"/>
                </a:lnTo>
                <a:lnTo>
                  <a:pt x="70569" y="5513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694685" y="4720511"/>
            <a:ext cx="73660" cy="57785"/>
          </a:xfrm>
          <a:custGeom>
            <a:avLst/>
            <a:gdLst/>
            <a:ahLst/>
            <a:cxnLst/>
            <a:rect l="l" t="t" r="r" b="b"/>
            <a:pathLst>
              <a:path w="73660" h="57785">
                <a:moveTo>
                  <a:pt x="0" y="12462"/>
                </a:moveTo>
                <a:lnTo>
                  <a:pt x="10037" y="5602"/>
                </a:lnTo>
                <a:lnTo>
                  <a:pt x="21099" y="0"/>
                </a:lnTo>
                <a:lnTo>
                  <a:pt x="30165" y="913"/>
                </a:lnTo>
                <a:lnTo>
                  <a:pt x="39936" y="9687"/>
                </a:lnTo>
                <a:lnTo>
                  <a:pt x="53116" y="27665"/>
                </a:lnTo>
                <a:lnTo>
                  <a:pt x="72408" y="56192"/>
                </a:lnTo>
                <a:lnTo>
                  <a:pt x="73358" y="5755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692298" y="4700526"/>
            <a:ext cx="75565" cy="58419"/>
          </a:xfrm>
          <a:custGeom>
            <a:avLst/>
            <a:gdLst/>
            <a:ahLst/>
            <a:cxnLst/>
            <a:rect l="l" t="t" r="r" b="b"/>
            <a:pathLst>
              <a:path w="75564" h="58420">
                <a:moveTo>
                  <a:pt x="0" y="14623"/>
                </a:moveTo>
                <a:lnTo>
                  <a:pt x="11515" y="6148"/>
                </a:lnTo>
                <a:lnTo>
                  <a:pt x="22632" y="0"/>
                </a:lnTo>
                <a:lnTo>
                  <a:pt x="31748" y="726"/>
                </a:lnTo>
                <a:lnTo>
                  <a:pt x="41603" y="9680"/>
                </a:lnTo>
                <a:lnTo>
                  <a:pt x="54937" y="28214"/>
                </a:lnTo>
                <a:lnTo>
                  <a:pt x="74489" y="57681"/>
                </a:lnTo>
                <a:lnTo>
                  <a:pt x="74990" y="5841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689745" y="4682925"/>
            <a:ext cx="76835" cy="58419"/>
          </a:xfrm>
          <a:custGeom>
            <a:avLst/>
            <a:gdLst/>
            <a:ahLst/>
            <a:cxnLst/>
            <a:rect l="l" t="t" r="r" b="b"/>
            <a:pathLst>
              <a:path w="76835" h="58420">
                <a:moveTo>
                  <a:pt x="0" y="17197"/>
                </a:moveTo>
                <a:lnTo>
                  <a:pt x="12955" y="6858"/>
                </a:lnTo>
                <a:lnTo>
                  <a:pt x="24184" y="0"/>
                </a:lnTo>
                <a:lnTo>
                  <a:pt x="33398" y="407"/>
                </a:lnTo>
                <a:lnTo>
                  <a:pt x="43383" y="9409"/>
                </a:lnTo>
                <a:lnTo>
                  <a:pt x="56928" y="28335"/>
                </a:lnTo>
                <a:lnTo>
                  <a:pt x="76590" y="5816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686311" y="4664287"/>
            <a:ext cx="79375" cy="61594"/>
          </a:xfrm>
          <a:custGeom>
            <a:avLst/>
            <a:gdLst/>
            <a:ahLst/>
            <a:cxnLst/>
            <a:rect l="l" t="t" r="r" b="b"/>
            <a:pathLst>
              <a:path w="79375" h="61595">
                <a:moveTo>
                  <a:pt x="0" y="18866"/>
                </a:moveTo>
                <a:lnTo>
                  <a:pt x="10807" y="10408"/>
                </a:lnTo>
                <a:lnTo>
                  <a:pt x="22395" y="2319"/>
                </a:lnTo>
                <a:lnTo>
                  <a:pt x="31415" y="0"/>
                </a:lnTo>
                <a:lnTo>
                  <a:pt x="40023" y="4542"/>
                </a:lnTo>
                <a:lnTo>
                  <a:pt x="50374" y="17037"/>
                </a:lnTo>
                <a:lnTo>
                  <a:pt x="64624" y="38578"/>
                </a:lnTo>
                <a:lnTo>
                  <a:pt x="79197" y="6131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681639" y="4644503"/>
            <a:ext cx="83185" cy="67945"/>
          </a:xfrm>
          <a:custGeom>
            <a:avLst/>
            <a:gdLst/>
            <a:ahLst/>
            <a:cxnLst/>
            <a:rect l="l" t="t" r="r" b="b"/>
            <a:pathLst>
              <a:path w="83185" h="67945">
                <a:moveTo>
                  <a:pt x="0" y="15556"/>
                </a:moveTo>
                <a:lnTo>
                  <a:pt x="12681" y="7547"/>
                </a:lnTo>
                <a:lnTo>
                  <a:pt x="24809" y="971"/>
                </a:lnTo>
                <a:lnTo>
                  <a:pt x="34249" y="0"/>
                </a:lnTo>
                <a:lnTo>
                  <a:pt x="43255" y="6038"/>
                </a:lnTo>
                <a:lnTo>
                  <a:pt x="54080" y="20490"/>
                </a:lnTo>
                <a:lnTo>
                  <a:pt x="68976" y="44758"/>
                </a:lnTo>
                <a:lnTo>
                  <a:pt x="82564" y="6748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678868" y="4649274"/>
            <a:ext cx="85090" cy="58419"/>
          </a:xfrm>
          <a:custGeom>
            <a:avLst/>
            <a:gdLst/>
            <a:ahLst/>
            <a:cxnLst/>
            <a:rect l="l" t="t" r="r" b="b"/>
            <a:pathLst>
              <a:path w="85089" h="58420">
                <a:moveTo>
                  <a:pt x="0" y="0"/>
                </a:moveTo>
                <a:lnTo>
                  <a:pt x="12767" y="1290"/>
                </a:lnTo>
                <a:lnTo>
                  <a:pt x="46619" y="19397"/>
                </a:lnTo>
                <a:lnTo>
                  <a:pt x="76920" y="47880"/>
                </a:lnTo>
                <a:lnTo>
                  <a:pt x="84790" y="5807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670767" y="4589551"/>
            <a:ext cx="85090" cy="62230"/>
          </a:xfrm>
          <a:custGeom>
            <a:avLst/>
            <a:gdLst/>
            <a:ahLst/>
            <a:cxnLst/>
            <a:rect l="l" t="t" r="r" b="b"/>
            <a:pathLst>
              <a:path w="85089" h="62229">
                <a:moveTo>
                  <a:pt x="0" y="30426"/>
                </a:moveTo>
                <a:lnTo>
                  <a:pt x="15493" y="14816"/>
                </a:lnTo>
                <a:lnTo>
                  <a:pt x="27247" y="3977"/>
                </a:lnTo>
                <a:lnTo>
                  <a:pt x="36392" y="0"/>
                </a:lnTo>
                <a:lnTo>
                  <a:pt x="45164" y="3854"/>
                </a:lnTo>
                <a:lnTo>
                  <a:pt x="55802" y="16514"/>
                </a:lnTo>
                <a:lnTo>
                  <a:pt x="70545" y="38950"/>
                </a:lnTo>
                <a:lnTo>
                  <a:pt x="85020" y="6173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690610" y="5001296"/>
            <a:ext cx="52705" cy="14604"/>
          </a:xfrm>
          <a:custGeom>
            <a:avLst/>
            <a:gdLst/>
            <a:ahLst/>
            <a:cxnLst/>
            <a:rect l="l" t="t" r="r" b="b"/>
            <a:pathLst>
              <a:path w="52704" h="14604">
                <a:moveTo>
                  <a:pt x="0" y="5089"/>
                </a:moveTo>
                <a:lnTo>
                  <a:pt x="12500" y="1843"/>
                </a:lnTo>
                <a:lnTo>
                  <a:pt x="28315" y="0"/>
                </a:lnTo>
                <a:lnTo>
                  <a:pt x="41318" y="5210"/>
                </a:lnTo>
                <a:lnTo>
                  <a:pt x="52372" y="1447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94253" y="4974085"/>
            <a:ext cx="54610" cy="17780"/>
          </a:xfrm>
          <a:custGeom>
            <a:avLst/>
            <a:gdLst/>
            <a:ahLst/>
            <a:cxnLst/>
            <a:rect l="l" t="t" r="r" b="b"/>
            <a:pathLst>
              <a:path w="54610" h="17779">
                <a:moveTo>
                  <a:pt x="0" y="5768"/>
                </a:moveTo>
                <a:lnTo>
                  <a:pt x="5271" y="4087"/>
                </a:lnTo>
                <a:lnTo>
                  <a:pt x="21280" y="0"/>
                </a:lnTo>
                <a:lnTo>
                  <a:pt x="33053" y="1282"/>
                </a:lnTo>
                <a:lnTo>
                  <a:pt x="45439" y="9391"/>
                </a:lnTo>
                <a:lnTo>
                  <a:pt x="54069" y="1731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97185" y="4946189"/>
            <a:ext cx="55880" cy="20955"/>
          </a:xfrm>
          <a:custGeom>
            <a:avLst/>
            <a:gdLst/>
            <a:ahLst/>
            <a:cxnLst/>
            <a:rect l="l" t="t" r="r" b="b"/>
            <a:pathLst>
              <a:path w="55879" h="20954">
                <a:moveTo>
                  <a:pt x="0" y="6143"/>
                </a:moveTo>
                <a:lnTo>
                  <a:pt x="3689" y="4796"/>
                </a:lnTo>
                <a:lnTo>
                  <a:pt x="19803" y="0"/>
                </a:lnTo>
                <a:lnTo>
                  <a:pt x="31657" y="1123"/>
                </a:lnTo>
                <a:lnTo>
                  <a:pt x="44176" y="9646"/>
                </a:lnTo>
                <a:lnTo>
                  <a:pt x="55610" y="2063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99762" y="4917890"/>
            <a:ext cx="57150" cy="24765"/>
          </a:xfrm>
          <a:custGeom>
            <a:avLst/>
            <a:gdLst/>
            <a:ahLst/>
            <a:cxnLst/>
            <a:rect l="l" t="t" r="r" b="b"/>
            <a:pathLst>
              <a:path w="57150" h="24764">
                <a:moveTo>
                  <a:pt x="0" y="6217"/>
                </a:moveTo>
                <a:lnTo>
                  <a:pt x="2199" y="5333"/>
                </a:lnTo>
                <a:lnTo>
                  <a:pt x="18350" y="0"/>
                </a:lnTo>
                <a:lnTo>
                  <a:pt x="30235" y="1088"/>
                </a:lnTo>
                <a:lnTo>
                  <a:pt x="42835" y="10151"/>
                </a:lnTo>
                <a:lnTo>
                  <a:pt x="57078" y="2461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701272" y="4889464"/>
            <a:ext cx="59055" cy="29209"/>
          </a:xfrm>
          <a:custGeom>
            <a:avLst/>
            <a:gdLst/>
            <a:ahLst/>
            <a:cxnLst/>
            <a:rect l="l" t="t" r="r" b="b"/>
            <a:pathLst>
              <a:path w="59054" h="29210">
                <a:moveTo>
                  <a:pt x="0" y="6393"/>
                </a:moveTo>
                <a:lnTo>
                  <a:pt x="1513" y="5739"/>
                </a:lnTo>
                <a:lnTo>
                  <a:pt x="17650" y="0"/>
                </a:lnTo>
                <a:lnTo>
                  <a:pt x="29529" y="1151"/>
                </a:lnTo>
                <a:lnTo>
                  <a:pt x="42176" y="10851"/>
                </a:lnTo>
                <a:lnTo>
                  <a:pt x="58862" y="2886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702439" y="4861223"/>
            <a:ext cx="60960" cy="33655"/>
          </a:xfrm>
          <a:custGeom>
            <a:avLst/>
            <a:gdLst/>
            <a:ahLst/>
            <a:cxnLst/>
            <a:rect l="l" t="t" r="r" b="b"/>
            <a:pathLst>
              <a:path w="60960" h="33654">
                <a:moveTo>
                  <a:pt x="0" y="6483"/>
                </a:moveTo>
                <a:lnTo>
                  <a:pt x="929" y="6058"/>
                </a:lnTo>
                <a:lnTo>
                  <a:pt x="17015" y="0"/>
                </a:lnTo>
                <a:lnTo>
                  <a:pt x="28860" y="1278"/>
                </a:lnTo>
                <a:lnTo>
                  <a:pt x="41524" y="11680"/>
                </a:lnTo>
                <a:lnTo>
                  <a:pt x="60068" y="32991"/>
                </a:lnTo>
                <a:lnTo>
                  <a:pt x="60400" y="3337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702288" y="4833183"/>
            <a:ext cx="62865" cy="38735"/>
          </a:xfrm>
          <a:custGeom>
            <a:avLst/>
            <a:gdLst/>
            <a:ahLst/>
            <a:cxnLst/>
            <a:rect l="l" t="t" r="r" b="b"/>
            <a:pathLst>
              <a:path w="62864" h="38735">
                <a:moveTo>
                  <a:pt x="0" y="7413"/>
                </a:moveTo>
                <a:lnTo>
                  <a:pt x="12798" y="1624"/>
                </a:lnTo>
                <a:lnTo>
                  <a:pt x="24164" y="0"/>
                </a:lnTo>
                <a:lnTo>
                  <a:pt x="34431" y="5360"/>
                </a:lnTo>
                <a:lnTo>
                  <a:pt x="47172" y="19061"/>
                </a:lnTo>
                <a:lnTo>
                  <a:pt x="62746" y="3844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701959" y="4806205"/>
            <a:ext cx="64769" cy="43180"/>
          </a:xfrm>
          <a:custGeom>
            <a:avLst/>
            <a:gdLst/>
            <a:ahLst/>
            <a:cxnLst/>
            <a:rect l="l" t="t" r="r" b="b"/>
            <a:pathLst>
              <a:path w="64770" h="43179">
                <a:moveTo>
                  <a:pt x="0" y="7888"/>
                </a:moveTo>
                <a:lnTo>
                  <a:pt x="13154" y="1645"/>
                </a:lnTo>
                <a:lnTo>
                  <a:pt x="24461" y="0"/>
                </a:lnTo>
                <a:lnTo>
                  <a:pt x="34701" y="5742"/>
                </a:lnTo>
                <a:lnTo>
                  <a:pt x="47467" y="20328"/>
                </a:lnTo>
                <a:lnTo>
                  <a:pt x="64457" y="4271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700343" y="4780260"/>
            <a:ext cx="67945" cy="47625"/>
          </a:xfrm>
          <a:custGeom>
            <a:avLst/>
            <a:gdLst/>
            <a:ahLst/>
            <a:cxnLst/>
            <a:rect l="l" t="t" r="r" b="b"/>
            <a:pathLst>
              <a:path w="67945" h="47625">
                <a:moveTo>
                  <a:pt x="0" y="8968"/>
                </a:moveTo>
                <a:lnTo>
                  <a:pt x="14568" y="1693"/>
                </a:lnTo>
                <a:lnTo>
                  <a:pt x="25823" y="0"/>
                </a:lnTo>
                <a:lnTo>
                  <a:pt x="36041" y="6102"/>
                </a:lnTo>
                <a:lnTo>
                  <a:pt x="48835" y="21547"/>
                </a:lnTo>
                <a:lnTo>
                  <a:pt x="67375" y="4726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698685" y="4755635"/>
            <a:ext cx="69215" cy="50800"/>
          </a:xfrm>
          <a:custGeom>
            <a:avLst/>
            <a:gdLst/>
            <a:ahLst/>
            <a:cxnLst/>
            <a:rect l="l" t="t" r="r" b="b"/>
            <a:pathLst>
              <a:path w="69214" h="50800">
                <a:moveTo>
                  <a:pt x="0" y="10165"/>
                </a:moveTo>
                <a:lnTo>
                  <a:pt x="15825" y="1801"/>
                </a:lnTo>
                <a:lnTo>
                  <a:pt x="27048" y="0"/>
                </a:lnTo>
                <a:lnTo>
                  <a:pt x="37260" y="6409"/>
                </a:lnTo>
                <a:lnTo>
                  <a:pt x="50102" y="22654"/>
                </a:lnTo>
                <a:lnTo>
                  <a:pt x="69205" y="5034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696243" y="4732602"/>
            <a:ext cx="71755" cy="53340"/>
          </a:xfrm>
          <a:custGeom>
            <a:avLst/>
            <a:gdLst/>
            <a:ahLst/>
            <a:cxnLst/>
            <a:rect l="l" t="t" r="r" b="b"/>
            <a:pathLst>
              <a:path w="71754" h="53339">
                <a:moveTo>
                  <a:pt x="0" y="12007"/>
                </a:moveTo>
                <a:lnTo>
                  <a:pt x="1792" y="10954"/>
                </a:lnTo>
                <a:lnTo>
                  <a:pt x="17669" y="1997"/>
                </a:lnTo>
                <a:lnTo>
                  <a:pt x="28886" y="0"/>
                </a:lnTo>
                <a:lnTo>
                  <a:pt x="39118" y="6640"/>
                </a:lnTo>
                <a:lnTo>
                  <a:pt x="52037" y="23596"/>
                </a:lnTo>
                <a:lnTo>
                  <a:pt x="71318" y="52548"/>
                </a:lnTo>
                <a:lnTo>
                  <a:pt x="71758" y="5318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693716" y="4711360"/>
            <a:ext cx="74295" cy="55244"/>
          </a:xfrm>
          <a:custGeom>
            <a:avLst/>
            <a:gdLst/>
            <a:ahLst/>
            <a:cxnLst/>
            <a:rect l="l" t="t" r="r" b="b"/>
            <a:pathLst>
              <a:path w="74295" h="55245">
                <a:moveTo>
                  <a:pt x="0" y="14375"/>
                </a:moveTo>
                <a:lnTo>
                  <a:pt x="15316" y="4591"/>
                </a:lnTo>
                <a:lnTo>
                  <a:pt x="26514" y="0"/>
                </a:lnTo>
                <a:lnTo>
                  <a:pt x="35725" y="2212"/>
                </a:lnTo>
                <a:lnTo>
                  <a:pt x="45658" y="12468"/>
                </a:lnTo>
                <a:lnTo>
                  <a:pt x="59024" y="32008"/>
                </a:lnTo>
                <a:lnTo>
                  <a:pt x="73971" y="5504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691486" y="4692435"/>
            <a:ext cx="75565" cy="55244"/>
          </a:xfrm>
          <a:custGeom>
            <a:avLst/>
            <a:gdLst/>
            <a:ahLst/>
            <a:cxnLst/>
            <a:rect l="l" t="t" r="r" b="b"/>
            <a:pathLst>
              <a:path w="75564" h="55245">
                <a:moveTo>
                  <a:pt x="0" y="16648"/>
                </a:moveTo>
                <a:lnTo>
                  <a:pt x="561" y="16269"/>
                </a:lnTo>
                <a:lnTo>
                  <a:pt x="16596" y="5157"/>
                </a:lnTo>
                <a:lnTo>
                  <a:pt x="27881" y="0"/>
                </a:lnTo>
                <a:lnTo>
                  <a:pt x="37169" y="2025"/>
                </a:lnTo>
                <a:lnTo>
                  <a:pt x="47212" y="12462"/>
                </a:lnTo>
                <a:lnTo>
                  <a:pt x="60762" y="32538"/>
                </a:lnTo>
                <a:lnTo>
                  <a:pt x="75193" y="5507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688831" y="4675998"/>
            <a:ext cx="77470" cy="54610"/>
          </a:xfrm>
          <a:custGeom>
            <a:avLst/>
            <a:gdLst/>
            <a:ahLst/>
            <a:cxnLst/>
            <a:rect l="l" t="t" r="r" b="b"/>
            <a:pathLst>
              <a:path w="77470" h="54610">
                <a:moveTo>
                  <a:pt x="0" y="19604"/>
                </a:moveTo>
                <a:lnTo>
                  <a:pt x="1880" y="18222"/>
                </a:lnTo>
                <a:lnTo>
                  <a:pt x="18137" y="5903"/>
                </a:lnTo>
                <a:lnTo>
                  <a:pt x="29571" y="0"/>
                </a:lnTo>
                <a:lnTo>
                  <a:pt x="38986" y="1693"/>
                </a:lnTo>
                <a:lnTo>
                  <a:pt x="49190" y="12166"/>
                </a:lnTo>
                <a:lnTo>
                  <a:pt x="62989" y="32600"/>
                </a:lnTo>
                <a:lnTo>
                  <a:pt x="76934" y="5439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684382" y="4656565"/>
            <a:ext cx="80645" cy="59690"/>
          </a:xfrm>
          <a:custGeom>
            <a:avLst/>
            <a:gdLst/>
            <a:ahLst/>
            <a:cxnLst/>
            <a:rect l="l" t="t" r="r" b="b"/>
            <a:pathLst>
              <a:path w="80645" h="59689">
                <a:moveTo>
                  <a:pt x="0" y="17051"/>
                </a:moveTo>
                <a:lnTo>
                  <a:pt x="16446" y="6423"/>
                </a:lnTo>
                <a:lnTo>
                  <a:pt x="28399" y="291"/>
                </a:lnTo>
                <a:lnTo>
                  <a:pt x="37740" y="0"/>
                </a:lnTo>
                <a:lnTo>
                  <a:pt x="46664" y="6695"/>
                </a:lnTo>
                <a:lnTo>
                  <a:pt x="57363" y="21522"/>
                </a:lnTo>
                <a:lnTo>
                  <a:pt x="72031" y="45626"/>
                </a:lnTo>
                <a:lnTo>
                  <a:pt x="80276" y="5929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679196" y="4636947"/>
            <a:ext cx="84455" cy="66040"/>
          </a:xfrm>
          <a:custGeom>
            <a:avLst/>
            <a:gdLst/>
            <a:ahLst/>
            <a:cxnLst/>
            <a:rect l="l" t="t" r="r" b="b"/>
            <a:pathLst>
              <a:path w="84454" h="66039">
                <a:moveTo>
                  <a:pt x="0" y="13511"/>
                </a:moveTo>
                <a:lnTo>
                  <a:pt x="15006" y="6209"/>
                </a:lnTo>
                <a:lnTo>
                  <a:pt x="27647" y="942"/>
                </a:lnTo>
                <a:lnTo>
                  <a:pt x="37336" y="0"/>
                </a:lnTo>
                <a:lnTo>
                  <a:pt x="45846" y="4523"/>
                </a:lnTo>
                <a:lnTo>
                  <a:pt x="54948" y="15653"/>
                </a:lnTo>
                <a:lnTo>
                  <a:pt x="66417" y="34533"/>
                </a:lnTo>
                <a:lnTo>
                  <a:pt x="82023" y="62304"/>
                </a:lnTo>
                <a:lnTo>
                  <a:pt x="83899" y="6559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673659" y="4609195"/>
            <a:ext cx="86360" cy="62865"/>
          </a:xfrm>
          <a:custGeom>
            <a:avLst/>
            <a:gdLst/>
            <a:ahLst/>
            <a:cxnLst/>
            <a:rect l="l" t="t" r="r" b="b"/>
            <a:pathLst>
              <a:path w="86360" h="62864">
                <a:moveTo>
                  <a:pt x="0" y="21240"/>
                </a:moveTo>
                <a:lnTo>
                  <a:pt x="2966" y="19315"/>
                </a:lnTo>
                <a:lnTo>
                  <a:pt x="20269" y="7323"/>
                </a:lnTo>
                <a:lnTo>
                  <a:pt x="32595" y="483"/>
                </a:lnTo>
                <a:lnTo>
                  <a:pt x="42226" y="0"/>
                </a:lnTo>
                <a:lnTo>
                  <a:pt x="51449" y="7080"/>
                </a:lnTo>
                <a:lnTo>
                  <a:pt x="62547" y="22931"/>
                </a:lnTo>
                <a:lnTo>
                  <a:pt x="77806" y="48758"/>
                </a:lnTo>
                <a:lnTo>
                  <a:pt x="85801" y="6239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668759" y="4573957"/>
            <a:ext cx="82550" cy="52069"/>
          </a:xfrm>
          <a:custGeom>
            <a:avLst/>
            <a:gdLst/>
            <a:ahLst/>
            <a:cxnLst/>
            <a:rect l="l" t="t" r="r" b="b"/>
            <a:pathLst>
              <a:path w="82550" h="52070">
                <a:moveTo>
                  <a:pt x="0" y="38762"/>
                </a:moveTo>
                <a:lnTo>
                  <a:pt x="3687" y="34721"/>
                </a:lnTo>
                <a:lnTo>
                  <a:pt x="19860" y="15922"/>
                </a:lnTo>
                <a:lnTo>
                  <a:pt x="31342" y="4157"/>
                </a:lnTo>
                <a:lnTo>
                  <a:pt x="40313" y="0"/>
                </a:lnTo>
                <a:lnTo>
                  <a:pt x="48954" y="4026"/>
                </a:lnTo>
                <a:lnTo>
                  <a:pt x="59446" y="16810"/>
                </a:lnTo>
                <a:lnTo>
                  <a:pt x="73970" y="38928"/>
                </a:lnTo>
                <a:lnTo>
                  <a:pt x="82180" y="5160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637862" y="5238574"/>
            <a:ext cx="19050" cy="6985"/>
          </a:xfrm>
          <a:custGeom>
            <a:avLst/>
            <a:gdLst/>
            <a:ahLst/>
            <a:cxnLst/>
            <a:rect l="l" t="t" r="r" b="b"/>
            <a:pathLst>
              <a:path w="19050" h="6985">
                <a:moveTo>
                  <a:pt x="0" y="0"/>
                </a:moveTo>
                <a:lnTo>
                  <a:pt x="763" y="232"/>
                </a:lnTo>
                <a:lnTo>
                  <a:pt x="10331" y="3291"/>
                </a:lnTo>
                <a:lnTo>
                  <a:pt x="19005" y="683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639743" y="5230855"/>
            <a:ext cx="24765" cy="1270"/>
          </a:xfrm>
          <a:custGeom>
            <a:avLst/>
            <a:gdLst/>
            <a:ahLst/>
            <a:cxnLst/>
            <a:rect l="l" t="t" r="r" b="b"/>
            <a:pathLst>
              <a:path w="24764" h="1270">
                <a:moveTo>
                  <a:pt x="0" y="1168"/>
                </a:moveTo>
                <a:lnTo>
                  <a:pt x="2553" y="942"/>
                </a:lnTo>
                <a:lnTo>
                  <a:pt x="18475" y="0"/>
                </a:lnTo>
                <a:lnTo>
                  <a:pt x="24539" y="83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643454" y="5213188"/>
            <a:ext cx="31115" cy="6350"/>
          </a:xfrm>
          <a:custGeom>
            <a:avLst/>
            <a:gdLst/>
            <a:ahLst/>
            <a:cxnLst/>
            <a:rect l="l" t="t" r="r" b="b"/>
            <a:pathLst>
              <a:path w="31114" h="6350">
                <a:moveTo>
                  <a:pt x="0" y="5910"/>
                </a:moveTo>
                <a:lnTo>
                  <a:pt x="21165" y="859"/>
                </a:lnTo>
                <a:lnTo>
                  <a:pt x="30828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649266" y="5192110"/>
            <a:ext cx="34925" cy="6985"/>
          </a:xfrm>
          <a:custGeom>
            <a:avLst/>
            <a:gdLst/>
            <a:ahLst/>
            <a:cxnLst/>
            <a:rect l="l" t="t" r="r" b="b"/>
            <a:pathLst>
              <a:path w="34925" h="6985">
                <a:moveTo>
                  <a:pt x="0" y="6742"/>
                </a:moveTo>
                <a:lnTo>
                  <a:pt x="18521" y="2279"/>
                </a:lnTo>
                <a:lnTo>
                  <a:pt x="33698" y="0"/>
                </a:lnTo>
                <a:lnTo>
                  <a:pt x="34903" y="9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656846" y="5168014"/>
            <a:ext cx="38100" cy="3175"/>
          </a:xfrm>
          <a:custGeom>
            <a:avLst/>
            <a:gdLst/>
            <a:ahLst/>
            <a:cxnLst/>
            <a:rect l="l" t="t" r="r" b="b"/>
            <a:pathLst>
              <a:path w="38100" h="3175">
                <a:moveTo>
                  <a:pt x="0" y="2757"/>
                </a:moveTo>
                <a:lnTo>
                  <a:pt x="19875" y="150"/>
                </a:lnTo>
                <a:lnTo>
                  <a:pt x="34721" y="0"/>
                </a:lnTo>
                <a:lnTo>
                  <a:pt x="37939" y="91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666014" y="5134719"/>
            <a:ext cx="39370" cy="8255"/>
          </a:xfrm>
          <a:custGeom>
            <a:avLst/>
            <a:gdLst/>
            <a:ahLst/>
            <a:cxnLst/>
            <a:rect l="l" t="t" r="r" b="b"/>
            <a:pathLst>
              <a:path w="39370" h="8254">
                <a:moveTo>
                  <a:pt x="0" y="0"/>
                </a:moveTo>
                <a:lnTo>
                  <a:pt x="19568" y="1641"/>
                </a:lnTo>
                <a:lnTo>
                  <a:pt x="33750" y="5056"/>
                </a:lnTo>
                <a:lnTo>
                  <a:pt x="38917" y="819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674130" y="5098061"/>
            <a:ext cx="40640" cy="19685"/>
          </a:xfrm>
          <a:custGeom>
            <a:avLst/>
            <a:gdLst/>
            <a:ahLst/>
            <a:cxnLst/>
            <a:rect l="l" t="t" r="r" b="b"/>
            <a:pathLst>
              <a:path w="40639" h="19685">
                <a:moveTo>
                  <a:pt x="0" y="0"/>
                </a:moveTo>
                <a:lnTo>
                  <a:pt x="13535" y="3946"/>
                </a:lnTo>
                <a:lnTo>
                  <a:pt x="27023" y="9018"/>
                </a:lnTo>
                <a:lnTo>
                  <a:pt x="38010" y="16850"/>
                </a:lnTo>
                <a:lnTo>
                  <a:pt x="40229" y="1911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677548" y="5082419"/>
            <a:ext cx="43815" cy="14604"/>
          </a:xfrm>
          <a:custGeom>
            <a:avLst/>
            <a:gdLst/>
            <a:ahLst/>
            <a:cxnLst/>
            <a:rect l="l" t="t" r="r" b="b"/>
            <a:pathLst>
              <a:path w="43814" h="14604">
                <a:moveTo>
                  <a:pt x="0" y="0"/>
                </a:moveTo>
                <a:lnTo>
                  <a:pt x="13121" y="1296"/>
                </a:lnTo>
                <a:lnTo>
                  <a:pt x="27352" y="3978"/>
                </a:lnTo>
                <a:lnTo>
                  <a:pt x="38963" y="10486"/>
                </a:lnTo>
                <a:lnTo>
                  <a:pt x="43456" y="1454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681095" y="5063035"/>
            <a:ext cx="46990" cy="12700"/>
          </a:xfrm>
          <a:custGeom>
            <a:avLst/>
            <a:gdLst/>
            <a:ahLst/>
            <a:cxnLst/>
            <a:rect l="l" t="t" r="r" b="b"/>
            <a:pathLst>
              <a:path w="46989" h="12700">
                <a:moveTo>
                  <a:pt x="0" y="586"/>
                </a:moveTo>
                <a:lnTo>
                  <a:pt x="12253" y="0"/>
                </a:lnTo>
                <a:lnTo>
                  <a:pt x="27076" y="701"/>
                </a:lnTo>
                <a:lnTo>
                  <a:pt x="39190" y="6214"/>
                </a:lnTo>
                <a:lnTo>
                  <a:pt x="46625" y="1240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684977" y="5039363"/>
            <a:ext cx="49530" cy="13335"/>
          </a:xfrm>
          <a:custGeom>
            <a:avLst/>
            <a:gdLst/>
            <a:ahLst/>
            <a:cxnLst/>
            <a:rect l="l" t="t" r="r" b="b"/>
            <a:pathLst>
              <a:path w="49529" h="13335">
                <a:moveTo>
                  <a:pt x="0" y="2644"/>
                </a:moveTo>
                <a:lnTo>
                  <a:pt x="10724" y="916"/>
                </a:lnTo>
                <a:lnTo>
                  <a:pt x="26002" y="0"/>
                </a:lnTo>
                <a:lnTo>
                  <a:pt x="38509" y="4806"/>
                </a:lnTo>
                <a:lnTo>
                  <a:pt x="48998" y="1315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638555" y="5236160"/>
            <a:ext cx="21590" cy="3810"/>
          </a:xfrm>
          <a:custGeom>
            <a:avLst/>
            <a:gdLst/>
            <a:ahLst/>
            <a:cxnLst/>
            <a:rect l="l" t="t" r="r" b="b"/>
            <a:pathLst>
              <a:path w="21589" h="3810">
                <a:moveTo>
                  <a:pt x="0" y="0"/>
                </a:moveTo>
                <a:lnTo>
                  <a:pt x="3296" y="269"/>
                </a:lnTo>
                <a:lnTo>
                  <a:pt x="15486" y="1678"/>
                </a:lnTo>
                <a:lnTo>
                  <a:pt x="21501" y="335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641323" y="5222357"/>
            <a:ext cx="28575" cy="4445"/>
          </a:xfrm>
          <a:custGeom>
            <a:avLst/>
            <a:gdLst/>
            <a:ahLst/>
            <a:cxnLst/>
            <a:rect l="l" t="t" r="r" b="b"/>
            <a:pathLst>
              <a:path w="28575" h="4445">
                <a:moveTo>
                  <a:pt x="0" y="4160"/>
                </a:moveTo>
                <a:lnTo>
                  <a:pt x="7081" y="2852"/>
                </a:lnTo>
                <a:lnTo>
                  <a:pt x="27059" y="0"/>
                </a:lnTo>
                <a:lnTo>
                  <a:pt x="27968" y="6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646007" y="5202902"/>
            <a:ext cx="33655" cy="7620"/>
          </a:xfrm>
          <a:custGeom>
            <a:avLst/>
            <a:gdLst/>
            <a:ahLst/>
            <a:cxnLst/>
            <a:rect l="l" t="t" r="r" b="b"/>
            <a:pathLst>
              <a:path w="33654" h="7620">
                <a:moveTo>
                  <a:pt x="0" y="7303"/>
                </a:moveTo>
                <a:lnTo>
                  <a:pt x="21344" y="1938"/>
                </a:lnTo>
                <a:lnTo>
                  <a:pt x="33249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652934" y="5180913"/>
            <a:ext cx="36830" cy="5715"/>
          </a:xfrm>
          <a:custGeom>
            <a:avLst/>
            <a:gdLst/>
            <a:ahLst/>
            <a:cxnLst/>
            <a:rect l="l" t="t" r="r" b="b"/>
            <a:pathLst>
              <a:path w="36829" h="5714">
                <a:moveTo>
                  <a:pt x="0" y="5167"/>
                </a:moveTo>
                <a:lnTo>
                  <a:pt x="23258" y="865"/>
                </a:lnTo>
                <a:lnTo>
                  <a:pt x="3642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661101" y="5153512"/>
            <a:ext cx="39370" cy="2540"/>
          </a:xfrm>
          <a:custGeom>
            <a:avLst/>
            <a:gdLst/>
            <a:ahLst/>
            <a:cxnLst/>
            <a:rect l="l" t="t" r="r" b="b"/>
            <a:pathLst>
              <a:path w="39370" h="2539">
                <a:moveTo>
                  <a:pt x="0" y="526"/>
                </a:moveTo>
                <a:lnTo>
                  <a:pt x="259" y="523"/>
                </a:lnTo>
                <a:lnTo>
                  <a:pt x="23973" y="0"/>
                </a:lnTo>
                <a:lnTo>
                  <a:pt x="38555" y="1951"/>
                </a:lnTo>
                <a:lnTo>
                  <a:pt x="38877" y="209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670605" y="5114195"/>
            <a:ext cx="40005" cy="15240"/>
          </a:xfrm>
          <a:custGeom>
            <a:avLst/>
            <a:gdLst/>
            <a:ahLst/>
            <a:cxnLst/>
            <a:rect l="l" t="t" r="r" b="b"/>
            <a:pathLst>
              <a:path w="40004" h="15239">
                <a:moveTo>
                  <a:pt x="0" y="0"/>
                </a:moveTo>
                <a:lnTo>
                  <a:pt x="293" y="78"/>
                </a:lnTo>
                <a:lnTo>
                  <a:pt x="22874" y="5921"/>
                </a:lnTo>
                <a:lnTo>
                  <a:pt x="36744" y="12269"/>
                </a:lnTo>
                <a:lnTo>
                  <a:pt x="39739" y="1483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675648" y="5091115"/>
            <a:ext cx="42545" cy="15875"/>
          </a:xfrm>
          <a:custGeom>
            <a:avLst/>
            <a:gdLst/>
            <a:ahLst/>
            <a:cxnLst/>
            <a:rect l="l" t="t" r="r" b="b"/>
            <a:pathLst>
              <a:path w="42545" h="15875">
                <a:moveTo>
                  <a:pt x="0" y="0"/>
                </a:moveTo>
                <a:lnTo>
                  <a:pt x="17385" y="3593"/>
                </a:lnTo>
                <a:lnTo>
                  <a:pt x="31317" y="7989"/>
                </a:lnTo>
                <a:lnTo>
                  <a:pt x="42211" y="1541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679230" y="5074003"/>
            <a:ext cx="45720" cy="12065"/>
          </a:xfrm>
          <a:custGeom>
            <a:avLst/>
            <a:gdLst/>
            <a:ahLst/>
            <a:cxnLst/>
            <a:rect l="l" t="t" r="r" b="b"/>
            <a:pathLst>
              <a:path w="45720" h="12064">
                <a:moveTo>
                  <a:pt x="0" y="0"/>
                </a:moveTo>
                <a:lnTo>
                  <a:pt x="16838" y="687"/>
                </a:lnTo>
                <a:lnTo>
                  <a:pt x="31444" y="2985"/>
                </a:lnTo>
                <a:lnTo>
                  <a:pt x="43386" y="9670"/>
                </a:lnTo>
                <a:lnTo>
                  <a:pt x="45514" y="1158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682839" y="5052544"/>
            <a:ext cx="48260" cy="10795"/>
          </a:xfrm>
          <a:custGeom>
            <a:avLst/>
            <a:gdLst/>
            <a:ahLst/>
            <a:cxnLst/>
            <a:rect l="l" t="t" r="r" b="b"/>
            <a:pathLst>
              <a:path w="48260" h="10795">
                <a:moveTo>
                  <a:pt x="0" y="1366"/>
                </a:moveTo>
                <a:lnTo>
                  <a:pt x="15909" y="0"/>
                </a:lnTo>
                <a:lnTo>
                  <a:pt x="31043" y="588"/>
                </a:lnTo>
                <a:lnTo>
                  <a:pt x="43440" y="6518"/>
                </a:lnTo>
                <a:lnTo>
                  <a:pt x="48235" y="1060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686919" y="5027814"/>
            <a:ext cx="50800" cy="12700"/>
          </a:xfrm>
          <a:custGeom>
            <a:avLst/>
            <a:gdLst/>
            <a:ahLst/>
            <a:cxnLst/>
            <a:rect l="l" t="t" r="r" b="b"/>
            <a:pathLst>
              <a:path w="50800" h="12700">
                <a:moveTo>
                  <a:pt x="0" y="3383"/>
                </a:moveTo>
                <a:lnTo>
                  <a:pt x="14182" y="778"/>
                </a:lnTo>
                <a:lnTo>
                  <a:pt x="29715" y="0"/>
                </a:lnTo>
                <a:lnTo>
                  <a:pt x="42461" y="5447"/>
                </a:lnTo>
                <a:lnTo>
                  <a:pt x="50487" y="1213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649836" y="4495800"/>
            <a:ext cx="99277" cy="99705"/>
          </a:xfrm>
          <a:prstGeom prst="rect">
            <a:avLst/>
          </a:prstGeom>
          <a:blipFill>
            <a:blip r:embed="rId9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652198" y="4495647"/>
            <a:ext cx="96826" cy="100152"/>
          </a:xfrm>
          <a:prstGeom prst="rect">
            <a:avLst/>
          </a:prstGeom>
          <a:blipFill>
            <a:blip r:embed="rId9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653620" y="4495520"/>
            <a:ext cx="95328" cy="99834"/>
          </a:xfrm>
          <a:prstGeom prst="rect">
            <a:avLst/>
          </a:prstGeom>
          <a:blipFill>
            <a:blip r:embed="rId10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655043" y="4495368"/>
            <a:ext cx="93829" cy="100037"/>
          </a:xfrm>
          <a:prstGeom prst="rect">
            <a:avLst/>
          </a:prstGeom>
          <a:blipFill>
            <a:blip r:embed="rId10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656465" y="4495228"/>
            <a:ext cx="92322" cy="99885"/>
          </a:xfrm>
          <a:prstGeom prst="rect">
            <a:avLst/>
          </a:prstGeom>
          <a:blipFill>
            <a:blip r:embed="rId10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657887" y="4495076"/>
            <a:ext cx="90817" cy="99758"/>
          </a:xfrm>
          <a:prstGeom prst="rect">
            <a:avLst/>
          </a:prstGeom>
          <a:blipFill>
            <a:blip r:embed="rId10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659158" y="4494936"/>
            <a:ext cx="89466" cy="99618"/>
          </a:xfrm>
          <a:prstGeom prst="rect">
            <a:avLst/>
          </a:prstGeom>
          <a:blipFill>
            <a:blip r:embed="rId10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660330" y="4494796"/>
            <a:ext cx="88215" cy="99479"/>
          </a:xfrm>
          <a:prstGeom prst="rect">
            <a:avLst/>
          </a:prstGeom>
          <a:blipFill>
            <a:blip r:embed="rId10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660199" y="4494657"/>
            <a:ext cx="88259" cy="99326"/>
          </a:xfrm>
          <a:prstGeom prst="rect">
            <a:avLst/>
          </a:prstGeom>
          <a:blipFill>
            <a:blip r:embed="rId10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659983" y="4494504"/>
            <a:ext cx="88394" cy="99199"/>
          </a:xfrm>
          <a:prstGeom prst="rect">
            <a:avLst/>
          </a:prstGeom>
          <a:blipFill>
            <a:blip r:embed="rId10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659767" y="4494364"/>
            <a:ext cx="88533" cy="99707"/>
          </a:xfrm>
          <a:prstGeom prst="rect">
            <a:avLst/>
          </a:prstGeom>
          <a:blipFill>
            <a:blip r:embed="rId10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659526" y="4494225"/>
            <a:ext cx="88691" cy="100622"/>
          </a:xfrm>
          <a:prstGeom prst="rect">
            <a:avLst/>
          </a:prstGeom>
          <a:blipFill>
            <a:blip r:embed="rId10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662764" y="4514050"/>
            <a:ext cx="17259" cy="60579"/>
          </a:xfrm>
          <a:prstGeom prst="rect">
            <a:avLst/>
          </a:prstGeom>
          <a:blipFill>
            <a:blip r:embed="rId1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675591" y="4508309"/>
            <a:ext cx="64454" cy="68008"/>
          </a:xfrm>
          <a:prstGeom prst="rect">
            <a:avLst/>
          </a:prstGeom>
          <a:blipFill>
            <a:blip r:embed="rId1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675604" y="4509414"/>
            <a:ext cx="64447" cy="66916"/>
          </a:xfrm>
          <a:prstGeom prst="rect">
            <a:avLst/>
          </a:prstGeom>
          <a:blipFill>
            <a:blip r:embed="rId1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675909" y="4509414"/>
            <a:ext cx="64142" cy="66103"/>
          </a:xfrm>
          <a:prstGeom prst="rect">
            <a:avLst/>
          </a:prstGeom>
          <a:blipFill>
            <a:blip r:embed="rId1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695114" y="4574393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0" y="118"/>
                </a:moveTo>
                <a:lnTo>
                  <a:pt x="200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699362" y="4550017"/>
            <a:ext cx="39370" cy="12700"/>
          </a:xfrm>
          <a:custGeom>
            <a:avLst/>
            <a:gdLst/>
            <a:ahLst/>
            <a:cxnLst/>
            <a:rect l="l" t="t" r="r" b="b"/>
            <a:pathLst>
              <a:path w="39370" h="12700">
                <a:moveTo>
                  <a:pt x="0" y="0"/>
                </a:moveTo>
                <a:lnTo>
                  <a:pt x="8971" y="1994"/>
                </a:lnTo>
                <a:lnTo>
                  <a:pt x="37919" y="12079"/>
                </a:lnTo>
                <a:lnTo>
                  <a:pt x="38821" y="1267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687054" y="4526162"/>
            <a:ext cx="52069" cy="20955"/>
          </a:xfrm>
          <a:custGeom>
            <a:avLst/>
            <a:gdLst/>
            <a:ahLst/>
            <a:cxnLst/>
            <a:rect l="l" t="t" r="r" b="b"/>
            <a:pathLst>
              <a:path w="52070" h="20954">
                <a:moveTo>
                  <a:pt x="0" y="1078"/>
                </a:moveTo>
                <a:lnTo>
                  <a:pt x="8797" y="0"/>
                </a:lnTo>
                <a:lnTo>
                  <a:pt x="27558" y="3720"/>
                </a:lnTo>
                <a:lnTo>
                  <a:pt x="51510" y="2095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728058" y="4509516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5">
                <a:moveTo>
                  <a:pt x="0" y="0"/>
                </a:moveTo>
                <a:lnTo>
                  <a:pt x="2436" y="402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699817" y="4562709"/>
            <a:ext cx="27305" cy="3810"/>
          </a:xfrm>
          <a:custGeom>
            <a:avLst/>
            <a:gdLst/>
            <a:ahLst/>
            <a:cxnLst/>
            <a:rect l="l" t="t" r="r" b="b"/>
            <a:pathLst>
              <a:path w="27304" h="3810">
                <a:moveTo>
                  <a:pt x="0" y="0"/>
                </a:moveTo>
                <a:lnTo>
                  <a:pt x="10834" y="1737"/>
                </a:lnTo>
                <a:lnTo>
                  <a:pt x="26828" y="358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685396" y="4533835"/>
            <a:ext cx="0" cy="0"/>
          </a:xfrm>
          <a:custGeom>
            <a:avLst/>
            <a:gdLst/>
            <a:ahLst/>
            <a:cxnLst/>
            <a:rect l="l" t="t" r="r" b="b"/>
            <a:pathLst>
              <a:path w="0" h="0">
                <a:moveTo>
                  <a:pt x="0" y="0"/>
                </a:moveTo>
                <a:lnTo>
                  <a:pt x="11" y="1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691515" y="4538953"/>
            <a:ext cx="47625" cy="17780"/>
          </a:xfrm>
          <a:custGeom>
            <a:avLst/>
            <a:gdLst/>
            <a:ahLst/>
            <a:cxnLst/>
            <a:rect l="l" t="t" r="r" b="b"/>
            <a:pathLst>
              <a:path w="47625" h="17779">
                <a:moveTo>
                  <a:pt x="0" y="0"/>
                </a:moveTo>
                <a:lnTo>
                  <a:pt x="17136" y="2793"/>
                </a:lnTo>
                <a:lnTo>
                  <a:pt x="47600" y="1760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702230" y="4518371"/>
            <a:ext cx="36195" cy="22860"/>
          </a:xfrm>
          <a:custGeom>
            <a:avLst/>
            <a:gdLst/>
            <a:ahLst/>
            <a:cxnLst/>
            <a:rect l="l" t="t" r="r" b="b"/>
            <a:pathLst>
              <a:path w="36195" h="22860">
                <a:moveTo>
                  <a:pt x="0" y="0"/>
                </a:moveTo>
                <a:lnTo>
                  <a:pt x="11525" y="2418"/>
                </a:lnTo>
                <a:lnTo>
                  <a:pt x="35785" y="2267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618084" y="5209032"/>
            <a:ext cx="91674" cy="107886"/>
          </a:xfrm>
          <a:prstGeom prst="rect">
            <a:avLst/>
          </a:prstGeom>
          <a:blipFill>
            <a:blip r:embed="rId1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618719" y="5209044"/>
            <a:ext cx="91039" cy="106873"/>
          </a:xfrm>
          <a:prstGeom prst="rect">
            <a:avLst/>
          </a:prstGeom>
          <a:blipFill>
            <a:blip r:embed="rId1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619348" y="5209044"/>
            <a:ext cx="90410" cy="106718"/>
          </a:xfrm>
          <a:prstGeom prst="rect">
            <a:avLst/>
          </a:prstGeom>
          <a:blipFill>
            <a:blip r:embed="rId1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619968" y="5209032"/>
            <a:ext cx="89795" cy="106567"/>
          </a:xfrm>
          <a:prstGeom prst="rect">
            <a:avLst/>
          </a:prstGeom>
          <a:blipFill>
            <a:blip r:embed="rId1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620602" y="5209019"/>
            <a:ext cx="89044" cy="106419"/>
          </a:xfrm>
          <a:prstGeom prst="rect">
            <a:avLst/>
          </a:prstGeom>
          <a:blipFill>
            <a:blip r:embed="rId1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621229" y="5208955"/>
            <a:ext cx="88540" cy="106305"/>
          </a:xfrm>
          <a:prstGeom prst="rect">
            <a:avLst/>
          </a:prstGeom>
          <a:blipFill>
            <a:blip r:embed="rId1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621342" y="5208841"/>
            <a:ext cx="88427" cy="106245"/>
          </a:xfrm>
          <a:prstGeom prst="rect">
            <a:avLst/>
          </a:prstGeom>
          <a:blipFill>
            <a:blip r:embed="rId1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621020" y="5208625"/>
            <a:ext cx="88749" cy="106278"/>
          </a:xfrm>
          <a:prstGeom prst="rect">
            <a:avLst/>
          </a:prstGeom>
          <a:blipFill>
            <a:blip r:embed="rId1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620194" y="5208308"/>
            <a:ext cx="89577" cy="106403"/>
          </a:xfrm>
          <a:prstGeom prst="rect">
            <a:avLst/>
          </a:prstGeom>
          <a:blipFill>
            <a:blip r:embed="rId1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619381" y="5207876"/>
            <a:ext cx="90389" cy="106641"/>
          </a:xfrm>
          <a:prstGeom prst="rect">
            <a:avLst/>
          </a:prstGeom>
          <a:blipFill>
            <a:blip r:embed="rId1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618569" y="5207355"/>
            <a:ext cx="91202" cy="106962"/>
          </a:xfrm>
          <a:prstGeom prst="rect">
            <a:avLst/>
          </a:prstGeom>
          <a:blipFill>
            <a:blip r:embed="rId1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617743" y="5206733"/>
            <a:ext cx="92028" cy="108167"/>
          </a:xfrm>
          <a:prstGeom prst="rect">
            <a:avLst/>
          </a:prstGeom>
          <a:blipFill>
            <a:blip r:embed="rId1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600787" y="5293283"/>
            <a:ext cx="93313" cy="108324"/>
          </a:xfrm>
          <a:prstGeom prst="rect">
            <a:avLst/>
          </a:prstGeom>
          <a:blipFill>
            <a:blip r:embed="rId1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601373" y="5293309"/>
            <a:ext cx="92738" cy="107137"/>
          </a:xfrm>
          <a:prstGeom prst="rect">
            <a:avLst/>
          </a:prstGeom>
          <a:blipFill>
            <a:blip r:embed="rId1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601960" y="5293321"/>
            <a:ext cx="92151" cy="106948"/>
          </a:xfrm>
          <a:prstGeom prst="rect">
            <a:avLst/>
          </a:prstGeom>
          <a:blipFill>
            <a:blip r:embed="rId1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602546" y="5293296"/>
            <a:ext cx="91572" cy="106784"/>
          </a:xfrm>
          <a:prstGeom prst="rect">
            <a:avLst/>
          </a:prstGeom>
          <a:blipFill>
            <a:blip r:embed="rId1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603136" y="5293220"/>
            <a:ext cx="90987" cy="106676"/>
          </a:xfrm>
          <a:prstGeom prst="rect">
            <a:avLst/>
          </a:prstGeom>
          <a:blipFill>
            <a:blip r:embed="rId1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603735" y="5293068"/>
            <a:ext cx="90391" cy="106632"/>
          </a:xfrm>
          <a:prstGeom prst="rect">
            <a:avLst/>
          </a:prstGeom>
          <a:blipFill>
            <a:blip r:embed="rId1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603887" y="5292839"/>
            <a:ext cx="90249" cy="106662"/>
          </a:xfrm>
          <a:prstGeom prst="rect">
            <a:avLst/>
          </a:prstGeom>
          <a:blipFill>
            <a:blip r:embed="rId1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603671" y="5292559"/>
            <a:ext cx="90467" cy="106730"/>
          </a:xfrm>
          <a:prstGeom prst="rect">
            <a:avLst/>
          </a:prstGeom>
          <a:blipFill>
            <a:blip r:embed="rId1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602846" y="5292242"/>
            <a:ext cx="91303" cy="106835"/>
          </a:xfrm>
          <a:prstGeom prst="rect">
            <a:avLst/>
          </a:prstGeom>
          <a:blipFill>
            <a:blip r:embed="rId1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602033" y="5291886"/>
            <a:ext cx="92116" cy="106972"/>
          </a:xfrm>
          <a:prstGeom prst="rect">
            <a:avLst/>
          </a:prstGeom>
          <a:blipFill>
            <a:blip r:embed="rId1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601220" y="5291493"/>
            <a:ext cx="92931" cy="107206"/>
          </a:xfrm>
          <a:prstGeom prst="rect">
            <a:avLst/>
          </a:prstGeom>
          <a:blipFill>
            <a:blip r:embed="rId1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600420" y="5291086"/>
            <a:ext cx="93741" cy="108505"/>
          </a:xfrm>
          <a:prstGeom prst="rect">
            <a:avLst/>
          </a:prstGeom>
          <a:blipFill>
            <a:blip r:embed="rId1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609450" y="5303177"/>
            <a:ext cx="25400" cy="70167"/>
          </a:xfrm>
          <a:prstGeom prst="rect">
            <a:avLst/>
          </a:prstGeom>
          <a:blipFill>
            <a:blip r:embed="rId1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618594" y="5313502"/>
            <a:ext cx="72059" cy="73317"/>
          </a:xfrm>
          <a:prstGeom prst="rect">
            <a:avLst/>
          </a:prstGeom>
          <a:blipFill>
            <a:blip r:embed="rId1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618594" y="5313679"/>
            <a:ext cx="72047" cy="73139"/>
          </a:xfrm>
          <a:prstGeom prst="rect">
            <a:avLst/>
          </a:prstGeom>
          <a:blipFill>
            <a:blip r:embed="rId1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618632" y="5313641"/>
            <a:ext cx="72009" cy="72133"/>
          </a:xfrm>
          <a:prstGeom prst="rect">
            <a:avLst/>
          </a:prstGeom>
          <a:blipFill>
            <a:blip r:embed="rId1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685261" y="5320690"/>
            <a:ext cx="1270" cy="12065"/>
          </a:xfrm>
          <a:custGeom>
            <a:avLst/>
            <a:gdLst/>
            <a:ahLst/>
            <a:cxnLst/>
            <a:rect l="l" t="t" r="r" b="b"/>
            <a:pathLst>
              <a:path w="1270" h="12064">
                <a:moveTo>
                  <a:pt x="0" y="0"/>
                </a:moveTo>
                <a:lnTo>
                  <a:pt x="990" y="1198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666956" y="538095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1502" y="134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677585" y="5361368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70">
                <a:moveTo>
                  <a:pt x="0" y="0"/>
                </a:moveTo>
                <a:lnTo>
                  <a:pt x="347" y="106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641644" y="5353938"/>
            <a:ext cx="26670" cy="28575"/>
          </a:xfrm>
          <a:custGeom>
            <a:avLst/>
            <a:gdLst/>
            <a:ahLst/>
            <a:cxnLst/>
            <a:rect l="l" t="t" r="r" b="b"/>
            <a:pathLst>
              <a:path w="26670" h="28575">
                <a:moveTo>
                  <a:pt x="0" y="0"/>
                </a:moveTo>
                <a:lnTo>
                  <a:pt x="26680" y="2842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666649" y="5321825"/>
            <a:ext cx="11430" cy="41275"/>
          </a:xfrm>
          <a:custGeom>
            <a:avLst/>
            <a:gdLst/>
            <a:ahLst/>
            <a:cxnLst/>
            <a:rect l="l" t="t" r="r" b="b"/>
            <a:pathLst>
              <a:path w="11429" h="41275">
                <a:moveTo>
                  <a:pt x="0" y="0"/>
                </a:moveTo>
                <a:lnTo>
                  <a:pt x="11228" y="4074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627285" y="5377634"/>
            <a:ext cx="18415" cy="4445"/>
          </a:xfrm>
          <a:custGeom>
            <a:avLst/>
            <a:gdLst/>
            <a:ahLst/>
            <a:cxnLst/>
            <a:rect l="l" t="t" r="r" b="b"/>
            <a:pathLst>
              <a:path w="18414" h="4445">
                <a:moveTo>
                  <a:pt x="0" y="0"/>
                </a:moveTo>
                <a:lnTo>
                  <a:pt x="17961" y="394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644462" y="5322418"/>
            <a:ext cx="28575" cy="52705"/>
          </a:xfrm>
          <a:custGeom>
            <a:avLst/>
            <a:gdLst/>
            <a:ahLst/>
            <a:cxnLst/>
            <a:rect l="l" t="t" r="r" b="b"/>
            <a:pathLst>
              <a:path w="28575" h="52704">
                <a:moveTo>
                  <a:pt x="0" y="0"/>
                </a:moveTo>
                <a:lnTo>
                  <a:pt x="11565" y="14128"/>
                </a:lnTo>
                <a:lnTo>
                  <a:pt x="28370" y="5235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677536" y="5321225"/>
            <a:ext cx="5080" cy="27940"/>
          </a:xfrm>
          <a:custGeom>
            <a:avLst/>
            <a:gdLst/>
            <a:ahLst/>
            <a:cxnLst/>
            <a:rect l="l" t="t" r="r" b="b"/>
            <a:pathLst>
              <a:path w="5079" h="27939">
                <a:moveTo>
                  <a:pt x="0" y="0"/>
                </a:moveTo>
                <a:lnTo>
                  <a:pt x="4837" y="2782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685261" y="5320697"/>
            <a:ext cx="1270" cy="14604"/>
          </a:xfrm>
          <a:custGeom>
            <a:avLst/>
            <a:gdLst/>
            <a:ahLst/>
            <a:cxnLst/>
            <a:rect l="l" t="t" r="r" b="b"/>
            <a:pathLst>
              <a:path w="1270" h="14604">
                <a:moveTo>
                  <a:pt x="0" y="0"/>
                </a:moveTo>
                <a:lnTo>
                  <a:pt x="1159" y="1403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666956" y="538095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1506" y="134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677585" y="5361368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70">
                <a:moveTo>
                  <a:pt x="0" y="0"/>
                </a:moveTo>
                <a:lnTo>
                  <a:pt x="324" y="99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641644" y="5353938"/>
            <a:ext cx="26670" cy="28575"/>
          </a:xfrm>
          <a:custGeom>
            <a:avLst/>
            <a:gdLst/>
            <a:ahLst/>
            <a:cxnLst/>
            <a:rect l="l" t="t" r="r" b="b"/>
            <a:pathLst>
              <a:path w="26670" h="28575">
                <a:moveTo>
                  <a:pt x="0" y="0"/>
                </a:moveTo>
                <a:lnTo>
                  <a:pt x="26680" y="2842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666649" y="5321825"/>
            <a:ext cx="11430" cy="41275"/>
          </a:xfrm>
          <a:custGeom>
            <a:avLst/>
            <a:gdLst/>
            <a:ahLst/>
            <a:cxnLst/>
            <a:rect l="l" t="t" r="r" b="b"/>
            <a:pathLst>
              <a:path w="11429" h="41275">
                <a:moveTo>
                  <a:pt x="0" y="0"/>
                </a:moveTo>
                <a:lnTo>
                  <a:pt x="11209" y="4067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627285" y="5377634"/>
            <a:ext cx="18415" cy="4445"/>
          </a:xfrm>
          <a:custGeom>
            <a:avLst/>
            <a:gdLst/>
            <a:ahLst/>
            <a:cxnLst/>
            <a:rect l="l" t="t" r="r" b="b"/>
            <a:pathLst>
              <a:path w="18414" h="4445">
                <a:moveTo>
                  <a:pt x="0" y="0"/>
                </a:moveTo>
                <a:lnTo>
                  <a:pt x="17961" y="394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644462" y="5322418"/>
            <a:ext cx="28575" cy="52705"/>
          </a:xfrm>
          <a:custGeom>
            <a:avLst/>
            <a:gdLst/>
            <a:ahLst/>
            <a:cxnLst/>
            <a:rect l="l" t="t" r="r" b="b"/>
            <a:pathLst>
              <a:path w="28575" h="52704">
                <a:moveTo>
                  <a:pt x="0" y="0"/>
                </a:moveTo>
                <a:lnTo>
                  <a:pt x="11565" y="14128"/>
                </a:lnTo>
                <a:lnTo>
                  <a:pt x="28343" y="5230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677536" y="5321225"/>
            <a:ext cx="5080" cy="28575"/>
          </a:xfrm>
          <a:custGeom>
            <a:avLst/>
            <a:gdLst/>
            <a:ahLst/>
            <a:cxnLst/>
            <a:rect l="l" t="t" r="r" b="b"/>
            <a:pathLst>
              <a:path w="5079" h="28575">
                <a:moveTo>
                  <a:pt x="0" y="0"/>
                </a:moveTo>
                <a:lnTo>
                  <a:pt x="4862" y="2797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642444" y="5220322"/>
            <a:ext cx="64604" cy="92582"/>
          </a:xfrm>
          <a:prstGeom prst="rect">
            <a:avLst/>
          </a:prstGeom>
          <a:blipFill>
            <a:blip r:embed="rId1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642546" y="5220271"/>
            <a:ext cx="64503" cy="91452"/>
          </a:xfrm>
          <a:prstGeom prst="rect">
            <a:avLst/>
          </a:prstGeom>
          <a:blipFill>
            <a:blip r:embed="rId1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656336" y="5292082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0" y="0"/>
                </a:moveTo>
                <a:lnTo>
                  <a:pt x="809" y="2201"/>
                </a:lnTo>
                <a:lnTo>
                  <a:pt x="14859" y="1490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661061" y="5265811"/>
            <a:ext cx="27305" cy="40005"/>
          </a:xfrm>
          <a:custGeom>
            <a:avLst/>
            <a:gdLst/>
            <a:ahLst/>
            <a:cxnLst/>
            <a:rect l="l" t="t" r="r" b="b"/>
            <a:pathLst>
              <a:path w="27304" h="40004">
                <a:moveTo>
                  <a:pt x="0" y="0"/>
                </a:moveTo>
                <a:lnTo>
                  <a:pt x="8608" y="10376"/>
                </a:lnTo>
                <a:lnTo>
                  <a:pt x="23895" y="31476"/>
                </a:lnTo>
                <a:lnTo>
                  <a:pt x="27223" y="3945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660570" y="5232405"/>
            <a:ext cx="33020" cy="59055"/>
          </a:xfrm>
          <a:custGeom>
            <a:avLst/>
            <a:gdLst/>
            <a:ahLst/>
            <a:cxnLst/>
            <a:rect l="l" t="t" r="r" b="b"/>
            <a:pathLst>
              <a:path w="33020" h="59054">
                <a:moveTo>
                  <a:pt x="0" y="0"/>
                </a:moveTo>
                <a:lnTo>
                  <a:pt x="11149" y="8404"/>
                </a:lnTo>
                <a:lnTo>
                  <a:pt x="26356" y="33839"/>
                </a:lnTo>
                <a:lnTo>
                  <a:pt x="32509" y="58537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651458" y="5300053"/>
            <a:ext cx="7620" cy="6350"/>
          </a:xfrm>
          <a:custGeom>
            <a:avLst/>
            <a:gdLst/>
            <a:ahLst/>
            <a:cxnLst/>
            <a:rect l="l" t="t" r="r" b="b"/>
            <a:pathLst>
              <a:path w="7620" h="6350">
                <a:moveTo>
                  <a:pt x="0" y="0"/>
                </a:moveTo>
                <a:lnTo>
                  <a:pt x="5006" y="5111"/>
                </a:lnTo>
                <a:lnTo>
                  <a:pt x="7390" y="614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660715" y="5284923"/>
            <a:ext cx="18415" cy="22860"/>
          </a:xfrm>
          <a:custGeom>
            <a:avLst/>
            <a:gdLst/>
            <a:ahLst/>
            <a:cxnLst/>
            <a:rect l="l" t="t" r="r" b="b"/>
            <a:pathLst>
              <a:path w="18414" h="22860">
                <a:moveTo>
                  <a:pt x="0" y="0"/>
                </a:moveTo>
                <a:lnTo>
                  <a:pt x="14520" y="17049"/>
                </a:lnTo>
                <a:lnTo>
                  <a:pt x="18143" y="2244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652272" y="5235359"/>
            <a:ext cx="38735" cy="62865"/>
          </a:xfrm>
          <a:custGeom>
            <a:avLst/>
            <a:gdLst/>
            <a:ahLst/>
            <a:cxnLst/>
            <a:rect l="l" t="t" r="r" b="b"/>
            <a:pathLst>
              <a:path w="38735" h="62864">
                <a:moveTo>
                  <a:pt x="0" y="0"/>
                </a:moveTo>
                <a:lnTo>
                  <a:pt x="6501" y="12413"/>
                </a:lnTo>
                <a:lnTo>
                  <a:pt x="19439" y="26240"/>
                </a:lnTo>
                <a:lnTo>
                  <a:pt x="35023" y="51309"/>
                </a:lnTo>
                <a:lnTo>
                  <a:pt x="38670" y="6271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626328" y="5219039"/>
            <a:ext cx="24066" cy="70561"/>
          </a:xfrm>
          <a:prstGeom prst="rect">
            <a:avLst/>
          </a:prstGeom>
          <a:blipFill>
            <a:blip r:embed="rId1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896774" y="4543577"/>
            <a:ext cx="100253" cy="109459"/>
          </a:xfrm>
          <a:prstGeom prst="rect">
            <a:avLst/>
          </a:prstGeom>
          <a:blipFill>
            <a:blip r:embed="rId1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896902" y="4543742"/>
            <a:ext cx="99250" cy="109186"/>
          </a:xfrm>
          <a:prstGeom prst="rect">
            <a:avLst/>
          </a:prstGeom>
          <a:blipFill>
            <a:blip r:embed="rId1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897041" y="4543805"/>
            <a:ext cx="98678" cy="109012"/>
          </a:xfrm>
          <a:prstGeom prst="rect">
            <a:avLst/>
          </a:prstGeom>
          <a:blipFill>
            <a:blip r:embed="rId1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897168" y="4543768"/>
            <a:ext cx="98132" cy="108942"/>
          </a:xfrm>
          <a:prstGeom prst="rect">
            <a:avLst/>
          </a:prstGeom>
          <a:blipFill>
            <a:blip r:embed="rId1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897308" y="4543691"/>
            <a:ext cx="97548" cy="111798"/>
          </a:xfrm>
          <a:prstGeom prst="rect">
            <a:avLst/>
          </a:prstGeom>
          <a:blipFill>
            <a:blip r:embed="rId1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897448" y="4543577"/>
            <a:ext cx="96989" cy="111671"/>
          </a:xfrm>
          <a:prstGeom prst="rect">
            <a:avLst/>
          </a:prstGeom>
          <a:blipFill>
            <a:blip r:embed="rId1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897575" y="4543450"/>
            <a:ext cx="96431" cy="111544"/>
          </a:xfrm>
          <a:prstGeom prst="rect">
            <a:avLst/>
          </a:prstGeom>
          <a:blipFill>
            <a:blip r:embed="rId1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897714" y="4543285"/>
            <a:ext cx="95935" cy="111455"/>
          </a:xfrm>
          <a:prstGeom prst="rect">
            <a:avLst/>
          </a:prstGeom>
          <a:blipFill>
            <a:blip r:embed="rId1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897841" y="4543120"/>
            <a:ext cx="95808" cy="111366"/>
          </a:xfrm>
          <a:prstGeom prst="rect">
            <a:avLst/>
          </a:prstGeom>
          <a:blipFill>
            <a:blip r:embed="rId1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897969" y="4542942"/>
            <a:ext cx="95694" cy="111290"/>
          </a:xfrm>
          <a:prstGeom prst="rect">
            <a:avLst/>
          </a:prstGeom>
          <a:blipFill>
            <a:blip r:embed="rId1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898108" y="4542751"/>
            <a:ext cx="95554" cy="111239"/>
          </a:xfrm>
          <a:prstGeom prst="rect">
            <a:avLst/>
          </a:prstGeom>
          <a:blipFill>
            <a:blip r:embed="rId1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898248" y="4542561"/>
            <a:ext cx="95034" cy="111175"/>
          </a:xfrm>
          <a:prstGeom prst="rect">
            <a:avLst/>
          </a:prstGeom>
          <a:blipFill>
            <a:blip r:embed="rId1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843308" y="4598111"/>
            <a:ext cx="99999" cy="109835"/>
          </a:xfrm>
          <a:prstGeom prst="rect">
            <a:avLst/>
          </a:prstGeom>
          <a:blipFill>
            <a:blip r:embed="rId1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843435" y="4598301"/>
            <a:ext cx="98882" cy="109539"/>
          </a:xfrm>
          <a:prstGeom prst="rect">
            <a:avLst/>
          </a:prstGeom>
          <a:blipFill>
            <a:blip r:embed="rId1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843574" y="4598352"/>
            <a:ext cx="98310" cy="109389"/>
          </a:xfrm>
          <a:prstGeom prst="rect">
            <a:avLst/>
          </a:prstGeom>
          <a:blipFill>
            <a:blip r:embed="rId1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843701" y="4598314"/>
            <a:ext cx="97751" cy="109323"/>
          </a:xfrm>
          <a:prstGeom prst="rect">
            <a:avLst/>
          </a:prstGeom>
          <a:blipFill>
            <a:blip r:embed="rId1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843841" y="4598238"/>
            <a:ext cx="97180" cy="112179"/>
          </a:xfrm>
          <a:prstGeom prst="rect">
            <a:avLst/>
          </a:prstGeom>
          <a:blipFill>
            <a:blip r:embed="rId1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843968" y="4598123"/>
            <a:ext cx="96608" cy="112039"/>
          </a:xfrm>
          <a:prstGeom prst="rect">
            <a:avLst/>
          </a:prstGeom>
          <a:blipFill>
            <a:blip r:embed="rId1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844095" y="4597984"/>
            <a:ext cx="96062" cy="111925"/>
          </a:xfrm>
          <a:prstGeom prst="rect">
            <a:avLst/>
          </a:prstGeom>
          <a:blipFill>
            <a:blip r:embed="rId1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844222" y="4597818"/>
            <a:ext cx="95503" cy="111836"/>
          </a:xfrm>
          <a:prstGeom prst="rect">
            <a:avLst/>
          </a:prstGeom>
          <a:blipFill>
            <a:blip r:embed="rId1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844362" y="4597641"/>
            <a:ext cx="95326" cy="111772"/>
          </a:xfrm>
          <a:prstGeom prst="rect">
            <a:avLst/>
          </a:prstGeom>
          <a:blipFill>
            <a:blip r:embed="rId1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844489" y="4597463"/>
            <a:ext cx="95211" cy="111696"/>
          </a:xfrm>
          <a:prstGeom prst="rect">
            <a:avLst/>
          </a:prstGeom>
          <a:blipFill>
            <a:blip r:embed="rId1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844628" y="4597260"/>
            <a:ext cx="95072" cy="111645"/>
          </a:xfrm>
          <a:prstGeom prst="rect">
            <a:avLst/>
          </a:prstGeom>
          <a:blipFill>
            <a:blip r:embed="rId1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844756" y="4597056"/>
            <a:ext cx="94589" cy="111594"/>
          </a:xfrm>
          <a:prstGeom prst="rect">
            <a:avLst/>
          </a:prstGeom>
          <a:blipFill>
            <a:blip r:embed="rId1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892368" y="4640986"/>
            <a:ext cx="41554" cy="49733"/>
          </a:xfrm>
          <a:prstGeom prst="rect">
            <a:avLst/>
          </a:prstGeom>
          <a:blipFill>
            <a:blip r:embed="rId1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854687" y="4604905"/>
            <a:ext cx="66471" cy="81457"/>
          </a:xfrm>
          <a:prstGeom prst="rect">
            <a:avLst/>
          </a:prstGeom>
          <a:blipFill>
            <a:blip r:embed="rId1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854687" y="4607128"/>
            <a:ext cx="66471" cy="79222"/>
          </a:xfrm>
          <a:prstGeom prst="rect">
            <a:avLst/>
          </a:prstGeom>
          <a:blipFill>
            <a:blip r:embed="rId17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854687" y="4607128"/>
            <a:ext cx="67284" cy="79362"/>
          </a:xfrm>
          <a:prstGeom prst="rect">
            <a:avLst/>
          </a:prstGeom>
          <a:blipFill>
            <a:blip r:embed="rId17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858140" y="4655211"/>
            <a:ext cx="7620" cy="5715"/>
          </a:xfrm>
          <a:custGeom>
            <a:avLst/>
            <a:gdLst/>
            <a:ahLst/>
            <a:cxnLst/>
            <a:rect l="l" t="t" r="r" b="b"/>
            <a:pathLst>
              <a:path w="7620" h="5714">
                <a:moveTo>
                  <a:pt x="7288" y="518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865275" y="4635719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7170" y="4343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881120" y="4616046"/>
            <a:ext cx="8255" cy="6350"/>
          </a:xfrm>
          <a:custGeom>
            <a:avLst/>
            <a:gdLst/>
            <a:ahLst/>
            <a:cxnLst/>
            <a:rect l="l" t="t" r="r" b="b"/>
            <a:pathLst>
              <a:path w="8254" h="6350">
                <a:moveTo>
                  <a:pt x="7640" y="6248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859491" y="4644654"/>
            <a:ext cx="8255" cy="5715"/>
          </a:xfrm>
          <a:custGeom>
            <a:avLst/>
            <a:gdLst/>
            <a:ahLst/>
            <a:cxnLst/>
            <a:rect l="l" t="t" r="r" b="b"/>
            <a:pathLst>
              <a:path w="8254" h="5714">
                <a:moveTo>
                  <a:pt x="7671" y="5205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873344" y="4624915"/>
            <a:ext cx="7620" cy="6350"/>
          </a:xfrm>
          <a:custGeom>
            <a:avLst/>
            <a:gdLst/>
            <a:ahLst/>
            <a:cxnLst/>
            <a:rect l="l" t="t" r="r" b="b"/>
            <a:pathLst>
              <a:path w="7620" h="6350">
                <a:moveTo>
                  <a:pt x="7212" y="577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889688" y="4607904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4546" y="4634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863844" y="4648301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3503" y="1188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874905" y="4627473"/>
            <a:ext cx="7620" cy="1905"/>
          </a:xfrm>
          <a:custGeom>
            <a:avLst/>
            <a:gdLst/>
            <a:ahLst/>
            <a:cxnLst/>
            <a:rect l="l" t="t" r="r" b="b"/>
            <a:pathLst>
              <a:path w="7620" h="1904">
                <a:moveTo>
                  <a:pt x="7337" y="1397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889031" y="460846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460" y="772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865428" y="4660398"/>
            <a:ext cx="7620" cy="5715"/>
          </a:xfrm>
          <a:custGeom>
            <a:avLst/>
            <a:gdLst/>
            <a:ahLst/>
            <a:cxnLst/>
            <a:rect l="l" t="t" r="r" b="b"/>
            <a:pathLst>
              <a:path w="7620" h="5714">
                <a:moveTo>
                  <a:pt x="7343" y="522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872446" y="4640063"/>
            <a:ext cx="10160" cy="6350"/>
          </a:xfrm>
          <a:custGeom>
            <a:avLst/>
            <a:gdLst/>
            <a:ahLst/>
            <a:cxnLst/>
            <a:rect l="l" t="t" r="r" b="b"/>
            <a:pathLst>
              <a:path w="10160" h="6350">
                <a:moveTo>
                  <a:pt x="10015" y="606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888761" y="4622294"/>
            <a:ext cx="6985" cy="5715"/>
          </a:xfrm>
          <a:custGeom>
            <a:avLst/>
            <a:gdLst/>
            <a:ahLst/>
            <a:cxnLst/>
            <a:rect l="l" t="t" r="r" b="b"/>
            <a:pathLst>
              <a:path w="6985" h="5714">
                <a:moveTo>
                  <a:pt x="6705" y="5483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867666" y="4661865"/>
            <a:ext cx="14604" cy="10795"/>
          </a:xfrm>
          <a:custGeom>
            <a:avLst/>
            <a:gdLst/>
            <a:ahLst/>
            <a:cxnLst/>
            <a:rect l="l" t="t" r="r" b="b"/>
            <a:pathLst>
              <a:path w="14604" h="10795">
                <a:moveTo>
                  <a:pt x="14477" y="1048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876531" y="4642396"/>
            <a:ext cx="18415" cy="10795"/>
          </a:xfrm>
          <a:custGeom>
            <a:avLst/>
            <a:gdLst/>
            <a:ahLst/>
            <a:cxnLst/>
            <a:rect l="l" t="t" r="r" b="b"/>
            <a:pathLst>
              <a:path w="18414" h="10795">
                <a:moveTo>
                  <a:pt x="18237" y="10778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889497" y="4622685"/>
            <a:ext cx="24765" cy="20955"/>
          </a:xfrm>
          <a:custGeom>
            <a:avLst/>
            <a:gdLst/>
            <a:ahLst/>
            <a:cxnLst/>
            <a:rect l="l" t="t" r="r" b="b"/>
            <a:pathLst>
              <a:path w="24764" h="20954">
                <a:moveTo>
                  <a:pt x="24483" y="20492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867347" y="4649490"/>
            <a:ext cx="23495" cy="8255"/>
          </a:xfrm>
          <a:custGeom>
            <a:avLst/>
            <a:gdLst/>
            <a:ahLst/>
            <a:cxnLst/>
            <a:rect l="l" t="t" r="r" b="b"/>
            <a:pathLst>
              <a:path w="23495" h="8254">
                <a:moveTo>
                  <a:pt x="22992" y="7800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882242" y="4628871"/>
            <a:ext cx="26670" cy="5080"/>
          </a:xfrm>
          <a:custGeom>
            <a:avLst/>
            <a:gdLst/>
            <a:ahLst/>
            <a:cxnLst/>
            <a:rect l="l" t="t" r="r" b="b"/>
            <a:pathLst>
              <a:path w="26670" h="5079">
                <a:moveTo>
                  <a:pt x="26259" y="5002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899442" y="4549419"/>
            <a:ext cx="82550" cy="81368"/>
          </a:xfrm>
          <a:prstGeom prst="rect">
            <a:avLst/>
          </a:prstGeom>
          <a:blipFill>
            <a:blip r:embed="rId17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899442" y="4549419"/>
            <a:ext cx="83299" cy="81495"/>
          </a:xfrm>
          <a:prstGeom prst="rect">
            <a:avLst/>
          </a:prstGeom>
          <a:blipFill>
            <a:blip r:embed="rId17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910465" y="4612793"/>
            <a:ext cx="17145" cy="3810"/>
          </a:xfrm>
          <a:custGeom>
            <a:avLst/>
            <a:gdLst/>
            <a:ahLst/>
            <a:cxnLst/>
            <a:rect l="l" t="t" r="r" b="b"/>
            <a:pathLst>
              <a:path w="17145" h="3810">
                <a:moveTo>
                  <a:pt x="16742" y="3084"/>
                </a:moveTo>
                <a:lnTo>
                  <a:pt x="14564" y="3613"/>
                </a:ln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901583" y="4597746"/>
            <a:ext cx="41910" cy="2540"/>
          </a:xfrm>
          <a:custGeom>
            <a:avLst/>
            <a:gdLst/>
            <a:ahLst/>
            <a:cxnLst/>
            <a:rect l="l" t="t" r="r" b="b"/>
            <a:pathLst>
              <a:path w="41910" h="2539">
                <a:moveTo>
                  <a:pt x="41715" y="1967"/>
                </a:moveTo>
                <a:lnTo>
                  <a:pt x="19378" y="0"/>
                </a:lnTo>
                <a:lnTo>
                  <a:pt x="0" y="2483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909762" y="4578851"/>
            <a:ext cx="60960" cy="10160"/>
          </a:xfrm>
          <a:custGeom>
            <a:avLst/>
            <a:gdLst/>
            <a:ahLst/>
            <a:cxnLst/>
            <a:rect l="l" t="t" r="r" b="b"/>
            <a:pathLst>
              <a:path w="60960" h="10160">
                <a:moveTo>
                  <a:pt x="60354" y="3888"/>
                </a:moveTo>
                <a:lnTo>
                  <a:pt x="58380" y="3312"/>
                </a:lnTo>
                <a:lnTo>
                  <a:pt x="34986" y="0"/>
                </a:lnTo>
                <a:lnTo>
                  <a:pt x="0" y="978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917532" y="4621734"/>
            <a:ext cx="6985" cy="1905"/>
          </a:xfrm>
          <a:custGeom>
            <a:avLst/>
            <a:gdLst/>
            <a:ahLst/>
            <a:cxnLst/>
            <a:rect l="l" t="t" r="r" b="b"/>
            <a:pathLst>
              <a:path w="6985" h="1904">
                <a:moveTo>
                  <a:pt x="6827" y="1571"/>
                </a:moveTo>
                <a:lnTo>
                  <a:pt x="199" y="133"/>
                </a:ln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906257" y="4607272"/>
            <a:ext cx="24765" cy="2540"/>
          </a:xfrm>
          <a:custGeom>
            <a:avLst/>
            <a:gdLst/>
            <a:ahLst/>
            <a:cxnLst/>
            <a:rect l="l" t="t" r="r" b="b"/>
            <a:pathLst>
              <a:path w="24764" h="2539">
                <a:moveTo>
                  <a:pt x="24710" y="2135"/>
                </a:moveTo>
                <a:lnTo>
                  <a:pt x="3533" y="0"/>
                </a:lnTo>
                <a:lnTo>
                  <a:pt x="0" y="2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904913" y="4589484"/>
            <a:ext cx="61594" cy="5715"/>
          </a:xfrm>
          <a:custGeom>
            <a:avLst/>
            <a:gdLst/>
            <a:ahLst/>
            <a:cxnLst/>
            <a:rect l="l" t="t" r="r" b="b"/>
            <a:pathLst>
              <a:path w="61595" h="5714">
                <a:moveTo>
                  <a:pt x="61174" y="906"/>
                </a:moveTo>
                <a:lnTo>
                  <a:pt x="49513" y="1898"/>
                </a:lnTo>
                <a:lnTo>
                  <a:pt x="24351" y="0"/>
                </a:lnTo>
                <a:lnTo>
                  <a:pt x="0" y="5335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945174" y="4587176"/>
            <a:ext cx="42583" cy="48869"/>
          </a:xfrm>
          <a:prstGeom prst="rect">
            <a:avLst/>
          </a:prstGeom>
          <a:blipFill>
            <a:blip r:embed="rId17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305006" y="5305894"/>
            <a:ext cx="298602" cy="346615"/>
          </a:xfrm>
          <a:prstGeom prst="rect">
            <a:avLst/>
          </a:prstGeom>
          <a:blipFill>
            <a:blip r:embed="rId1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307114" y="5305894"/>
            <a:ext cx="298602" cy="346615"/>
          </a:xfrm>
          <a:prstGeom prst="rect">
            <a:avLst/>
          </a:prstGeom>
          <a:blipFill>
            <a:blip r:embed="rId17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307114" y="5306072"/>
            <a:ext cx="298602" cy="345838"/>
          </a:xfrm>
          <a:prstGeom prst="rect">
            <a:avLst/>
          </a:prstGeom>
          <a:blipFill>
            <a:blip r:embed="rId17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4918839" y="5578614"/>
            <a:ext cx="72032" cy="266014"/>
          </a:xfrm>
          <a:prstGeom prst="rect">
            <a:avLst/>
          </a:prstGeom>
          <a:blipFill>
            <a:blip r:embed="rId17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69915" y="5346306"/>
            <a:ext cx="102438" cy="76593"/>
          </a:xfrm>
          <a:prstGeom prst="rect">
            <a:avLst/>
          </a:prstGeom>
          <a:blipFill>
            <a:blip r:embed="rId18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4942611" y="5285016"/>
            <a:ext cx="690016" cy="423468"/>
          </a:xfrm>
          <a:prstGeom prst="rect">
            <a:avLst/>
          </a:prstGeom>
          <a:blipFill>
            <a:blip r:embed="rId18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4942611" y="5289219"/>
            <a:ext cx="690016" cy="423468"/>
          </a:xfrm>
          <a:prstGeom prst="rect">
            <a:avLst/>
          </a:prstGeom>
          <a:blipFill>
            <a:blip r:embed="rId18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531932" y="5335956"/>
            <a:ext cx="69850" cy="30480"/>
          </a:xfrm>
          <a:custGeom>
            <a:avLst/>
            <a:gdLst/>
            <a:ahLst/>
            <a:cxnLst/>
            <a:rect l="l" t="t" r="r" b="b"/>
            <a:pathLst>
              <a:path w="69850" h="30479">
                <a:moveTo>
                  <a:pt x="0" y="30119"/>
                </a:moveTo>
                <a:lnTo>
                  <a:pt x="9291" y="25573"/>
                </a:lnTo>
                <a:lnTo>
                  <a:pt x="43392" y="10046"/>
                </a:lnTo>
                <a:lnTo>
                  <a:pt x="68097" y="468"/>
                </a:lnTo>
                <a:lnTo>
                  <a:pt x="69779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527370" y="5310113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052"/>
                </a:moveTo>
                <a:lnTo>
                  <a:pt x="16857" y="39236"/>
                </a:lnTo>
                <a:lnTo>
                  <a:pt x="49235" y="22390"/>
                </a:lnTo>
                <a:lnTo>
                  <a:pt x="71614" y="10874"/>
                </a:lnTo>
                <a:lnTo>
                  <a:pt x="89007" y="2080"/>
                </a:lnTo>
                <a:lnTo>
                  <a:pt x="93184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513236" y="5291365"/>
            <a:ext cx="118745" cy="44450"/>
          </a:xfrm>
          <a:custGeom>
            <a:avLst/>
            <a:gdLst/>
            <a:ahLst/>
            <a:cxnLst/>
            <a:rect l="l" t="t" r="r" b="b"/>
            <a:pathLst>
              <a:path w="118745" h="44450">
                <a:moveTo>
                  <a:pt x="0" y="44246"/>
                </a:moveTo>
                <a:lnTo>
                  <a:pt x="27999" y="32363"/>
                </a:lnTo>
                <a:lnTo>
                  <a:pt x="63097" y="18136"/>
                </a:lnTo>
                <a:lnTo>
                  <a:pt x="88843" y="8653"/>
                </a:lnTo>
                <a:lnTo>
                  <a:pt x="109289" y="2302"/>
                </a:lnTo>
                <a:lnTo>
                  <a:pt x="118435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566234" y="5289222"/>
            <a:ext cx="50165" cy="9525"/>
          </a:xfrm>
          <a:custGeom>
            <a:avLst/>
            <a:gdLst/>
            <a:ahLst/>
            <a:cxnLst/>
            <a:rect l="l" t="t" r="r" b="b"/>
            <a:pathLst>
              <a:path w="50164" h="9525">
                <a:moveTo>
                  <a:pt x="0" y="8911"/>
                </a:moveTo>
                <a:lnTo>
                  <a:pt x="27080" y="3867"/>
                </a:lnTo>
                <a:lnTo>
                  <a:pt x="4971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534146" y="5347186"/>
            <a:ext cx="58419" cy="24130"/>
          </a:xfrm>
          <a:custGeom>
            <a:avLst/>
            <a:gdLst/>
            <a:ahLst/>
            <a:cxnLst/>
            <a:rect l="l" t="t" r="r" b="b"/>
            <a:pathLst>
              <a:path w="58420" h="24129">
                <a:moveTo>
                  <a:pt x="0" y="23933"/>
                </a:moveTo>
                <a:lnTo>
                  <a:pt x="20265" y="14949"/>
                </a:lnTo>
                <a:lnTo>
                  <a:pt x="55861" y="761"/>
                </a:lnTo>
                <a:lnTo>
                  <a:pt x="5833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529797" y="5324721"/>
            <a:ext cx="81280" cy="38100"/>
          </a:xfrm>
          <a:custGeom>
            <a:avLst/>
            <a:gdLst/>
            <a:ahLst/>
            <a:cxnLst/>
            <a:rect l="l" t="t" r="r" b="b"/>
            <a:pathLst>
              <a:path w="81279" h="38100">
                <a:moveTo>
                  <a:pt x="0" y="37590"/>
                </a:moveTo>
                <a:lnTo>
                  <a:pt x="21744" y="26875"/>
                </a:lnTo>
                <a:lnTo>
                  <a:pt x="53733" y="11689"/>
                </a:lnTo>
                <a:lnTo>
                  <a:pt x="76342" y="1793"/>
                </a:lnTo>
                <a:lnTo>
                  <a:pt x="81121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520452" y="5297730"/>
            <a:ext cx="107950" cy="48895"/>
          </a:xfrm>
          <a:custGeom>
            <a:avLst/>
            <a:gdLst/>
            <a:ahLst/>
            <a:cxnLst/>
            <a:rect l="l" t="t" r="r" b="b"/>
            <a:pathLst>
              <a:path w="107950" h="48895">
                <a:moveTo>
                  <a:pt x="0" y="48622"/>
                </a:moveTo>
                <a:lnTo>
                  <a:pt x="26862" y="35778"/>
                </a:lnTo>
                <a:lnTo>
                  <a:pt x="58648" y="20885"/>
                </a:lnTo>
                <a:lnTo>
                  <a:pt x="81250" y="10733"/>
                </a:lnTo>
                <a:lnTo>
                  <a:pt x="98475" y="3548"/>
                </a:lnTo>
                <a:lnTo>
                  <a:pt x="107745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507570" y="5289567"/>
            <a:ext cx="101600" cy="34290"/>
          </a:xfrm>
          <a:custGeom>
            <a:avLst/>
            <a:gdLst/>
            <a:ahLst/>
            <a:cxnLst/>
            <a:rect l="l" t="t" r="r" b="b"/>
            <a:pathLst>
              <a:path w="101600" h="34289">
                <a:moveTo>
                  <a:pt x="0" y="34056"/>
                </a:moveTo>
                <a:lnTo>
                  <a:pt x="48464" y="16938"/>
                </a:lnTo>
                <a:lnTo>
                  <a:pt x="84469" y="4933"/>
                </a:lnTo>
                <a:lnTo>
                  <a:pt x="101114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506186" y="5320398"/>
            <a:ext cx="10795" cy="5080"/>
          </a:xfrm>
          <a:custGeom>
            <a:avLst/>
            <a:gdLst/>
            <a:ahLst/>
            <a:cxnLst/>
            <a:rect l="l" t="t" r="r" b="b"/>
            <a:pathLst>
              <a:path w="10795" h="5079">
                <a:moveTo>
                  <a:pt x="0" y="4793"/>
                </a:moveTo>
                <a:lnTo>
                  <a:pt x="10566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93816" y="5366075"/>
            <a:ext cx="38735" cy="19050"/>
          </a:xfrm>
          <a:custGeom>
            <a:avLst/>
            <a:gdLst/>
            <a:ahLst/>
            <a:cxnLst/>
            <a:rect l="l" t="t" r="r" b="b"/>
            <a:pathLst>
              <a:path w="38735" h="19050">
                <a:moveTo>
                  <a:pt x="0" y="18648"/>
                </a:moveTo>
                <a:lnTo>
                  <a:pt x="38115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96839" y="5358165"/>
            <a:ext cx="31115" cy="16510"/>
          </a:xfrm>
          <a:custGeom>
            <a:avLst/>
            <a:gdLst/>
            <a:ahLst/>
            <a:cxnLst/>
            <a:rect l="l" t="t" r="r" b="b"/>
            <a:pathLst>
              <a:path w="31114" h="16510">
                <a:moveTo>
                  <a:pt x="0" y="15965"/>
                </a:moveTo>
                <a:lnTo>
                  <a:pt x="3053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92737" y="5335612"/>
            <a:ext cx="20955" cy="8890"/>
          </a:xfrm>
          <a:custGeom>
            <a:avLst/>
            <a:gdLst/>
            <a:ahLst/>
            <a:cxnLst/>
            <a:rect l="l" t="t" r="r" b="b"/>
            <a:pathLst>
              <a:path w="20954" h="8889">
                <a:moveTo>
                  <a:pt x="0" y="8700"/>
                </a:moveTo>
                <a:lnTo>
                  <a:pt x="20498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159140" y="5380710"/>
            <a:ext cx="342900" cy="203835"/>
          </a:xfrm>
          <a:custGeom>
            <a:avLst/>
            <a:gdLst/>
            <a:ahLst/>
            <a:cxnLst/>
            <a:rect l="l" t="t" r="r" b="b"/>
            <a:pathLst>
              <a:path w="342900" h="203835">
                <a:moveTo>
                  <a:pt x="0" y="203689"/>
                </a:moveTo>
                <a:lnTo>
                  <a:pt x="39101" y="181649"/>
                </a:lnTo>
                <a:lnTo>
                  <a:pt x="82806" y="156255"/>
                </a:lnTo>
                <a:lnTo>
                  <a:pt x="126271" y="130428"/>
                </a:lnTo>
                <a:lnTo>
                  <a:pt x="169579" y="104317"/>
                </a:lnTo>
                <a:lnTo>
                  <a:pt x="212809" y="78071"/>
                </a:lnTo>
                <a:lnTo>
                  <a:pt x="256042" y="51837"/>
                </a:lnTo>
                <a:lnTo>
                  <a:pt x="299360" y="25764"/>
                </a:lnTo>
                <a:lnTo>
                  <a:pt x="342842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148452" y="5370271"/>
            <a:ext cx="356235" cy="191135"/>
          </a:xfrm>
          <a:custGeom>
            <a:avLst/>
            <a:gdLst/>
            <a:ahLst/>
            <a:cxnLst/>
            <a:rect l="l" t="t" r="r" b="b"/>
            <a:pathLst>
              <a:path w="356235" h="191135">
                <a:moveTo>
                  <a:pt x="0" y="190784"/>
                </a:moveTo>
                <a:lnTo>
                  <a:pt x="41622" y="167597"/>
                </a:lnTo>
                <a:lnTo>
                  <a:pt x="86236" y="143162"/>
                </a:lnTo>
                <a:lnTo>
                  <a:pt x="130991" y="118989"/>
                </a:lnTo>
                <a:lnTo>
                  <a:pt x="175856" y="95019"/>
                </a:lnTo>
                <a:lnTo>
                  <a:pt x="220799" y="71194"/>
                </a:lnTo>
                <a:lnTo>
                  <a:pt x="265788" y="47455"/>
                </a:lnTo>
                <a:lnTo>
                  <a:pt x="310792" y="23743"/>
                </a:lnTo>
                <a:lnTo>
                  <a:pt x="355778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135493" y="5340768"/>
            <a:ext cx="365760" cy="194945"/>
          </a:xfrm>
          <a:custGeom>
            <a:avLst/>
            <a:gdLst/>
            <a:ahLst/>
            <a:cxnLst/>
            <a:rect l="l" t="t" r="r" b="b"/>
            <a:pathLst>
              <a:path w="365760" h="194945">
                <a:moveTo>
                  <a:pt x="0" y="194617"/>
                </a:moveTo>
                <a:lnTo>
                  <a:pt x="42138" y="170530"/>
                </a:lnTo>
                <a:lnTo>
                  <a:pt x="87749" y="144966"/>
                </a:lnTo>
                <a:lnTo>
                  <a:pt x="133498" y="119834"/>
                </a:lnTo>
                <a:lnTo>
                  <a:pt x="179421" y="95115"/>
                </a:lnTo>
                <a:lnTo>
                  <a:pt x="225555" y="70790"/>
                </a:lnTo>
                <a:lnTo>
                  <a:pt x="271936" y="46842"/>
                </a:lnTo>
                <a:lnTo>
                  <a:pt x="318602" y="23251"/>
                </a:lnTo>
                <a:lnTo>
                  <a:pt x="365587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166524" y="5531756"/>
            <a:ext cx="107950" cy="63500"/>
          </a:xfrm>
          <a:custGeom>
            <a:avLst/>
            <a:gdLst/>
            <a:ahLst/>
            <a:cxnLst/>
            <a:rect l="l" t="t" r="r" b="b"/>
            <a:pathLst>
              <a:path w="107950" h="63500">
                <a:moveTo>
                  <a:pt x="0" y="62987"/>
                </a:moveTo>
                <a:lnTo>
                  <a:pt x="44393" y="38164"/>
                </a:lnTo>
                <a:lnTo>
                  <a:pt x="88119" y="12115"/>
                </a:lnTo>
                <a:lnTo>
                  <a:pt x="107563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303192" y="5434823"/>
            <a:ext cx="122555" cy="78740"/>
          </a:xfrm>
          <a:custGeom>
            <a:avLst/>
            <a:gdLst/>
            <a:ahLst/>
            <a:cxnLst/>
            <a:rect l="l" t="t" r="r" b="b"/>
            <a:pathLst>
              <a:path w="122554" h="78739">
                <a:moveTo>
                  <a:pt x="0" y="78704"/>
                </a:moveTo>
                <a:lnTo>
                  <a:pt x="37625" y="54600"/>
                </a:lnTo>
                <a:lnTo>
                  <a:pt x="80432" y="26868"/>
                </a:lnTo>
                <a:lnTo>
                  <a:pt x="122114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157914" y="5370004"/>
            <a:ext cx="356870" cy="200660"/>
          </a:xfrm>
          <a:custGeom>
            <a:avLst/>
            <a:gdLst/>
            <a:ahLst/>
            <a:cxnLst/>
            <a:rect l="l" t="t" r="r" b="b"/>
            <a:pathLst>
              <a:path w="356870" h="200660">
                <a:moveTo>
                  <a:pt x="0" y="200228"/>
                </a:moveTo>
                <a:lnTo>
                  <a:pt x="44668" y="175428"/>
                </a:lnTo>
                <a:lnTo>
                  <a:pt x="89214" y="150425"/>
                </a:lnTo>
                <a:lnTo>
                  <a:pt x="133679" y="125288"/>
                </a:lnTo>
                <a:lnTo>
                  <a:pt x="178106" y="100085"/>
                </a:lnTo>
                <a:lnTo>
                  <a:pt x="222535" y="74886"/>
                </a:lnTo>
                <a:lnTo>
                  <a:pt x="267010" y="49759"/>
                </a:lnTo>
                <a:lnTo>
                  <a:pt x="311571" y="24774"/>
                </a:lnTo>
                <a:lnTo>
                  <a:pt x="35626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147474" y="5351208"/>
            <a:ext cx="363220" cy="194945"/>
          </a:xfrm>
          <a:custGeom>
            <a:avLst/>
            <a:gdLst/>
            <a:ahLst/>
            <a:cxnLst/>
            <a:rect l="l" t="t" r="r" b="b"/>
            <a:pathLst>
              <a:path w="363220" h="194945">
                <a:moveTo>
                  <a:pt x="0" y="194894"/>
                </a:moveTo>
                <a:lnTo>
                  <a:pt x="45094" y="169968"/>
                </a:lnTo>
                <a:lnTo>
                  <a:pt x="90218" y="145169"/>
                </a:lnTo>
                <a:lnTo>
                  <a:pt x="135395" y="120515"/>
                </a:lnTo>
                <a:lnTo>
                  <a:pt x="180644" y="96023"/>
                </a:lnTo>
                <a:lnTo>
                  <a:pt x="225989" y="71708"/>
                </a:lnTo>
                <a:lnTo>
                  <a:pt x="271451" y="47588"/>
                </a:lnTo>
                <a:lnTo>
                  <a:pt x="317052" y="23679"/>
                </a:lnTo>
                <a:lnTo>
                  <a:pt x="362813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132285" y="5434081"/>
            <a:ext cx="151765" cy="85090"/>
          </a:xfrm>
          <a:custGeom>
            <a:avLst/>
            <a:gdLst/>
            <a:ahLst/>
            <a:cxnLst/>
            <a:rect l="l" t="t" r="r" b="b"/>
            <a:pathLst>
              <a:path w="151764" h="85089">
                <a:moveTo>
                  <a:pt x="0" y="84500"/>
                </a:moveTo>
                <a:lnTo>
                  <a:pt x="42007" y="60236"/>
                </a:lnTo>
                <a:lnTo>
                  <a:pt x="84001" y="36602"/>
                </a:lnTo>
                <a:lnTo>
                  <a:pt x="126064" y="13566"/>
                </a:lnTo>
                <a:lnTo>
                  <a:pt x="151557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292000" y="5325191"/>
            <a:ext cx="214629" cy="104775"/>
          </a:xfrm>
          <a:custGeom>
            <a:avLst/>
            <a:gdLst/>
            <a:ahLst/>
            <a:cxnLst/>
            <a:rect l="l" t="t" r="r" b="b"/>
            <a:pathLst>
              <a:path w="214629" h="104775">
                <a:moveTo>
                  <a:pt x="0" y="104549"/>
                </a:moveTo>
                <a:lnTo>
                  <a:pt x="51009" y="78068"/>
                </a:lnTo>
                <a:lnTo>
                  <a:pt x="93769" y="56657"/>
                </a:lnTo>
                <a:lnTo>
                  <a:pt x="136925" y="35729"/>
                </a:lnTo>
                <a:lnTo>
                  <a:pt x="180559" y="15255"/>
                </a:lnTo>
                <a:lnTo>
                  <a:pt x="214186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159104" y="558388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32"/>
                </a:moveTo>
                <a:lnTo>
                  <a:pt x="74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148423" y="555934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49"/>
                </a:moveTo>
                <a:lnTo>
                  <a:pt x="2823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135430" y="5533885"/>
            <a:ext cx="2540" cy="1905"/>
          </a:xfrm>
          <a:custGeom>
            <a:avLst/>
            <a:gdLst/>
            <a:ahLst/>
            <a:cxnLst/>
            <a:rect l="l" t="t" r="r" b="b"/>
            <a:pathLst>
              <a:path w="2539" h="1904">
                <a:moveTo>
                  <a:pt x="0" y="1380"/>
                </a:moveTo>
                <a:lnTo>
                  <a:pt x="2202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163732" y="5591327"/>
            <a:ext cx="8890" cy="5080"/>
          </a:xfrm>
          <a:custGeom>
            <a:avLst/>
            <a:gdLst/>
            <a:ahLst/>
            <a:cxnLst/>
            <a:rect l="l" t="t" r="r" b="b"/>
            <a:pathLst>
              <a:path w="8889" h="5079">
                <a:moveTo>
                  <a:pt x="0" y="5043"/>
                </a:moveTo>
                <a:lnTo>
                  <a:pt x="8584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153886" y="5566892"/>
            <a:ext cx="10160" cy="5715"/>
          </a:xfrm>
          <a:custGeom>
            <a:avLst/>
            <a:gdLst/>
            <a:ahLst/>
            <a:cxnLst/>
            <a:rect l="l" t="t" r="r" b="b"/>
            <a:pathLst>
              <a:path w="10160" h="5714">
                <a:moveTo>
                  <a:pt x="0" y="5698"/>
                </a:moveTo>
                <a:lnTo>
                  <a:pt x="9767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142519" y="5542762"/>
            <a:ext cx="10795" cy="6350"/>
          </a:xfrm>
          <a:custGeom>
            <a:avLst/>
            <a:gdLst/>
            <a:ahLst/>
            <a:cxnLst/>
            <a:rect l="l" t="t" r="r" b="b"/>
            <a:pathLst>
              <a:path w="10795" h="6350">
                <a:moveTo>
                  <a:pt x="0" y="6319"/>
                </a:moveTo>
                <a:lnTo>
                  <a:pt x="10645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128166" y="5515012"/>
            <a:ext cx="10160" cy="6350"/>
          </a:xfrm>
          <a:custGeom>
            <a:avLst/>
            <a:gdLst/>
            <a:ahLst/>
            <a:cxnLst/>
            <a:rect l="l" t="t" r="r" b="b"/>
            <a:pathLst>
              <a:path w="10160" h="6350">
                <a:moveTo>
                  <a:pt x="0" y="6293"/>
                </a:moveTo>
                <a:lnTo>
                  <a:pt x="9668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154218" y="5584400"/>
            <a:ext cx="5080" cy="3175"/>
          </a:xfrm>
          <a:custGeom>
            <a:avLst/>
            <a:gdLst/>
            <a:ahLst/>
            <a:cxnLst/>
            <a:rect l="l" t="t" r="r" b="b"/>
            <a:pathLst>
              <a:path w="5079" h="3175">
                <a:moveTo>
                  <a:pt x="0" y="2774"/>
                </a:moveTo>
                <a:lnTo>
                  <a:pt x="4921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145633" y="5561055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70"/>
                </a:moveTo>
                <a:lnTo>
                  <a:pt x="2818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132120" y="5535386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1927"/>
                </a:moveTo>
                <a:lnTo>
                  <a:pt x="3372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4968074" y="5584318"/>
            <a:ext cx="191135" cy="106680"/>
          </a:xfrm>
          <a:custGeom>
            <a:avLst/>
            <a:gdLst/>
            <a:ahLst/>
            <a:cxnLst/>
            <a:rect l="l" t="t" r="r" b="b"/>
            <a:pathLst>
              <a:path w="191135" h="106679">
                <a:moveTo>
                  <a:pt x="0" y="106520"/>
                </a:moveTo>
                <a:lnTo>
                  <a:pt x="41334" y="84738"/>
                </a:lnTo>
                <a:lnTo>
                  <a:pt x="75422" y="66413"/>
                </a:lnTo>
                <a:lnTo>
                  <a:pt x="106663" y="48998"/>
                </a:lnTo>
                <a:lnTo>
                  <a:pt x="142849" y="28160"/>
                </a:lnTo>
                <a:lnTo>
                  <a:pt x="191029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4956819" y="5560998"/>
            <a:ext cx="191770" cy="109855"/>
          </a:xfrm>
          <a:custGeom>
            <a:avLst/>
            <a:gdLst/>
            <a:ahLst/>
            <a:cxnLst/>
            <a:rect l="l" t="t" r="r" b="b"/>
            <a:pathLst>
              <a:path w="191770" h="109854">
                <a:moveTo>
                  <a:pt x="0" y="109423"/>
                </a:moveTo>
                <a:lnTo>
                  <a:pt x="42534" y="86385"/>
                </a:lnTo>
                <a:lnTo>
                  <a:pt x="77201" y="66923"/>
                </a:lnTo>
                <a:lnTo>
                  <a:pt x="108982" y="48448"/>
                </a:lnTo>
                <a:lnTo>
                  <a:pt x="145512" y="26932"/>
                </a:lnTo>
                <a:lnTo>
                  <a:pt x="191604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4947068" y="5535265"/>
            <a:ext cx="188595" cy="114300"/>
          </a:xfrm>
          <a:custGeom>
            <a:avLst/>
            <a:gdLst/>
            <a:ahLst/>
            <a:cxnLst/>
            <a:rect l="l" t="t" r="r" b="b"/>
            <a:pathLst>
              <a:path w="188595" h="114300">
                <a:moveTo>
                  <a:pt x="0" y="113997"/>
                </a:moveTo>
                <a:lnTo>
                  <a:pt x="41289" y="91128"/>
                </a:lnTo>
                <a:lnTo>
                  <a:pt x="75575" y="70936"/>
                </a:lnTo>
                <a:lnTo>
                  <a:pt x="106798" y="51458"/>
                </a:lnTo>
                <a:lnTo>
                  <a:pt x="142585" y="28687"/>
                </a:lnTo>
                <a:lnTo>
                  <a:pt x="188361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974273" y="5596371"/>
            <a:ext cx="189865" cy="104775"/>
          </a:xfrm>
          <a:custGeom>
            <a:avLst/>
            <a:gdLst/>
            <a:ahLst/>
            <a:cxnLst/>
            <a:rect l="l" t="t" r="r" b="b"/>
            <a:pathLst>
              <a:path w="189864" h="104775">
                <a:moveTo>
                  <a:pt x="0" y="104352"/>
                </a:moveTo>
                <a:lnTo>
                  <a:pt x="907" y="103878"/>
                </a:lnTo>
                <a:lnTo>
                  <a:pt x="45524" y="80682"/>
                </a:lnTo>
                <a:lnTo>
                  <a:pt x="79609" y="62728"/>
                </a:lnTo>
                <a:lnTo>
                  <a:pt x="111098" y="45479"/>
                </a:lnTo>
                <a:lnTo>
                  <a:pt x="147930" y="24401"/>
                </a:lnTo>
                <a:lnTo>
                  <a:pt x="189458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962321" y="5572591"/>
            <a:ext cx="191770" cy="108585"/>
          </a:xfrm>
          <a:custGeom>
            <a:avLst/>
            <a:gdLst/>
            <a:ahLst/>
            <a:cxnLst/>
            <a:rect l="l" t="t" r="r" b="b"/>
            <a:pathLst>
              <a:path w="191770" h="108585">
                <a:moveTo>
                  <a:pt x="0" y="108085"/>
                </a:moveTo>
                <a:lnTo>
                  <a:pt x="47488" y="82634"/>
                </a:lnTo>
                <a:lnTo>
                  <a:pt x="82204" y="63444"/>
                </a:lnTo>
                <a:lnTo>
                  <a:pt x="151377" y="23446"/>
                </a:lnTo>
                <a:lnTo>
                  <a:pt x="191565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4951833" y="5549081"/>
            <a:ext cx="191135" cy="111125"/>
          </a:xfrm>
          <a:custGeom>
            <a:avLst/>
            <a:gdLst/>
            <a:ahLst/>
            <a:cxnLst/>
            <a:rect l="l" t="t" r="r" b="b"/>
            <a:pathLst>
              <a:path w="191135" h="111125">
                <a:moveTo>
                  <a:pt x="0" y="110864"/>
                </a:moveTo>
                <a:lnTo>
                  <a:pt x="47625" y="84873"/>
                </a:lnTo>
                <a:lnTo>
                  <a:pt x="82564" y="64786"/>
                </a:lnTo>
                <a:lnTo>
                  <a:pt x="151749" y="23112"/>
                </a:lnTo>
                <a:lnTo>
                  <a:pt x="190686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4943390" y="5521306"/>
            <a:ext cx="184785" cy="116839"/>
          </a:xfrm>
          <a:custGeom>
            <a:avLst/>
            <a:gdLst/>
            <a:ahLst/>
            <a:cxnLst/>
            <a:rect l="l" t="t" r="r" b="b"/>
            <a:pathLst>
              <a:path w="184785" h="116839">
                <a:moveTo>
                  <a:pt x="0" y="116720"/>
                </a:moveTo>
                <a:lnTo>
                  <a:pt x="44658" y="91145"/>
                </a:lnTo>
                <a:lnTo>
                  <a:pt x="78891" y="69933"/>
                </a:lnTo>
                <a:lnTo>
                  <a:pt x="110163" y="49251"/>
                </a:lnTo>
                <a:lnTo>
                  <a:pt x="146130" y="25156"/>
                </a:lnTo>
                <a:lnTo>
                  <a:pt x="184776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5206885" y="5444553"/>
            <a:ext cx="119291" cy="83388"/>
          </a:xfrm>
          <a:prstGeom prst="rect">
            <a:avLst/>
          </a:prstGeom>
          <a:blipFill>
            <a:blip r:embed="rId18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5439143" y="5296797"/>
            <a:ext cx="181432" cy="127842"/>
          </a:xfrm>
          <a:prstGeom prst="rect">
            <a:avLst/>
          </a:prstGeom>
          <a:blipFill>
            <a:blip r:embed="rId18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4942611" y="5567172"/>
            <a:ext cx="135369" cy="88023"/>
          </a:xfrm>
          <a:prstGeom prst="rect">
            <a:avLst/>
          </a:prstGeom>
          <a:blipFill>
            <a:blip r:embed="rId18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4921427" y="5666562"/>
            <a:ext cx="652906" cy="271148"/>
          </a:xfrm>
          <a:prstGeom prst="rect">
            <a:avLst/>
          </a:prstGeom>
          <a:blipFill>
            <a:blip r:embed="rId18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4919332" y="5666930"/>
            <a:ext cx="652716" cy="272186"/>
          </a:xfrm>
          <a:prstGeom prst="rect">
            <a:avLst/>
          </a:prstGeom>
          <a:blipFill>
            <a:blip r:embed="rId18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4919332" y="5666943"/>
            <a:ext cx="652716" cy="272186"/>
          </a:xfrm>
          <a:prstGeom prst="rect">
            <a:avLst/>
          </a:prstGeom>
          <a:blipFill>
            <a:blip r:embed="rId18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5395252" y="5770910"/>
            <a:ext cx="50612" cy="65349"/>
          </a:xfrm>
          <a:prstGeom prst="rect">
            <a:avLst/>
          </a:prstGeom>
          <a:blipFill>
            <a:blip r:embed="rId18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5366143" y="5797816"/>
            <a:ext cx="189941" cy="108331"/>
          </a:xfrm>
          <a:prstGeom prst="rect">
            <a:avLst/>
          </a:prstGeom>
          <a:blipFill>
            <a:blip r:embed="rId19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4933327" y="5706592"/>
            <a:ext cx="78435" cy="86055"/>
          </a:xfrm>
          <a:prstGeom prst="rect">
            <a:avLst/>
          </a:prstGeom>
          <a:blipFill>
            <a:blip r:embed="rId19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4916843" y="5580265"/>
            <a:ext cx="71932" cy="266458"/>
          </a:xfrm>
          <a:prstGeom prst="rect">
            <a:avLst/>
          </a:prstGeom>
          <a:blipFill>
            <a:blip r:embed="rId19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4920272" y="5583034"/>
            <a:ext cx="68503" cy="138849"/>
          </a:xfrm>
          <a:prstGeom prst="rect">
            <a:avLst/>
          </a:prstGeom>
          <a:blipFill>
            <a:blip r:embed="rId19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5433098" y="5770283"/>
            <a:ext cx="112255" cy="112418"/>
          </a:xfrm>
          <a:prstGeom prst="rect">
            <a:avLst/>
          </a:prstGeom>
          <a:blipFill>
            <a:blip r:embed="rId19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5433275" y="5771184"/>
            <a:ext cx="112356" cy="111575"/>
          </a:xfrm>
          <a:prstGeom prst="rect">
            <a:avLst/>
          </a:prstGeom>
          <a:blipFill>
            <a:blip r:embed="rId19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5433453" y="5771705"/>
            <a:ext cx="111493" cy="111117"/>
          </a:xfrm>
          <a:prstGeom prst="rect">
            <a:avLst/>
          </a:prstGeom>
          <a:blipFill>
            <a:blip r:embed="rId19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5433631" y="5771743"/>
            <a:ext cx="110693" cy="111137"/>
          </a:xfrm>
          <a:prstGeom prst="rect">
            <a:avLst/>
          </a:prstGeom>
          <a:blipFill>
            <a:blip r:embed="rId19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5433796" y="5771718"/>
            <a:ext cx="110172" cy="111214"/>
          </a:xfrm>
          <a:prstGeom prst="rect">
            <a:avLst/>
          </a:prstGeom>
          <a:blipFill>
            <a:blip r:embed="rId19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5433974" y="5771667"/>
            <a:ext cx="109994" cy="111328"/>
          </a:xfrm>
          <a:prstGeom prst="rect">
            <a:avLst/>
          </a:prstGeom>
          <a:blipFill>
            <a:blip r:embed="rId19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5434139" y="5771578"/>
            <a:ext cx="109842" cy="111473"/>
          </a:xfrm>
          <a:prstGeom prst="rect">
            <a:avLst/>
          </a:prstGeom>
          <a:blipFill>
            <a:blip r:embed="rId20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5434317" y="5771476"/>
            <a:ext cx="109765" cy="111633"/>
          </a:xfrm>
          <a:prstGeom prst="rect">
            <a:avLst/>
          </a:prstGeom>
          <a:blipFill>
            <a:blip r:embed="rId20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5434482" y="5771362"/>
            <a:ext cx="109991" cy="111803"/>
          </a:xfrm>
          <a:prstGeom prst="rect">
            <a:avLst/>
          </a:prstGeom>
          <a:blipFill>
            <a:blip r:embed="rId20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5434672" y="5771222"/>
            <a:ext cx="110214" cy="112001"/>
          </a:xfrm>
          <a:prstGeom prst="rect">
            <a:avLst/>
          </a:prstGeom>
          <a:blipFill>
            <a:blip r:embed="rId20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5434838" y="5771083"/>
            <a:ext cx="110488" cy="112197"/>
          </a:xfrm>
          <a:prstGeom prst="rect">
            <a:avLst/>
          </a:prstGeom>
          <a:blipFill>
            <a:blip r:embed="rId20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5435015" y="5770918"/>
            <a:ext cx="110781" cy="112418"/>
          </a:xfrm>
          <a:prstGeom prst="rect">
            <a:avLst/>
          </a:prstGeom>
          <a:blipFill>
            <a:blip r:embed="rId20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5475211" y="5784875"/>
            <a:ext cx="61328" cy="42760"/>
          </a:xfrm>
          <a:prstGeom prst="rect">
            <a:avLst/>
          </a:prstGeom>
          <a:blipFill>
            <a:blip r:embed="rId20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5446547" y="5792342"/>
            <a:ext cx="77114" cy="85445"/>
          </a:xfrm>
          <a:prstGeom prst="rect">
            <a:avLst/>
          </a:prstGeom>
          <a:blipFill>
            <a:blip r:embed="rId20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5446560" y="5792597"/>
            <a:ext cx="77101" cy="85204"/>
          </a:xfrm>
          <a:prstGeom prst="rect">
            <a:avLst/>
          </a:prstGeom>
          <a:blipFill>
            <a:blip r:embed="rId20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5446814" y="5792203"/>
            <a:ext cx="77254" cy="85598"/>
          </a:xfrm>
          <a:prstGeom prst="rect">
            <a:avLst/>
          </a:prstGeom>
          <a:blipFill>
            <a:blip r:embed="rId20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5491577" y="5870285"/>
            <a:ext cx="12700" cy="3175"/>
          </a:xfrm>
          <a:custGeom>
            <a:avLst/>
            <a:gdLst/>
            <a:ahLst/>
            <a:cxnLst/>
            <a:rect l="l" t="t" r="r" b="b"/>
            <a:pathLst>
              <a:path w="12700" h="3175">
                <a:moveTo>
                  <a:pt x="12227" y="2667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5449406" y="583768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725" y="0"/>
                </a:moveTo>
                <a:lnTo>
                  <a:pt x="0" y="104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5465591" y="585359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1136" y="0"/>
                </a:moveTo>
                <a:lnTo>
                  <a:pt x="0" y="21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5449378" y="5821951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89" h="17145">
                <a:moveTo>
                  <a:pt x="33821" y="0"/>
                </a:moveTo>
                <a:lnTo>
                  <a:pt x="0" y="1664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5465483" y="5853527"/>
            <a:ext cx="42545" cy="1270"/>
          </a:xfrm>
          <a:custGeom>
            <a:avLst/>
            <a:gdLst/>
            <a:ahLst/>
            <a:cxnLst/>
            <a:rect l="l" t="t" r="r" b="b"/>
            <a:pathLst>
              <a:path w="42545" h="1270">
                <a:moveTo>
                  <a:pt x="42208" y="118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5456868" y="5800883"/>
            <a:ext cx="9525" cy="15875"/>
          </a:xfrm>
          <a:custGeom>
            <a:avLst/>
            <a:gdLst/>
            <a:ahLst/>
            <a:cxnLst/>
            <a:rect l="l" t="t" r="r" b="b"/>
            <a:pathLst>
              <a:path w="9525" h="15875">
                <a:moveTo>
                  <a:pt x="8927" y="0"/>
                </a:moveTo>
                <a:lnTo>
                  <a:pt x="0" y="1587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5455307" y="5833335"/>
            <a:ext cx="58419" cy="12065"/>
          </a:xfrm>
          <a:custGeom>
            <a:avLst/>
            <a:gdLst/>
            <a:ahLst/>
            <a:cxnLst/>
            <a:rect l="l" t="t" r="r" b="b"/>
            <a:pathLst>
              <a:path w="58420" h="12064">
                <a:moveTo>
                  <a:pt x="58294" y="0"/>
                </a:moveTo>
                <a:lnTo>
                  <a:pt x="41470" y="6909"/>
                </a:lnTo>
                <a:lnTo>
                  <a:pt x="0" y="11796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5477088" y="5861793"/>
            <a:ext cx="28575" cy="3810"/>
          </a:xfrm>
          <a:custGeom>
            <a:avLst/>
            <a:gdLst/>
            <a:ahLst/>
            <a:cxnLst/>
            <a:rect l="l" t="t" r="r" b="b"/>
            <a:pathLst>
              <a:path w="28575" h="3810">
                <a:moveTo>
                  <a:pt x="27995" y="3518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5489557" y="5869844"/>
            <a:ext cx="13970" cy="3175"/>
          </a:xfrm>
          <a:custGeom>
            <a:avLst/>
            <a:gdLst/>
            <a:ahLst/>
            <a:cxnLst/>
            <a:rect l="l" t="t" r="r" b="b"/>
            <a:pathLst>
              <a:path w="13970" h="3175">
                <a:moveTo>
                  <a:pt x="13862" y="3023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5449403" y="583768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729" y="0"/>
                </a:moveTo>
                <a:lnTo>
                  <a:pt x="0" y="1052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5465666" y="585359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1060" y="0"/>
                </a:moveTo>
                <a:lnTo>
                  <a:pt x="0" y="19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5449378" y="5821951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89" h="17145">
                <a:moveTo>
                  <a:pt x="33821" y="0"/>
                </a:moveTo>
                <a:lnTo>
                  <a:pt x="0" y="16644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5465555" y="5853529"/>
            <a:ext cx="42545" cy="1270"/>
          </a:xfrm>
          <a:custGeom>
            <a:avLst/>
            <a:gdLst/>
            <a:ahLst/>
            <a:cxnLst/>
            <a:rect l="l" t="t" r="r" b="b"/>
            <a:pathLst>
              <a:path w="42545" h="1270">
                <a:moveTo>
                  <a:pt x="42136" y="1184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5456868" y="5800883"/>
            <a:ext cx="9525" cy="15875"/>
          </a:xfrm>
          <a:custGeom>
            <a:avLst/>
            <a:gdLst/>
            <a:ahLst/>
            <a:cxnLst/>
            <a:rect l="l" t="t" r="r" b="b"/>
            <a:pathLst>
              <a:path w="9525" h="15875">
                <a:moveTo>
                  <a:pt x="8927" y="0"/>
                </a:moveTo>
                <a:lnTo>
                  <a:pt x="0" y="1587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5455376" y="5833335"/>
            <a:ext cx="58419" cy="12065"/>
          </a:xfrm>
          <a:custGeom>
            <a:avLst/>
            <a:gdLst/>
            <a:ahLst/>
            <a:cxnLst/>
            <a:rect l="l" t="t" r="r" b="b"/>
            <a:pathLst>
              <a:path w="58420" h="12064">
                <a:moveTo>
                  <a:pt x="58226" y="0"/>
                </a:moveTo>
                <a:lnTo>
                  <a:pt x="41401" y="6909"/>
                </a:lnTo>
                <a:lnTo>
                  <a:pt x="0" y="11788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5476941" y="5861774"/>
            <a:ext cx="28575" cy="3810"/>
          </a:xfrm>
          <a:custGeom>
            <a:avLst/>
            <a:gdLst/>
            <a:ahLst/>
            <a:cxnLst/>
            <a:rect l="l" t="t" r="r" b="b"/>
            <a:pathLst>
              <a:path w="28575" h="3810">
                <a:moveTo>
                  <a:pt x="28142" y="353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6057582" y="5042763"/>
            <a:ext cx="52946" cy="97878"/>
          </a:xfrm>
          <a:prstGeom prst="rect">
            <a:avLst/>
          </a:prstGeom>
          <a:blipFill>
            <a:blip r:embed="rId2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6059055" y="5043144"/>
            <a:ext cx="51523" cy="97637"/>
          </a:xfrm>
          <a:prstGeom prst="rect">
            <a:avLst/>
          </a:prstGeom>
          <a:blipFill>
            <a:blip r:embed="rId2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6060541" y="5043525"/>
            <a:ext cx="50101" cy="97408"/>
          </a:xfrm>
          <a:prstGeom prst="rect">
            <a:avLst/>
          </a:prstGeom>
          <a:blipFill>
            <a:blip r:embed="rId2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6062027" y="5044008"/>
            <a:ext cx="48653" cy="97129"/>
          </a:xfrm>
          <a:prstGeom prst="rect">
            <a:avLst/>
          </a:prstGeom>
          <a:blipFill>
            <a:blip r:embed="rId2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6063500" y="5044351"/>
            <a:ext cx="47244" cy="97015"/>
          </a:xfrm>
          <a:prstGeom prst="rect">
            <a:avLst/>
          </a:prstGeom>
          <a:blipFill>
            <a:blip r:embed="rId2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6064986" y="5044630"/>
            <a:ext cx="45796" cy="97002"/>
          </a:xfrm>
          <a:prstGeom prst="rect">
            <a:avLst/>
          </a:prstGeom>
          <a:blipFill>
            <a:blip r:embed="rId2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6066472" y="5044960"/>
            <a:ext cx="44373" cy="96977"/>
          </a:xfrm>
          <a:prstGeom prst="rect">
            <a:avLst/>
          </a:prstGeom>
          <a:blipFill>
            <a:blip r:embed="rId2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6067412" y="5045265"/>
            <a:ext cx="43449" cy="96977"/>
          </a:xfrm>
          <a:prstGeom prst="rect">
            <a:avLst/>
          </a:prstGeom>
          <a:blipFill>
            <a:blip r:embed="rId2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6067958" y="5045506"/>
            <a:ext cx="42926" cy="97053"/>
          </a:xfrm>
          <a:prstGeom prst="rect">
            <a:avLst/>
          </a:prstGeom>
          <a:blipFill>
            <a:blip r:embed="rId2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6068466" y="5045646"/>
            <a:ext cx="42456" cy="97231"/>
          </a:xfrm>
          <a:prstGeom prst="rect">
            <a:avLst/>
          </a:prstGeom>
          <a:blipFill>
            <a:blip r:embed="rId2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6068974" y="5045608"/>
            <a:ext cx="42075" cy="97599"/>
          </a:xfrm>
          <a:prstGeom prst="rect">
            <a:avLst/>
          </a:prstGeom>
          <a:blipFill>
            <a:blip r:embed="rId2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6069126" y="5045379"/>
            <a:ext cx="42010" cy="95048"/>
          </a:xfrm>
          <a:prstGeom prst="rect">
            <a:avLst/>
          </a:prstGeom>
          <a:blipFill>
            <a:blip r:embed="rId2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6075667" y="5061788"/>
            <a:ext cx="17256" cy="60579"/>
          </a:xfrm>
          <a:prstGeom prst="rect">
            <a:avLst/>
          </a:prstGeom>
          <a:blipFill>
            <a:blip r:embed="rId2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6020231" y="5061293"/>
            <a:ext cx="63169" cy="41528"/>
          </a:xfrm>
          <a:prstGeom prst="rect">
            <a:avLst/>
          </a:prstGeom>
          <a:blipFill>
            <a:blip r:embed="rId2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8199905" y="3495878"/>
            <a:ext cx="1167765" cy="2768600"/>
          </a:xfrm>
          <a:custGeom>
            <a:avLst/>
            <a:gdLst/>
            <a:ahLst/>
            <a:cxnLst/>
            <a:rect l="l" t="t" r="r" b="b"/>
            <a:pathLst>
              <a:path w="1167765" h="2768600">
                <a:moveTo>
                  <a:pt x="807186" y="1130300"/>
                </a:moveTo>
                <a:lnTo>
                  <a:pt x="178373" y="1130300"/>
                </a:lnTo>
                <a:lnTo>
                  <a:pt x="174470" y="1168400"/>
                </a:lnTo>
                <a:lnTo>
                  <a:pt x="170967" y="1219200"/>
                </a:lnTo>
                <a:lnTo>
                  <a:pt x="168566" y="1270000"/>
                </a:lnTo>
                <a:lnTo>
                  <a:pt x="167971" y="1308100"/>
                </a:lnTo>
                <a:lnTo>
                  <a:pt x="169003" y="1333500"/>
                </a:lnTo>
                <a:lnTo>
                  <a:pt x="172295" y="1397000"/>
                </a:lnTo>
                <a:lnTo>
                  <a:pt x="173305" y="1435100"/>
                </a:lnTo>
                <a:lnTo>
                  <a:pt x="173384" y="1447800"/>
                </a:lnTo>
                <a:lnTo>
                  <a:pt x="173072" y="1460500"/>
                </a:lnTo>
                <a:lnTo>
                  <a:pt x="172286" y="1473200"/>
                </a:lnTo>
                <a:lnTo>
                  <a:pt x="170943" y="1498600"/>
                </a:lnTo>
                <a:lnTo>
                  <a:pt x="170054" y="1498600"/>
                </a:lnTo>
                <a:lnTo>
                  <a:pt x="170689" y="1511300"/>
                </a:lnTo>
                <a:lnTo>
                  <a:pt x="156554" y="1562100"/>
                </a:lnTo>
                <a:lnTo>
                  <a:pt x="182829" y="1562100"/>
                </a:lnTo>
                <a:lnTo>
                  <a:pt x="198022" y="1574800"/>
                </a:lnTo>
                <a:lnTo>
                  <a:pt x="207189" y="1574800"/>
                </a:lnTo>
                <a:lnTo>
                  <a:pt x="213145" y="1587500"/>
                </a:lnTo>
                <a:lnTo>
                  <a:pt x="210542" y="1600200"/>
                </a:lnTo>
                <a:lnTo>
                  <a:pt x="210514" y="1625600"/>
                </a:lnTo>
                <a:lnTo>
                  <a:pt x="210275" y="1625600"/>
                </a:lnTo>
                <a:lnTo>
                  <a:pt x="207961" y="1676400"/>
                </a:lnTo>
                <a:lnTo>
                  <a:pt x="205207" y="1727200"/>
                </a:lnTo>
                <a:lnTo>
                  <a:pt x="202365" y="1778000"/>
                </a:lnTo>
                <a:lnTo>
                  <a:pt x="199788" y="1828800"/>
                </a:lnTo>
                <a:lnTo>
                  <a:pt x="197828" y="1866900"/>
                </a:lnTo>
                <a:lnTo>
                  <a:pt x="196837" y="1917700"/>
                </a:lnTo>
                <a:lnTo>
                  <a:pt x="197169" y="1968500"/>
                </a:lnTo>
                <a:lnTo>
                  <a:pt x="198347" y="2019300"/>
                </a:lnTo>
                <a:lnTo>
                  <a:pt x="199704" y="2070100"/>
                </a:lnTo>
                <a:lnTo>
                  <a:pt x="201307" y="2108200"/>
                </a:lnTo>
                <a:lnTo>
                  <a:pt x="203222" y="2159000"/>
                </a:lnTo>
                <a:lnTo>
                  <a:pt x="205516" y="2209800"/>
                </a:lnTo>
                <a:lnTo>
                  <a:pt x="208256" y="2260600"/>
                </a:lnTo>
                <a:lnTo>
                  <a:pt x="210673" y="2298700"/>
                </a:lnTo>
                <a:lnTo>
                  <a:pt x="213409" y="2324100"/>
                </a:lnTo>
                <a:lnTo>
                  <a:pt x="216492" y="2362200"/>
                </a:lnTo>
                <a:lnTo>
                  <a:pt x="219952" y="2400300"/>
                </a:lnTo>
                <a:lnTo>
                  <a:pt x="221210" y="2413000"/>
                </a:lnTo>
                <a:lnTo>
                  <a:pt x="222194" y="2438400"/>
                </a:lnTo>
                <a:lnTo>
                  <a:pt x="223292" y="2451100"/>
                </a:lnTo>
                <a:lnTo>
                  <a:pt x="224893" y="2463800"/>
                </a:lnTo>
                <a:lnTo>
                  <a:pt x="228293" y="2476500"/>
                </a:lnTo>
                <a:lnTo>
                  <a:pt x="233318" y="2501900"/>
                </a:lnTo>
                <a:lnTo>
                  <a:pt x="246668" y="2552700"/>
                </a:lnTo>
                <a:lnTo>
                  <a:pt x="251628" y="2603500"/>
                </a:lnTo>
                <a:lnTo>
                  <a:pt x="254903" y="2628900"/>
                </a:lnTo>
                <a:lnTo>
                  <a:pt x="267274" y="2679700"/>
                </a:lnTo>
                <a:lnTo>
                  <a:pt x="285675" y="2730500"/>
                </a:lnTo>
                <a:lnTo>
                  <a:pt x="309883" y="2768600"/>
                </a:lnTo>
                <a:lnTo>
                  <a:pt x="394369" y="2768600"/>
                </a:lnTo>
                <a:lnTo>
                  <a:pt x="437099" y="2755900"/>
                </a:lnTo>
                <a:lnTo>
                  <a:pt x="473906" y="2730500"/>
                </a:lnTo>
                <a:lnTo>
                  <a:pt x="502502" y="2692400"/>
                </a:lnTo>
                <a:lnTo>
                  <a:pt x="518033" y="2641600"/>
                </a:lnTo>
                <a:lnTo>
                  <a:pt x="511658" y="2616200"/>
                </a:lnTo>
                <a:lnTo>
                  <a:pt x="492863" y="2590800"/>
                </a:lnTo>
                <a:lnTo>
                  <a:pt x="484695" y="2590800"/>
                </a:lnTo>
                <a:lnTo>
                  <a:pt x="475659" y="2578100"/>
                </a:lnTo>
                <a:lnTo>
                  <a:pt x="467868" y="2578100"/>
                </a:lnTo>
                <a:lnTo>
                  <a:pt x="463437" y="2565400"/>
                </a:lnTo>
                <a:lnTo>
                  <a:pt x="462613" y="2565400"/>
                </a:lnTo>
                <a:lnTo>
                  <a:pt x="462408" y="2552700"/>
                </a:lnTo>
                <a:lnTo>
                  <a:pt x="462422" y="2540000"/>
                </a:lnTo>
                <a:lnTo>
                  <a:pt x="462256" y="2540000"/>
                </a:lnTo>
                <a:lnTo>
                  <a:pt x="461478" y="2514600"/>
                </a:lnTo>
                <a:lnTo>
                  <a:pt x="460527" y="2501900"/>
                </a:lnTo>
                <a:lnTo>
                  <a:pt x="458433" y="2489200"/>
                </a:lnTo>
                <a:lnTo>
                  <a:pt x="454386" y="2463800"/>
                </a:lnTo>
                <a:lnTo>
                  <a:pt x="454653" y="2438400"/>
                </a:lnTo>
                <a:lnTo>
                  <a:pt x="457670" y="2413000"/>
                </a:lnTo>
                <a:lnTo>
                  <a:pt x="461875" y="2387600"/>
                </a:lnTo>
                <a:lnTo>
                  <a:pt x="464376" y="2362200"/>
                </a:lnTo>
                <a:lnTo>
                  <a:pt x="464445" y="2336800"/>
                </a:lnTo>
                <a:lnTo>
                  <a:pt x="462167" y="2286000"/>
                </a:lnTo>
                <a:lnTo>
                  <a:pt x="461397" y="2260600"/>
                </a:lnTo>
                <a:lnTo>
                  <a:pt x="460851" y="2235200"/>
                </a:lnTo>
                <a:lnTo>
                  <a:pt x="460682" y="2209800"/>
                </a:lnTo>
                <a:lnTo>
                  <a:pt x="460706" y="2171700"/>
                </a:lnTo>
                <a:lnTo>
                  <a:pt x="461439" y="2133600"/>
                </a:lnTo>
                <a:lnTo>
                  <a:pt x="465334" y="2070100"/>
                </a:lnTo>
                <a:lnTo>
                  <a:pt x="468745" y="2032000"/>
                </a:lnTo>
                <a:lnTo>
                  <a:pt x="473968" y="1993900"/>
                </a:lnTo>
                <a:lnTo>
                  <a:pt x="481355" y="1968500"/>
                </a:lnTo>
                <a:lnTo>
                  <a:pt x="490339" y="1930400"/>
                </a:lnTo>
                <a:lnTo>
                  <a:pt x="500356" y="1892300"/>
                </a:lnTo>
                <a:lnTo>
                  <a:pt x="502159" y="1892300"/>
                </a:lnTo>
                <a:lnTo>
                  <a:pt x="504775" y="1879600"/>
                </a:lnTo>
                <a:lnTo>
                  <a:pt x="834677" y="1879600"/>
                </a:lnTo>
                <a:lnTo>
                  <a:pt x="833466" y="1866900"/>
                </a:lnTo>
                <a:lnTo>
                  <a:pt x="830321" y="1828800"/>
                </a:lnTo>
                <a:lnTo>
                  <a:pt x="828117" y="1790700"/>
                </a:lnTo>
                <a:lnTo>
                  <a:pt x="826657" y="1752600"/>
                </a:lnTo>
                <a:lnTo>
                  <a:pt x="825280" y="1701800"/>
                </a:lnTo>
                <a:lnTo>
                  <a:pt x="822526" y="1663700"/>
                </a:lnTo>
                <a:lnTo>
                  <a:pt x="816929" y="1612900"/>
                </a:lnTo>
                <a:lnTo>
                  <a:pt x="855232" y="1612900"/>
                </a:lnTo>
                <a:lnTo>
                  <a:pt x="854194" y="1587500"/>
                </a:lnTo>
                <a:lnTo>
                  <a:pt x="850460" y="1524000"/>
                </a:lnTo>
                <a:lnTo>
                  <a:pt x="846474" y="1473200"/>
                </a:lnTo>
                <a:lnTo>
                  <a:pt x="844678" y="1435100"/>
                </a:lnTo>
                <a:lnTo>
                  <a:pt x="844849" y="1384300"/>
                </a:lnTo>
                <a:lnTo>
                  <a:pt x="842370" y="1333500"/>
                </a:lnTo>
                <a:lnTo>
                  <a:pt x="834409" y="1282700"/>
                </a:lnTo>
                <a:lnTo>
                  <a:pt x="818135" y="1219200"/>
                </a:lnTo>
                <a:lnTo>
                  <a:pt x="814015" y="1206500"/>
                </a:lnTo>
                <a:lnTo>
                  <a:pt x="811483" y="1193800"/>
                </a:lnTo>
                <a:lnTo>
                  <a:pt x="809995" y="1181100"/>
                </a:lnTo>
                <a:lnTo>
                  <a:pt x="809004" y="1168400"/>
                </a:lnTo>
                <a:lnTo>
                  <a:pt x="808270" y="1168400"/>
                </a:lnTo>
                <a:lnTo>
                  <a:pt x="807454" y="1155700"/>
                </a:lnTo>
                <a:lnTo>
                  <a:pt x="806754" y="1143000"/>
                </a:lnTo>
                <a:lnTo>
                  <a:pt x="806362" y="1143000"/>
                </a:lnTo>
                <a:lnTo>
                  <a:pt x="807186" y="1130300"/>
                </a:lnTo>
                <a:close/>
              </a:path>
              <a:path w="1167765" h="2768600">
                <a:moveTo>
                  <a:pt x="834677" y="1879600"/>
                </a:moveTo>
                <a:lnTo>
                  <a:pt x="516989" y="1879600"/>
                </a:lnTo>
                <a:lnTo>
                  <a:pt x="522309" y="1892300"/>
                </a:lnTo>
                <a:lnTo>
                  <a:pt x="526566" y="1892300"/>
                </a:lnTo>
                <a:lnTo>
                  <a:pt x="529642" y="1905000"/>
                </a:lnTo>
                <a:lnTo>
                  <a:pt x="537170" y="1917700"/>
                </a:lnTo>
                <a:lnTo>
                  <a:pt x="544498" y="1943100"/>
                </a:lnTo>
                <a:lnTo>
                  <a:pt x="551430" y="1955800"/>
                </a:lnTo>
                <a:lnTo>
                  <a:pt x="557772" y="1981200"/>
                </a:lnTo>
                <a:lnTo>
                  <a:pt x="565270" y="2006600"/>
                </a:lnTo>
                <a:lnTo>
                  <a:pt x="571145" y="2044700"/>
                </a:lnTo>
                <a:lnTo>
                  <a:pt x="576078" y="2070100"/>
                </a:lnTo>
                <a:lnTo>
                  <a:pt x="580747" y="2108200"/>
                </a:lnTo>
                <a:lnTo>
                  <a:pt x="583611" y="2120900"/>
                </a:lnTo>
                <a:lnTo>
                  <a:pt x="586622" y="2133600"/>
                </a:lnTo>
                <a:lnTo>
                  <a:pt x="589778" y="2159000"/>
                </a:lnTo>
                <a:lnTo>
                  <a:pt x="593078" y="2171700"/>
                </a:lnTo>
                <a:lnTo>
                  <a:pt x="596782" y="2197100"/>
                </a:lnTo>
                <a:lnTo>
                  <a:pt x="600932" y="2209800"/>
                </a:lnTo>
                <a:lnTo>
                  <a:pt x="604432" y="2222500"/>
                </a:lnTo>
                <a:lnTo>
                  <a:pt x="606185" y="2247900"/>
                </a:lnTo>
                <a:lnTo>
                  <a:pt x="607605" y="2273300"/>
                </a:lnTo>
                <a:lnTo>
                  <a:pt x="609582" y="2311400"/>
                </a:lnTo>
                <a:lnTo>
                  <a:pt x="611721" y="2336800"/>
                </a:lnTo>
                <a:lnTo>
                  <a:pt x="613627" y="2374900"/>
                </a:lnTo>
                <a:lnTo>
                  <a:pt x="615839" y="2425700"/>
                </a:lnTo>
                <a:lnTo>
                  <a:pt x="617227" y="2476500"/>
                </a:lnTo>
                <a:lnTo>
                  <a:pt x="618216" y="2540000"/>
                </a:lnTo>
                <a:lnTo>
                  <a:pt x="619232" y="2590800"/>
                </a:lnTo>
                <a:lnTo>
                  <a:pt x="620701" y="2641600"/>
                </a:lnTo>
                <a:lnTo>
                  <a:pt x="626589" y="2692400"/>
                </a:lnTo>
                <a:lnTo>
                  <a:pt x="669325" y="2730500"/>
                </a:lnTo>
                <a:lnTo>
                  <a:pt x="709588" y="2743200"/>
                </a:lnTo>
                <a:lnTo>
                  <a:pt x="737657" y="2730500"/>
                </a:lnTo>
                <a:lnTo>
                  <a:pt x="765606" y="2730500"/>
                </a:lnTo>
                <a:lnTo>
                  <a:pt x="820662" y="2705100"/>
                </a:lnTo>
                <a:lnTo>
                  <a:pt x="857100" y="2679700"/>
                </a:lnTo>
                <a:lnTo>
                  <a:pt x="883184" y="2641600"/>
                </a:lnTo>
                <a:lnTo>
                  <a:pt x="889413" y="2616200"/>
                </a:lnTo>
                <a:lnTo>
                  <a:pt x="880864" y="2603500"/>
                </a:lnTo>
                <a:lnTo>
                  <a:pt x="845415" y="2565400"/>
                </a:lnTo>
                <a:lnTo>
                  <a:pt x="841437" y="2565400"/>
                </a:lnTo>
                <a:lnTo>
                  <a:pt x="839577" y="2552700"/>
                </a:lnTo>
                <a:lnTo>
                  <a:pt x="839001" y="2540000"/>
                </a:lnTo>
                <a:lnTo>
                  <a:pt x="838874" y="2540000"/>
                </a:lnTo>
                <a:lnTo>
                  <a:pt x="838205" y="2514600"/>
                </a:lnTo>
                <a:lnTo>
                  <a:pt x="836213" y="2489200"/>
                </a:lnTo>
                <a:lnTo>
                  <a:pt x="835572" y="2476500"/>
                </a:lnTo>
                <a:lnTo>
                  <a:pt x="836621" y="2451100"/>
                </a:lnTo>
                <a:lnTo>
                  <a:pt x="839684" y="2438400"/>
                </a:lnTo>
                <a:lnTo>
                  <a:pt x="843409" y="2425700"/>
                </a:lnTo>
                <a:lnTo>
                  <a:pt x="846443" y="2400300"/>
                </a:lnTo>
                <a:lnTo>
                  <a:pt x="848576" y="2387600"/>
                </a:lnTo>
                <a:lnTo>
                  <a:pt x="849728" y="2362200"/>
                </a:lnTo>
                <a:lnTo>
                  <a:pt x="850178" y="2336800"/>
                </a:lnTo>
                <a:lnTo>
                  <a:pt x="850078" y="2159000"/>
                </a:lnTo>
                <a:lnTo>
                  <a:pt x="849194" y="2095500"/>
                </a:lnTo>
                <a:lnTo>
                  <a:pt x="847565" y="2044700"/>
                </a:lnTo>
                <a:lnTo>
                  <a:pt x="844845" y="1993900"/>
                </a:lnTo>
                <a:lnTo>
                  <a:pt x="840766" y="1943100"/>
                </a:lnTo>
                <a:lnTo>
                  <a:pt x="837099" y="1905000"/>
                </a:lnTo>
                <a:lnTo>
                  <a:pt x="834677" y="1879600"/>
                </a:lnTo>
                <a:close/>
              </a:path>
              <a:path w="1167765" h="2768600">
                <a:moveTo>
                  <a:pt x="1141722" y="1676400"/>
                </a:moveTo>
                <a:lnTo>
                  <a:pt x="1095715" y="1676400"/>
                </a:lnTo>
                <a:lnTo>
                  <a:pt x="1098091" y="1689100"/>
                </a:lnTo>
                <a:lnTo>
                  <a:pt x="1101643" y="1701800"/>
                </a:lnTo>
                <a:lnTo>
                  <a:pt x="1126802" y="1701800"/>
                </a:lnTo>
                <a:lnTo>
                  <a:pt x="1132384" y="1689100"/>
                </a:lnTo>
                <a:lnTo>
                  <a:pt x="1137572" y="1689100"/>
                </a:lnTo>
                <a:lnTo>
                  <a:pt x="1141722" y="1676400"/>
                </a:lnTo>
                <a:close/>
              </a:path>
              <a:path w="1167765" h="2768600">
                <a:moveTo>
                  <a:pt x="1156984" y="1612900"/>
                </a:moveTo>
                <a:lnTo>
                  <a:pt x="1075120" y="1612900"/>
                </a:lnTo>
                <a:lnTo>
                  <a:pt x="1081100" y="1638300"/>
                </a:lnTo>
                <a:lnTo>
                  <a:pt x="1085954" y="1651000"/>
                </a:lnTo>
                <a:lnTo>
                  <a:pt x="1090030" y="1663700"/>
                </a:lnTo>
                <a:lnTo>
                  <a:pt x="1093674" y="1676400"/>
                </a:lnTo>
                <a:lnTo>
                  <a:pt x="1144685" y="1676400"/>
                </a:lnTo>
                <a:lnTo>
                  <a:pt x="1146316" y="1663700"/>
                </a:lnTo>
                <a:lnTo>
                  <a:pt x="1167588" y="1663700"/>
                </a:lnTo>
                <a:lnTo>
                  <a:pt x="1167131" y="1651000"/>
                </a:lnTo>
                <a:lnTo>
                  <a:pt x="1166458" y="1651000"/>
                </a:lnTo>
                <a:lnTo>
                  <a:pt x="1164656" y="1638300"/>
                </a:lnTo>
                <a:lnTo>
                  <a:pt x="1162473" y="1625600"/>
                </a:lnTo>
                <a:lnTo>
                  <a:pt x="1159914" y="1625600"/>
                </a:lnTo>
                <a:lnTo>
                  <a:pt x="1156984" y="1612900"/>
                </a:lnTo>
                <a:close/>
              </a:path>
              <a:path w="1167765" h="2768600">
                <a:moveTo>
                  <a:pt x="1167588" y="1663700"/>
                </a:moveTo>
                <a:lnTo>
                  <a:pt x="1146316" y="1663700"/>
                </a:lnTo>
                <a:lnTo>
                  <a:pt x="1152983" y="1676400"/>
                </a:lnTo>
                <a:lnTo>
                  <a:pt x="1161060" y="1676400"/>
                </a:lnTo>
                <a:lnTo>
                  <a:pt x="1167588" y="1663700"/>
                </a:lnTo>
                <a:close/>
              </a:path>
              <a:path w="1167765" h="2768600">
                <a:moveTo>
                  <a:pt x="90024" y="1638300"/>
                </a:moveTo>
                <a:lnTo>
                  <a:pt x="37898" y="1638300"/>
                </a:lnTo>
                <a:lnTo>
                  <a:pt x="40957" y="1651000"/>
                </a:lnTo>
                <a:lnTo>
                  <a:pt x="45219" y="1651000"/>
                </a:lnTo>
                <a:lnTo>
                  <a:pt x="50482" y="1663700"/>
                </a:lnTo>
                <a:lnTo>
                  <a:pt x="87182" y="1663700"/>
                </a:lnTo>
                <a:lnTo>
                  <a:pt x="89300" y="1651000"/>
                </a:lnTo>
                <a:lnTo>
                  <a:pt x="90024" y="1638300"/>
                </a:lnTo>
                <a:close/>
              </a:path>
              <a:path w="1167765" h="2768600">
                <a:moveTo>
                  <a:pt x="37898" y="1638300"/>
                </a:moveTo>
                <a:lnTo>
                  <a:pt x="15368" y="1638300"/>
                </a:lnTo>
                <a:lnTo>
                  <a:pt x="23763" y="1651000"/>
                </a:lnTo>
                <a:lnTo>
                  <a:pt x="31586" y="1651000"/>
                </a:lnTo>
                <a:lnTo>
                  <a:pt x="37898" y="1638300"/>
                </a:lnTo>
                <a:close/>
              </a:path>
              <a:path w="1167765" h="2768600">
                <a:moveTo>
                  <a:pt x="1011119" y="1130300"/>
                </a:moveTo>
                <a:lnTo>
                  <a:pt x="860502" y="1130300"/>
                </a:lnTo>
                <a:lnTo>
                  <a:pt x="870383" y="1143000"/>
                </a:lnTo>
                <a:lnTo>
                  <a:pt x="873926" y="1155700"/>
                </a:lnTo>
                <a:lnTo>
                  <a:pt x="876199" y="1168400"/>
                </a:lnTo>
                <a:lnTo>
                  <a:pt x="879234" y="1168400"/>
                </a:lnTo>
                <a:lnTo>
                  <a:pt x="882919" y="1181100"/>
                </a:lnTo>
                <a:lnTo>
                  <a:pt x="886845" y="1181100"/>
                </a:lnTo>
                <a:lnTo>
                  <a:pt x="890601" y="1193800"/>
                </a:lnTo>
                <a:lnTo>
                  <a:pt x="897142" y="1193800"/>
                </a:lnTo>
                <a:lnTo>
                  <a:pt x="919681" y="1244600"/>
                </a:lnTo>
                <a:lnTo>
                  <a:pt x="964147" y="1320800"/>
                </a:lnTo>
                <a:lnTo>
                  <a:pt x="986855" y="1358900"/>
                </a:lnTo>
                <a:lnTo>
                  <a:pt x="1010400" y="1409700"/>
                </a:lnTo>
                <a:lnTo>
                  <a:pt x="1017167" y="1422400"/>
                </a:lnTo>
                <a:lnTo>
                  <a:pt x="1023477" y="1435100"/>
                </a:lnTo>
                <a:lnTo>
                  <a:pt x="1029180" y="1447800"/>
                </a:lnTo>
                <a:lnTo>
                  <a:pt x="1034124" y="1460500"/>
                </a:lnTo>
                <a:lnTo>
                  <a:pt x="1034861" y="1460500"/>
                </a:lnTo>
                <a:lnTo>
                  <a:pt x="1034619" y="1473200"/>
                </a:lnTo>
                <a:lnTo>
                  <a:pt x="1033222" y="1473200"/>
                </a:lnTo>
                <a:lnTo>
                  <a:pt x="1030353" y="1485900"/>
                </a:lnTo>
                <a:lnTo>
                  <a:pt x="1022934" y="1498600"/>
                </a:lnTo>
                <a:lnTo>
                  <a:pt x="1020014" y="1511300"/>
                </a:lnTo>
                <a:lnTo>
                  <a:pt x="1018413" y="1536700"/>
                </a:lnTo>
                <a:lnTo>
                  <a:pt x="1020437" y="1549400"/>
                </a:lnTo>
                <a:lnTo>
                  <a:pt x="1024865" y="1562100"/>
                </a:lnTo>
                <a:lnTo>
                  <a:pt x="1030479" y="1587500"/>
                </a:lnTo>
                <a:lnTo>
                  <a:pt x="1035423" y="1600200"/>
                </a:lnTo>
                <a:lnTo>
                  <a:pt x="1040415" y="1612900"/>
                </a:lnTo>
                <a:lnTo>
                  <a:pt x="1045501" y="1625600"/>
                </a:lnTo>
                <a:lnTo>
                  <a:pt x="1050723" y="1638300"/>
                </a:lnTo>
                <a:lnTo>
                  <a:pt x="1052323" y="1638300"/>
                </a:lnTo>
                <a:lnTo>
                  <a:pt x="1054012" y="1651000"/>
                </a:lnTo>
                <a:lnTo>
                  <a:pt x="1072518" y="1651000"/>
                </a:lnTo>
                <a:lnTo>
                  <a:pt x="1076782" y="1638300"/>
                </a:lnTo>
                <a:lnTo>
                  <a:pt x="1075120" y="1612900"/>
                </a:lnTo>
                <a:lnTo>
                  <a:pt x="1160603" y="1612900"/>
                </a:lnTo>
                <a:lnTo>
                  <a:pt x="1163156" y="1600200"/>
                </a:lnTo>
                <a:lnTo>
                  <a:pt x="1165277" y="1600200"/>
                </a:lnTo>
                <a:lnTo>
                  <a:pt x="1165086" y="1587500"/>
                </a:lnTo>
                <a:lnTo>
                  <a:pt x="1164794" y="1587500"/>
                </a:lnTo>
                <a:lnTo>
                  <a:pt x="1157872" y="1549400"/>
                </a:lnTo>
                <a:lnTo>
                  <a:pt x="1145936" y="1511300"/>
                </a:lnTo>
                <a:lnTo>
                  <a:pt x="1132317" y="1473200"/>
                </a:lnTo>
                <a:lnTo>
                  <a:pt x="1120344" y="1422400"/>
                </a:lnTo>
                <a:lnTo>
                  <a:pt x="1119675" y="1409700"/>
                </a:lnTo>
                <a:lnTo>
                  <a:pt x="1119276" y="1409700"/>
                </a:lnTo>
                <a:lnTo>
                  <a:pt x="1117389" y="1397000"/>
                </a:lnTo>
                <a:lnTo>
                  <a:pt x="1112254" y="1384300"/>
                </a:lnTo>
                <a:lnTo>
                  <a:pt x="1111950" y="1384300"/>
                </a:lnTo>
                <a:lnTo>
                  <a:pt x="1110045" y="1371600"/>
                </a:lnTo>
                <a:lnTo>
                  <a:pt x="1110984" y="1371600"/>
                </a:lnTo>
                <a:lnTo>
                  <a:pt x="1102679" y="1358900"/>
                </a:lnTo>
                <a:lnTo>
                  <a:pt x="1064531" y="1270000"/>
                </a:lnTo>
                <a:lnTo>
                  <a:pt x="1040578" y="1206500"/>
                </a:lnTo>
                <a:lnTo>
                  <a:pt x="1028638" y="1181100"/>
                </a:lnTo>
                <a:lnTo>
                  <a:pt x="1022795" y="1155700"/>
                </a:lnTo>
                <a:lnTo>
                  <a:pt x="1017016" y="1143000"/>
                </a:lnTo>
                <a:lnTo>
                  <a:pt x="1011119" y="1130300"/>
                </a:lnTo>
                <a:close/>
              </a:path>
              <a:path w="1167765" h="2768600">
                <a:moveTo>
                  <a:pt x="95835" y="1574800"/>
                </a:moveTo>
                <a:lnTo>
                  <a:pt x="3443" y="1574800"/>
                </a:lnTo>
                <a:lnTo>
                  <a:pt x="7126" y="1587500"/>
                </a:lnTo>
                <a:lnTo>
                  <a:pt x="14149" y="1587500"/>
                </a:lnTo>
                <a:lnTo>
                  <a:pt x="13625" y="1600200"/>
                </a:lnTo>
                <a:lnTo>
                  <a:pt x="13485" y="1612900"/>
                </a:lnTo>
                <a:lnTo>
                  <a:pt x="13731" y="1612900"/>
                </a:lnTo>
                <a:lnTo>
                  <a:pt x="14365" y="1625600"/>
                </a:lnTo>
                <a:lnTo>
                  <a:pt x="14708" y="1638300"/>
                </a:lnTo>
                <a:lnTo>
                  <a:pt x="90552" y="1638300"/>
                </a:lnTo>
                <a:lnTo>
                  <a:pt x="91754" y="1625600"/>
                </a:lnTo>
                <a:lnTo>
                  <a:pt x="92837" y="1612900"/>
                </a:lnTo>
                <a:lnTo>
                  <a:pt x="94097" y="1600200"/>
                </a:lnTo>
                <a:lnTo>
                  <a:pt x="95835" y="1574800"/>
                </a:lnTo>
                <a:close/>
              </a:path>
              <a:path w="1167765" h="2768600">
                <a:moveTo>
                  <a:pt x="685052" y="546100"/>
                </a:moveTo>
                <a:lnTo>
                  <a:pt x="311557" y="546100"/>
                </a:lnTo>
                <a:lnTo>
                  <a:pt x="267390" y="558800"/>
                </a:lnTo>
                <a:lnTo>
                  <a:pt x="228576" y="571500"/>
                </a:lnTo>
                <a:lnTo>
                  <a:pt x="194571" y="596900"/>
                </a:lnTo>
                <a:lnTo>
                  <a:pt x="164834" y="635000"/>
                </a:lnTo>
                <a:lnTo>
                  <a:pt x="133848" y="685800"/>
                </a:lnTo>
                <a:lnTo>
                  <a:pt x="120498" y="723900"/>
                </a:lnTo>
                <a:lnTo>
                  <a:pt x="107786" y="749300"/>
                </a:lnTo>
                <a:lnTo>
                  <a:pt x="93013" y="774700"/>
                </a:lnTo>
                <a:lnTo>
                  <a:pt x="78776" y="812800"/>
                </a:lnTo>
                <a:lnTo>
                  <a:pt x="65106" y="850900"/>
                </a:lnTo>
                <a:lnTo>
                  <a:pt x="52033" y="889000"/>
                </a:lnTo>
                <a:lnTo>
                  <a:pt x="47476" y="901700"/>
                </a:lnTo>
                <a:lnTo>
                  <a:pt x="43038" y="914400"/>
                </a:lnTo>
                <a:lnTo>
                  <a:pt x="38796" y="927100"/>
                </a:lnTo>
                <a:lnTo>
                  <a:pt x="34824" y="939800"/>
                </a:lnTo>
                <a:lnTo>
                  <a:pt x="31675" y="939800"/>
                </a:lnTo>
                <a:lnTo>
                  <a:pt x="29681" y="952500"/>
                </a:lnTo>
                <a:lnTo>
                  <a:pt x="28601" y="952500"/>
                </a:lnTo>
                <a:lnTo>
                  <a:pt x="34380" y="965200"/>
                </a:lnTo>
                <a:lnTo>
                  <a:pt x="82310" y="965200"/>
                </a:lnTo>
                <a:lnTo>
                  <a:pt x="81370" y="977900"/>
                </a:lnTo>
                <a:lnTo>
                  <a:pt x="69428" y="1003300"/>
                </a:lnTo>
                <a:lnTo>
                  <a:pt x="61355" y="1028700"/>
                </a:lnTo>
                <a:lnTo>
                  <a:pt x="54662" y="1041400"/>
                </a:lnTo>
                <a:lnTo>
                  <a:pt x="50001" y="1066800"/>
                </a:lnTo>
                <a:lnTo>
                  <a:pt x="46342" y="1092200"/>
                </a:lnTo>
                <a:lnTo>
                  <a:pt x="40085" y="1143000"/>
                </a:lnTo>
                <a:lnTo>
                  <a:pt x="32388" y="1193800"/>
                </a:lnTo>
                <a:lnTo>
                  <a:pt x="24405" y="1257300"/>
                </a:lnTo>
                <a:lnTo>
                  <a:pt x="17293" y="1320800"/>
                </a:lnTo>
                <a:lnTo>
                  <a:pt x="12206" y="1371600"/>
                </a:lnTo>
                <a:lnTo>
                  <a:pt x="8064" y="1435100"/>
                </a:lnTo>
                <a:lnTo>
                  <a:pt x="3284" y="1485900"/>
                </a:lnTo>
                <a:lnTo>
                  <a:pt x="0" y="1524000"/>
                </a:lnTo>
                <a:lnTo>
                  <a:pt x="2249" y="1574800"/>
                </a:lnTo>
                <a:lnTo>
                  <a:pt x="95835" y="1574800"/>
                </a:lnTo>
                <a:lnTo>
                  <a:pt x="98769" y="1600200"/>
                </a:lnTo>
                <a:lnTo>
                  <a:pt x="105748" y="1612900"/>
                </a:lnTo>
                <a:lnTo>
                  <a:pt x="114070" y="1612900"/>
                </a:lnTo>
                <a:lnTo>
                  <a:pt x="121032" y="1600200"/>
                </a:lnTo>
                <a:lnTo>
                  <a:pt x="123902" y="1600200"/>
                </a:lnTo>
                <a:lnTo>
                  <a:pt x="124537" y="1587500"/>
                </a:lnTo>
                <a:lnTo>
                  <a:pt x="126551" y="1574800"/>
                </a:lnTo>
                <a:lnTo>
                  <a:pt x="128414" y="1562100"/>
                </a:lnTo>
                <a:lnTo>
                  <a:pt x="130177" y="1549400"/>
                </a:lnTo>
                <a:lnTo>
                  <a:pt x="131891" y="1536700"/>
                </a:lnTo>
                <a:lnTo>
                  <a:pt x="133659" y="1511300"/>
                </a:lnTo>
                <a:lnTo>
                  <a:pt x="134197" y="1498600"/>
                </a:lnTo>
                <a:lnTo>
                  <a:pt x="132357" y="1485900"/>
                </a:lnTo>
                <a:lnTo>
                  <a:pt x="126988" y="1460500"/>
                </a:lnTo>
                <a:lnTo>
                  <a:pt x="121964" y="1460500"/>
                </a:lnTo>
                <a:lnTo>
                  <a:pt x="110468" y="1435100"/>
                </a:lnTo>
                <a:lnTo>
                  <a:pt x="105487" y="1422400"/>
                </a:lnTo>
                <a:lnTo>
                  <a:pt x="101432" y="1409700"/>
                </a:lnTo>
                <a:lnTo>
                  <a:pt x="99983" y="1397000"/>
                </a:lnTo>
                <a:lnTo>
                  <a:pt x="100928" y="1397000"/>
                </a:lnTo>
                <a:lnTo>
                  <a:pt x="104052" y="1384300"/>
                </a:lnTo>
                <a:lnTo>
                  <a:pt x="106951" y="1371600"/>
                </a:lnTo>
                <a:lnTo>
                  <a:pt x="109308" y="1358900"/>
                </a:lnTo>
                <a:lnTo>
                  <a:pt x="111416" y="1346200"/>
                </a:lnTo>
                <a:lnTo>
                  <a:pt x="113564" y="1333500"/>
                </a:lnTo>
                <a:lnTo>
                  <a:pt x="125889" y="1282700"/>
                </a:lnTo>
                <a:lnTo>
                  <a:pt x="139715" y="1231900"/>
                </a:lnTo>
                <a:lnTo>
                  <a:pt x="156668" y="1181100"/>
                </a:lnTo>
                <a:lnTo>
                  <a:pt x="178373" y="1130300"/>
                </a:lnTo>
                <a:lnTo>
                  <a:pt x="1011119" y="1130300"/>
                </a:lnTo>
                <a:lnTo>
                  <a:pt x="1004927" y="1117600"/>
                </a:lnTo>
                <a:lnTo>
                  <a:pt x="999993" y="1104900"/>
                </a:lnTo>
                <a:lnTo>
                  <a:pt x="995135" y="1092200"/>
                </a:lnTo>
                <a:lnTo>
                  <a:pt x="991268" y="1092200"/>
                </a:lnTo>
                <a:lnTo>
                  <a:pt x="989306" y="1079500"/>
                </a:lnTo>
                <a:lnTo>
                  <a:pt x="1014947" y="1079500"/>
                </a:lnTo>
                <a:lnTo>
                  <a:pt x="1018262" y="1066800"/>
                </a:lnTo>
                <a:lnTo>
                  <a:pt x="1018097" y="1066800"/>
                </a:lnTo>
                <a:lnTo>
                  <a:pt x="1016943" y="1054100"/>
                </a:lnTo>
                <a:lnTo>
                  <a:pt x="1016033" y="1041400"/>
                </a:lnTo>
                <a:lnTo>
                  <a:pt x="1015047" y="1028700"/>
                </a:lnTo>
                <a:lnTo>
                  <a:pt x="1013867" y="1016000"/>
                </a:lnTo>
                <a:lnTo>
                  <a:pt x="1011701" y="1003300"/>
                </a:lnTo>
                <a:lnTo>
                  <a:pt x="1007872" y="990600"/>
                </a:lnTo>
                <a:lnTo>
                  <a:pt x="1003382" y="990600"/>
                </a:lnTo>
                <a:lnTo>
                  <a:pt x="999237" y="977900"/>
                </a:lnTo>
                <a:lnTo>
                  <a:pt x="980427" y="927100"/>
                </a:lnTo>
                <a:lnTo>
                  <a:pt x="961098" y="889000"/>
                </a:lnTo>
                <a:lnTo>
                  <a:pt x="941922" y="838200"/>
                </a:lnTo>
                <a:lnTo>
                  <a:pt x="923571" y="787400"/>
                </a:lnTo>
                <a:lnTo>
                  <a:pt x="906718" y="749300"/>
                </a:lnTo>
                <a:lnTo>
                  <a:pt x="895559" y="723900"/>
                </a:lnTo>
                <a:lnTo>
                  <a:pt x="881411" y="698500"/>
                </a:lnTo>
                <a:lnTo>
                  <a:pt x="863032" y="673100"/>
                </a:lnTo>
                <a:lnTo>
                  <a:pt x="839179" y="660400"/>
                </a:lnTo>
                <a:lnTo>
                  <a:pt x="813733" y="635000"/>
                </a:lnTo>
                <a:lnTo>
                  <a:pt x="763993" y="609600"/>
                </a:lnTo>
                <a:lnTo>
                  <a:pt x="739611" y="584200"/>
                </a:lnTo>
                <a:lnTo>
                  <a:pt x="727508" y="584200"/>
                </a:lnTo>
                <a:lnTo>
                  <a:pt x="703474" y="558800"/>
                </a:lnTo>
                <a:lnTo>
                  <a:pt x="685052" y="546100"/>
                </a:lnTo>
                <a:close/>
              </a:path>
              <a:path w="1167765" h="2768600">
                <a:moveTo>
                  <a:pt x="860502" y="1130300"/>
                </a:moveTo>
                <a:lnTo>
                  <a:pt x="823863" y="1130300"/>
                </a:lnTo>
                <a:lnTo>
                  <a:pt x="826860" y="1143000"/>
                </a:lnTo>
                <a:lnTo>
                  <a:pt x="864592" y="1143000"/>
                </a:lnTo>
                <a:lnTo>
                  <a:pt x="860502" y="1130300"/>
                </a:lnTo>
                <a:close/>
              </a:path>
              <a:path w="1167765" h="2768600">
                <a:moveTo>
                  <a:pt x="666103" y="533400"/>
                </a:moveTo>
                <a:lnTo>
                  <a:pt x="340361" y="533400"/>
                </a:lnTo>
                <a:lnTo>
                  <a:pt x="333199" y="546100"/>
                </a:lnTo>
                <a:lnTo>
                  <a:pt x="679730" y="546100"/>
                </a:lnTo>
                <a:lnTo>
                  <a:pt x="666103" y="533400"/>
                </a:lnTo>
                <a:close/>
              </a:path>
              <a:path w="1167765" h="2768600">
                <a:moveTo>
                  <a:pt x="716319" y="393700"/>
                </a:moveTo>
                <a:lnTo>
                  <a:pt x="439739" y="393700"/>
                </a:lnTo>
                <a:lnTo>
                  <a:pt x="441974" y="406400"/>
                </a:lnTo>
                <a:lnTo>
                  <a:pt x="445173" y="419100"/>
                </a:lnTo>
                <a:lnTo>
                  <a:pt x="447119" y="431800"/>
                </a:lnTo>
                <a:lnTo>
                  <a:pt x="448019" y="444500"/>
                </a:lnTo>
                <a:lnTo>
                  <a:pt x="447957" y="469900"/>
                </a:lnTo>
                <a:lnTo>
                  <a:pt x="447530" y="482600"/>
                </a:lnTo>
                <a:lnTo>
                  <a:pt x="445979" y="495300"/>
                </a:lnTo>
                <a:lnTo>
                  <a:pt x="442482" y="508000"/>
                </a:lnTo>
                <a:lnTo>
                  <a:pt x="438003" y="508000"/>
                </a:lnTo>
                <a:lnTo>
                  <a:pt x="431834" y="520700"/>
                </a:lnTo>
                <a:lnTo>
                  <a:pt x="405134" y="520700"/>
                </a:lnTo>
                <a:lnTo>
                  <a:pt x="392776" y="533400"/>
                </a:lnTo>
                <a:lnTo>
                  <a:pt x="659677" y="533400"/>
                </a:lnTo>
                <a:lnTo>
                  <a:pt x="656566" y="520700"/>
                </a:lnTo>
                <a:lnTo>
                  <a:pt x="654763" y="508000"/>
                </a:lnTo>
                <a:lnTo>
                  <a:pt x="661708" y="495300"/>
                </a:lnTo>
                <a:lnTo>
                  <a:pt x="672955" y="482600"/>
                </a:lnTo>
                <a:lnTo>
                  <a:pt x="684061" y="469900"/>
                </a:lnTo>
                <a:lnTo>
                  <a:pt x="691708" y="457200"/>
                </a:lnTo>
                <a:lnTo>
                  <a:pt x="698298" y="444500"/>
                </a:lnTo>
                <a:lnTo>
                  <a:pt x="703764" y="431800"/>
                </a:lnTo>
                <a:lnTo>
                  <a:pt x="708039" y="431800"/>
                </a:lnTo>
                <a:lnTo>
                  <a:pt x="710210" y="419100"/>
                </a:lnTo>
                <a:lnTo>
                  <a:pt x="710642" y="406400"/>
                </a:lnTo>
                <a:lnTo>
                  <a:pt x="716319" y="393700"/>
                </a:lnTo>
                <a:close/>
              </a:path>
              <a:path w="1167765" h="2768600">
                <a:moveTo>
                  <a:pt x="741255" y="381000"/>
                </a:moveTo>
                <a:lnTo>
                  <a:pt x="422314" y="381000"/>
                </a:lnTo>
                <a:lnTo>
                  <a:pt x="436411" y="393700"/>
                </a:lnTo>
                <a:lnTo>
                  <a:pt x="736577" y="393700"/>
                </a:lnTo>
                <a:lnTo>
                  <a:pt x="741255" y="381000"/>
                </a:lnTo>
                <a:close/>
              </a:path>
              <a:path w="1167765" h="2768600">
                <a:moveTo>
                  <a:pt x="385724" y="254000"/>
                </a:moveTo>
                <a:lnTo>
                  <a:pt x="376302" y="266700"/>
                </a:lnTo>
                <a:lnTo>
                  <a:pt x="366459" y="279400"/>
                </a:lnTo>
                <a:lnTo>
                  <a:pt x="368011" y="292100"/>
                </a:lnTo>
                <a:lnTo>
                  <a:pt x="375432" y="317500"/>
                </a:lnTo>
                <a:lnTo>
                  <a:pt x="383198" y="330200"/>
                </a:lnTo>
                <a:lnTo>
                  <a:pt x="389081" y="342900"/>
                </a:lnTo>
                <a:lnTo>
                  <a:pt x="395866" y="355600"/>
                </a:lnTo>
                <a:lnTo>
                  <a:pt x="403833" y="368300"/>
                </a:lnTo>
                <a:lnTo>
                  <a:pt x="413259" y="381000"/>
                </a:lnTo>
                <a:lnTo>
                  <a:pt x="750252" y="381000"/>
                </a:lnTo>
                <a:lnTo>
                  <a:pt x="754578" y="368300"/>
                </a:lnTo>
                <a:lnTo>
                  <a:pt x="758514" y="368300"/>
                </a:lnTo>
                <a:lnTo>
                  <a:pt x="762128" y="355600"/>
                </a:lnTo>
                <a:lnTo>
                  <a:pt x="770466" y="342900"/>
                </a:lnTo>
                <a:lnTo>
                  <a:pt x="778652" y="330200"/>
                </a:lnTo>
                <a:lnTo>
                  <a:pt x="785222" y="304800"/>
                </a:lnTo>
                <a:lnTo>
                  <a:pt x="788709" y="292100"/>
                </a:lnTo>
                <a:lnTo>
                  <a:pt x="751574" y="292100"/>
                </a:lnTo>
                <a:lnTo>
                  <a:pt x="751541" y="279400"/>
                </a:lnTo>
                <a:lnTo>
                  <a:pt x="406414" y="279400"/>
                </a:lnTo>
                <a:lnTo>
                  <a:pt x="406973" y="277432"/>
                </a:lnTo>
                <a:lnTo>
                  <a:pt x="401848" y="266700"/>
                </a:lnTo>
                <a:lnTo>
                  <a:pt x="394346" y="266700"/>
                </a:lnTo>
                <a:lnTo>
                  <a:pt x="385724" y="254000"/>
                </a:lnTo>
                <a:close/>
              </a:path>
              <a:path w="1167765" h="2768600">
                <a:moveTo>
                  <a:pt x="783350" y="266700"/>
                </a:moveTo>
                <a:lnTo>
                  <a:pt x="761620" y="266700"/>
                </a:lnTo>
                <a:lnTo>
                  <a:pt x="756502" y="279400"/>
                </a:lnTo>
                <a:lnTo>
                  <a:pt x="751574" y="292100"/>
                </a:lnTo>
                <a:lnTo>
                  <a:pt x="789128" y="292100"/>
                </a:lnTo>
                <a:lnTo>
                  <a:pt x="789128" y="279400"/>
                </a:lnTo>
                <a:lnTo>
                  <a:pt x="783350" y="266700"/>
                </a:lnTo>
                <a:close/>
              </a:path>
              <a:path w="1167765" h="2768600">
                <a:moveTo>
                  <a:pt x="406973" y="277432"/>
                </a:moveTo>
                <a:lnTo>
                  <a:pt x="406414" y="279400"/>
                </a:lnTo>
                <a:lnTo>
                  <a:pt x="407912" y="279400"/>
                </a:lnTo>
                <a:lnTo>
                  <a:pt x="406973" y="277432"/>
                </a:lnTo>
                <a:close/>
              </a:path>
              <a:path w="1167765" h="2768600">
                <a:moveTo>
                  <a:pt x="650393" y="0"/>
                </a:moveTo>
                <a:lnTo>
                  <a:pt x="526798" y="0"/>
                </a:lnTo>
                <a:lnTo>
                  <a:pt x="486081" y="12700"/>
                </a:lnTo>
                <a:lnTo>
                  <a:pt x="452201" y="38100"/>
                </a:lnTo>
                <a:lnTo>
                  <a:pt x="412916" y="88900"/>
                </a:lnTo>
                <a:lnTo>
                  <a:pt x="406719" y="127000"/>
                </a:lnTo>
                <a:lnTo>
                  <a:pt x="405661" y="165100"/>
                </a:lnTo>
                <a:lnTo>
                  <a:pt x="405750" y="215900"/>
                </a:lnTo>
                <a:lnTo>
                  <a:pt x="405517" y="228600"/>
                </a:lnTo>
                <a:lnTo>
                  <a:pt x="405548" y="241300"/>
                </a:lnTo>
                <a:lnTo>
                  <a:pt x="406249" y="254000"/>
                </a:lnTo>
                <a:lnTo>
                  <a:pt x="408992" y="254000"/>
                </a:lnTo>
                <a:lnTo>
                  <a:pt x="410021" y="266700"/>
                </a:lnTo>
                <a:lnTo>
                  <a:pt x="406973" y="277432"/>
                </a:lnTo>
                <a:lnTo>
                  <a:pt x="407912" y="279400"/>
                </a:lnTo>
                <a:lnTo>
                  <a:pt x="751541" y="279400"/>
                </a:lnTo>
                <a:lnTo>
                  <a:pt x="751508" y="266700"/>
                </a:lnTo>
                <a:lnTo>
                  <a:pt x="751939" y="266700"/>
                </a:lnTo>
                <a:lnTo>
                  <a:pt x="753251" y="254000"/>
                </a:lnTo>
                <a:lnTo>
                  <a:pt x="754502" y="241300"/>
                </a:lnTo>
                <a:lnTo>
                  <a:pt x="755129" y="241300"/>
                </a:lnTo>
                <a:lnTo>
                  <a:pt x="755496" y="228600"/>
                </a:lnTo>
                <a:lnTo>
                  <a:pt x="755969" y="228600"/>
                </a:lnTo>
                <a:lnTo>
                  <a:pt x="757275" y="203200"/>
                </a:lnTo>
                <a:lnTo>
                  <a:pt x="758494" y="190500"/>
                </a:lnTo>
                <a:lnTo>
                  <a:pt x="759578" y="177800"/>
                </a:lnTo>
                <a:lnTo>
                  <a:pt x="760477" y="165100"/>
                </a:lnTo>
                <a:lnTo>
                  <a:pt x="755939" y="101600"/>
                </a:lnTo>
                <a:lnTo>
                  <a:pt x="736201" y="63500"/>
                </a:lnTo>
                <a:lnTo>
                  <a:pt x="701080" y="25400"/>
                </a:lnTo>
                <a:lnTo>
                  <a:pt x="650393" y="0"/>
                </a:lnTo>
                <a:close/>
              </a:path>
            </a:pathLst>
          </a:custGeom>
          <a:solidFill>
            <a:srgbClr val="0202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8452192" y="4006951"/>
            <a:ext cx="249072" cy="284238"/>
          </a:xfrm>
          <a:prstGeom prst="rect">
            <a:avLst/>
          </a:prstGeom>
          <a:blipFill>
            <a:blip r:embed="rId2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8492540" y="4045318"/>
            <a:ext cx="192570" cy="230073"/>
          </a:xfrm>
          <a:prstGeom prst="rect">
            <a:avLst/>
          </a:prstGeom>
          <a:blipFill>
            <a:blip r:embed="rId2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8741105" y="4040784"/>
            <a:ext cx="225107" cy="286283"/>
          </a:xfrm>
          <a:prstGeom prst="rect">
            <a:avLst/>
          </a:prstGeom>
          <a:blipFill>
            <a:blip r:embed="rId2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8892946" y="4057675"/>
            <a:ext cx="66001" cy="38747"/>
          </a:xfrm>
          <a:prstGeom prst="rect">
            <a:avLst/>
          </a:prstGeom>
          <a:blipFill>
            <a:blip r:embed="rId2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8466746" y="4013403"/>
            <a:ext cx="88531" cy="35382"/>
          </a:xfrm>
          <a:prstGeom prst="rect">
            <a:avLst/>
          </a:prstGeom>
          <a:blipFill>
            <a:blip r:embed="rId2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8750909" y="4063098"/>
            <a:ext cx="192557" cy="230073"/>
          </a:xfrm>
          <a:prstGeom prst="rect">
            <a:avLst/>
          </a:prstGeom>
          <a:blipFill>
            <a:blip r:embed="rId2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8381131" y="4267530"/>
            <a:ext cx="657110" cy="959103"/>
          </a:xfrm>
          <a:prstGeom prst="rect">
            <a:avLst/>
          </a:prstGeom>
          <a:blipFill>
            <a:blip r:embed="rId2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8381131" y="4267530"/>
            <a:ext cx="613535" cy="925487"/>
          </a:xfrm>
          <a:prstGeom prst="rect">
            <a:avLst/>
          </a:prstGeom>
          <a:blipFill>
            <a:blip r:embed="rId2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8458898" y="4311802"/>
            <a:ext cx="526415" cy="260350"/>
          </a:xfrm>
          <a:custGeom>
            <a:avLst/>
            <a:gdLst/>
            <a:ahLst/>
            <a:cxnLst/>
            <a:rect l="l" t="t" r="r" b="b"/>
            <a:pathLst>
              <a:path w="526415" h="260350">
                <a:moveTo>
                  <a:pt x="352769" y="23685"/>
                </a:moveTo>
                <a:lnTo>
                  <a:pt x="252361" y="23685"/>
                </a:lnTo>
                <a:lnTo>
                  <a:pt x="255104" y="23926"/>
                </a:lnTo>
                <a:lnTo>
                  <a:pt x="266141" y="24752"/>
                </a:lnTo>
                <a:lnTo>
                  <a:pt x="268909" y="24892"/>
                </a:lnTo>
                <a:lnTo>
                  <a:pt x="271665" y="25171"/>
                </a:lnTo>
                <a:lnTo>
                  <a:pt x="288150" y="27419"/>
                </a:lnTo>
                <a:lnTo>
                  <a:pt x="299046" y="29591"/>
                </a:lnTo>
                <a:lnTo>
                  <a:pt x="301790" y="30060"/>
                </a:lnTo>
                <a:lnTo>
                  <a:pt x="304495" y="30683"/>
                </a:lnTo>
                <a:lnTo>
                  <a:pt x="312559" y="32829"/>
                </a:lnTo>
                <a:lnTo>
                  <a:pt x="315239" y="33591"/>
                </a:lnTo>
                <a:lnTo>
                  <a:pt x="317957" y="34150"/>
                </a:lnTo>
                <a:lnTo>
                  <a:pt x="359232" y="50673"/>
                </a:lnTo>
                <a:lnTo>
                  <a:pt x="401058" y="77762"/>
                </a:lnTo>
                <a:lnTo>
                  <a:pt x="436714" y="111539"/>
                </a:lnTo>
                <a:lnTo>
                  <a:pt x="465881" y="148790"/>
                </a:lnTo>
                <a:lnTo>
                  <a:pt x="489191" y="186220"/>
                </a:lnTo>
                <a:lnTo>
                  <a:pt x="507654" y="221106"/>
                </a:lnTo>
                <a:lnTo>
                  <a:pt x="525970" y="260083"/>
                </a:lnTo>
                <a:lnTo>
                  <a:pt x="525736" y="253592"/>
                </a:lnTo>
                <a:lnTo>
                  <a:pt x="515549" y="216490"/>
                </a:lnTo>
                <a:lnTo>
                  <a:pt x="498995" y="179527"/>
                </a:lnTo>
                <a:lnTo>
                  <a:pt x="476955" y="139434"/>
                </a:lnTo>
                <a:lnTo>
                  <a:pt x="448168" y="98828"/>
                </a:lnTo>
                <a:lnTo>
                  <a:pt x="422490" y="71247"/>
                </a:lnTo>
                <a:lnTo>
                  <a:pt x="420395" y="69164"/>
                </a:lnTo>
                <a:lnTo>
                  <a:pt x="418223" y="67157"/>
                </a:lnTo>
                <a:lnTo>
                  <a:pt x="411518" y="61341"/>
                </a:lnTo>
                <a:lnTo>
                  <a:pt x="407098" y="57353"/>
                </a:lnTo>
                <a:lnTo>
                  <a:pt x="402285" y="53898"/>
                </a:lnTo>
                <a:lnTo>
                  <a:pt x="397560" y="50215"/>
                </a:lnTo>
                <a:lnTo>
                  <a:pt x="395223" y="48323"/>
                </a:lnTo>
                <a:lnTo>
                  <a:pt x="392722" y="46723"/>
                </a:lnTo>
                <a:lnTo>
                  <a:pt x="382816" y="39954"/>
                </a:lnTo>
                <a:lnTo>
                  <a:pt x="380276" y="38366"/>
                </a:lnTo>
                <a:lnTo>
                  <a:pt x="377685" y="36868"/>
                </a:lnTo>
                <a:lnTo>
                  <a:pt x="368630" y="31508"/>
                </a:lnTo>
                <a:lnTo>
                  <a:pt x="367283" y="30848"/>
                </a:lnTo>
                <a:lnTo>
                  <a:pt x="359260" y="26760"/>
                </a:lnTo>
                <a:lnTo>
                  <a:pt x="352769" y="23685"/>
                </a:lnTo>
                <a:close/>
              </a:path>
              <a:path w="526415" h="260350">
                <a:moveTo>
                  <a:pt x="235394" y="0"/>
                </a:moveTo>
                <a:lnTo>
                  <a:pt x="195859" y="3149"/>
                </a:lnTo>
                <a:lnTo>
                  <a:pt x="154691" y="8523"/>
                </a:lnTo>
                <a:lnTo>
                  <a:pt x="115508" y="18694"/>
                </a:lnTo>
                <a:lnTo>
                  <a:pt x="73801" y="38555"/>
                </a:lnTo>
                <a:lnTo>
                  <a:pt x="39917" y="63945"/>
                </a:lnTo>
                <a:lnTo>
                  <a:pt x="10286" y="94449"/>
                </a:lnTo>
                <a:lnTo>
                  <a:pt x="3428" y="108407"/>
                </a:lnTo>
                <a:lnTo>
                  <a:pt x="2031" y="114020"/>
                </a:lnTo>
                <a:lnTo>
                  <a:pt x="0" y="119494"/>
                </a:lnTo>
                <a:lnTo>
                  <a:pt x="9347" y="109816"/>
                </a:lnTo>
                <a:lnTo>
                  <a:pt x="15405" y="103898"/>
                </a:lnTo>
                <a:lnTo>
                  <a:pt x="47674" y="76175"/>
                </a:lnTo>
                <a:lnTo>
                  <a:pt x="81006" y="54829"/>
                </a:lnTo>
                <a:lnTo>
                  <a:pt x="120524" y="38655"/>
                </a:lnTo>
                <a:lnTo>
                  <a:pt x="165303" y="29514"/>
                </a:lnTo>
                <a:lnTo>
                  <a:pt x="235000" y="23583"/>
                </a:lnTo>
                <a:lnTo>
                  <a:pt x="352554" y="23583"/>
                </a:lnTo>
                <a:lnTo>
                  <a:pt x="351113" y="22901"/>
                </a:lnTo>
                <a:lnTo>
                  <a:pt x="342838" y="19332"/>
                </a:lnTo>
                <a:lnTo>
                  <a:pt x="334429" y="16116"/>
                </a:lnTo>
                <a:lnTo>
                  <a:pt x="323113" y="12115"/>
                </a:lnTo>
                <a:lnTo>
                  <a:pt x="320205" y="11455"/>
                </a:lnTo>
                <a:lnTo>
                  <a:pt x="317334" y="10604"/>
                </a:lnTo>
                <a:lnTo>
                  <a:pt x="308698" y="8191"/>
                </a:lnTo>
                <a:lnTo>
                  <a:pt x="305803" y="7480"/>
                </a:lnTo>
                <a:lnTo>
                  <a:pt x="302882" y="6921"/>
                </a:lnTo>
                <a:lnTo>
                  <a:pt x="291223" y="4432"/>
                </a:lnTo>
                <a:lnTo>
                  <a:pt x="288302" y="3962"/>
                </a:lnTo>
                <a:lnTo>
                  <a:pt x="273634" y="1905"/>
                </a:lnTo>
                <a:lnTo>
                  <a:pt x="270700" y="1600"/>
                </a:lnTo>
                <a:lnTo>
                  <a:pt x="267754" y="1422"/>
                </a:lnTo>
                <a:lnTo>
                  <a:pt x="256031" y="495"/>
                </a:lnTo>
                <a:lnTo>
                  <a:pt x="253098" y="228"/>
                </a:lnTo>
                <a:lnTo>
                  <a:pt x="234962" y="25"/>
                </a:lnTo>
                <a:lnTo>
                  <a:pt x="235394" y="0"/>
                </a:lnTo>
                <a:close/>
              </a:path>
              <a:path w="526415" h="260350">
                <a:moveTo>
                  <a:pt x="352554" y="23583"/>
                </a:moveTo>
                <a:lnTo>
                  <a:pt x="235000" y="23583"/>
                </a:lnTo>
                <a:lnTo>
                  <a:pt x="246824" y="23723"/>
                </a:lnTo>
                <a:lnTo>
                  <a:pt x="352769" y="23685"/>
                </a:lnTo>
                <a:lnTo>
                  <a:pt x="352554" y="23583"/>
                </a:lnTo>
                <a:close/>
              </a:path>
            </a:pathLst>
          </a:custGeom>
          <a:solidFill>
            <a:srgbClr val="08306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8416455" y="4352797"/>
            <a:ext cx="570230" cy="302260"/>
          </a:xfrm>
          <a:custGeom>
            <a:avLst/>
            <a:gdLst/>
            <a:ahLst/>
            <a:cxnLst/>
            <a:rect l="l" t="t" r="r" b="b"/>
            <a:pathLst>
              <a:path w="570229" h="302260">
                <a:moveTo>
                  <a:pt x="381144" y="21043"/>
                </a:moveTo>
                <a:lnTo>
                  <a:pt x="285000" y="21043"/>
                </a:lnTo>
                <a:lnTo>
                  <a:pt x="284152" y="21117"/>
                </a:lnTo>
                <a:lnTo>
                  <a:pt x="296800" y="22085"/>
                </a:lnTo>
                <a:lnTo>
                  <a:pt x="303410" y="22687"/>
                </a:lnTo>
                <a:lnTo>
                  <a:pt x="342427" y="29740"/>
                </a:lnTo>
                <a:lnTo>
                  <a:pt x="379750" y="42542"/>
                </a:lnTo>
                <a:lnTo>
                  <a:pt x="414499" y="61206"/>
                </a:lnTo>
                <a:lnTo>
                  <a:pt x="450407" y="90112"/>
                </a:lnTo>
                <a:lnTo>
                  <a:pt x="485199" y="130444"/>
                </a:lnTo>
                <a:lnTo>
                  <a:pt x="513364" y="176390"/>
                </a:lnTo>
                <a:lnTo>
                  <a:pt x="536806" y="225488"/>
                </a:lnTo>
                <a:lnTo>
                  <a:pt x="557521" y="276216"/>
                </a:lnTo>
                <a:lnTo>
                  <a:pt x="567994" y="301637"/>
                </a:lnTo>
                <a:lnTo>
                  <a:pt x="553853" y="248396"/>
                </a:lnTo>
                <a:lnTo>
                  <a:pt x="535762" y="196215"/>
                </a:lnTo>
                <a:lnTo>
                  <a:pt x="512176" y="145861"/>
                </a:lnTo>
                <a:lnTo>
                  <a:pt x="481609" y="98831"/>
                </a:lnTo>
                <a:lnTo>
                  <a:pt x="453009" y="67447"/>
                </a:lnTo>
                <a:lnTo>
                  <a:pt x="419277" y="41236"/>
                </a:lnTo>
                <a:lnTo>
                  <a:pt x="388004" y="23995"/>
                </a:lnTo>
                <a:lnTo>
                  <a:pt x="381144" y="21043"/>
                </a:lnTo>
                <a:close/>
              </a:path>
              <a:path w="570229" h="302260">
                <a:moveTo>
                  <a:pt x="284632" y="0"/>
                </a:moveTo>
                <a:lnTo>
                  <a:pt x="231603" y="5930"/>
                </a:lnTo>
                <a:lnTo>
                  <a:pt x="180251" y="18478"/>
                </a:lnTo>
                <a:lnTo>
                  <a:pt x="143746" y="34746"/>
                </a:lnTo>
                <a:lnTo>
                  <a:pt x="110515" y="56908"/>
                </a:lnTo>
                <a:lnTo>
                  <a:pt x="81857" y="84432"/>
                </a:lnTo>
                <a:lnTo>
                  <a:pt x="57835" y="115697"/>
                </a:lnTo>
                <a:lnTo>
                  <a:pt x="38180" y="149531"/>
                </a:lnTo>
                <a:lnTo>
                  <a:pt x="22450" y="185108"/>
                </a:lnTo>
                <a:lnTo>
                  <a:pt x="9801" y="221682"/>
                </a:lnTo>
                <a:lnTo>
                  <a:pt x="0" y="258978"/>
                </a:lnTo>
                <a:lnTo>
                  <a:pt x="1663" y="259461"/>
                </a:lnTo>
                <a:lnTo>
                  <a:pt x="6083" y="247447"/>
                </a:lnTo>
                <a:lnTo>
                  <a:pt x="10587" y="235486"/>
                </a:lnTo>
                <a:lnTo>
                  <a:pt x="25213" y="200174"/>
                </a:lnTo>
                <a:lnTo>
                  <a:pt x="46596" y="158940"/>
                </a:lnTo>
                <a:lnTo>
                  <a:pt x="50685" y="151599"/>
                </a:lnTo>
                <a:lnTo>
                  <a:pt x="55283" y="144576"/>
                </a:lnTo>
                <a:lnTo>
                  <a:pt x="59715" y="137464"/>
                </a:lnTo>
                <a:lnTo>
                  <a:pt x="64662" y="130444"/>
                </a:lnTo>
                <a:lnTo>
                  <a:pt x="69545" y="123939"/>
                </a:lnTo>
                <a:lnTo>
                  <a:pt x="74523" y="117246"/>
                </a:lnTo>
                <a:lnTo>
                  <a:pt x="79832" y="110858"/>
                </a:lnTo>
                <a:lnTo>
                  <a:pt x="108705" y="81160"/>
                </a:lnTo>
                <a:lnTo>
                  <a:pt x="141922" y="57416"/>
                </a:lnTo>
                <a:lnTo>
                  <a:pt x="186667" y="37415"/>
                </a:lnTo>
                <a:lnTo>
                  <a:pt x="234789" y="26354"/>
                </a:lnTo>
                <a:lnTo>
                  <a:pt x="284152" y="21117"/>
                </a:lnTo>
                <a:lnTo>
                  <a:pt x="283552" y="21069"/>
                </a:lnTo>
                <a:lnTo>
                  <a:pt x="285000" y="21043"/>
                </a:lnTo>
                <a:lnTo>
                  <a:pt x="381144" y="21043"/>
                </a:lnTo>
                <a:lnTo>
                  <a:pt x="374793" y="18542"/>
                </a:lnTo>
                <a:lnTo>
                  <a:pt x="326837" y="5065"/>
                </a:lnTo>
                <a:lnTo>
                  <a:pt x="298746" y="1117"/>
                </a:lnTo>
                <a:lnTo>
                  <a:pt x="284632" y="0"/>
                </a:lnTo>
                <a:close/>
              </a:path>
              <a:path w="570229" h="302260">
                <a:moveTo>
                  <a:pt x="285000" y="21043"/>
                </a:moveTo>
                <a:lnTo>
                  <a:pt x="283552" y="21069"/>
                </a:lnTo>
                <a:lnTo>
                  <a:pt x="284152" y="21117"/>
                </a:lnTo>
                <a:lnTo>
                  <a:pt x="285000" y="21043"/>
                </a:lnTo>
                <a:close/>
              </a:path>
            </a:pathLst>
          </a:custGeom>
          <a:solidFill>
            <a:srgbClr val="70C5F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8465934" y="4468342"/>
            <a:ext cx="159385" cy="234950"/>
          </a:xfrm>
          <a:custGeom>
            <a:avLst/>
            <a:gdLst/>
            <a:ahLst/>
            <a:cxnLst/>
            <a:rect l="l" t="t" r="r" b="b"/>
            <a:pathLst>
              <a:path w="159384" h="234950">
                <a:moveTo>
                  <a:pt x="141135" y="698"/>
                </a:moveTo>
                <a:lnTo>
                  <a:pt x="138607" y="1142"/>
                </a:lnTo>
                <a:lnTo>
                  <a:pt x="121132" y="5346"/>
                </a:lnTo>
                <a:lnTo>
                  <a:pt x="117970" y="6489"/>
                </a:lnTo>
                <a:lnTo>
                  <a:pt x="114744" y="7962"/>
                </a:lnTo>
                <a:lnTo>
                  <a:pt x="111290" y="9385"/>
                </a:lnTo>
                <a:lnTo>
                  <a:pt x="104228" y="11988"/>
                </a:lnTo>
                <a:lnTo>
                  <a:pt x="90296" y="21031"/>
                </a:lnTo>
                <a:lnTo>
                  <a:pt x="86512" y="23139"/>
                </a:lnTo>
                <a:lnTo>
                  <a:pt x="83299" y="26111"/>
                </a:lnTo>
                <a:lnTo>
                  <a:pt x="79882" y="29006"/>
                </a:lnTo>
                <a:lnTo>
                  <a:pt x="76542" y="31978"/>
                </a:lnTo>
                <a:lnTo>
                  <a:pt x="46533" y="65570"/>
                </a:lnTo>
                <a:lnTo>
                  <a:pt x="24582" y="103796"/>
                </a:lnTo>
                <a:lnTo>
                  <a:pt x="9567" y="143409"/>
                </a:lnTo>
                <a:lnTo>
                  <a:pt x="6419" y="156265"/>
                </a:lnTo>
                <a:lnTo>
                  <a:pt x="4902" y="162458"/>
                </a:lnTo>
                <a:lnTo>
                  <a:pt x="3352" y="170726"/>
                </a:lnTo>
                <a:lnTo>
                  <a:pt x="2120" y="178574"/>
                </a:lnTo>
                <a:lnTo>
                  <a:pt x="1308" y="185851"/>
                </a:lnTo>
                <a:lnTo>
                  <a:pt x="863" y="193217"/>
                </a:lnTo>
                <a:lnTo>
                  <a:pt x="0" y="199758"/>
                </a:lnTo>
                <a:lnTo>
                  <a:pt x="469" y="211861"/>
                </a:lnTo>
                <a:lnTo>
                  <a:pt x="215" y="217106"/>
                </a:lnTo>
                <a:lnTo>
                  <a:pt x="850" y="221259"/>
                </a:lnTo>
                <a:lnTo>
                  <a:pt x="1792" y="229641"/>
                </a:lnTo>
                <a:lnTo>
                  <a:pt x="2654" y="234403"/>
                </a:lnTo>
                <a:lnTo>
                  <a:pt x="4457" y="234403"/>
                </a:lnTo>
                <a:lnTo>
                  <a:pt x="5386" y="229628"/>
                </a:lnTo>
                <a:lnTo>
                  <a:pt x="7023" y="217093"/>
                </a:lnTo>
                <a:lnTo>
                  <a:pt x="8178" y="212242"/>
                </a:lnTo>
                <a:lnTo>
                  <a:pt x="9207" y="206641"/>
                </a:lnTo>
                <a:lnTo>
                  <a:pt x="10007" y="201091"/>
                </a:lnTo>
                <a:lnTo>
                  <a:pt x="11976" y="194767"/>
                </a:lnTo>
                <a:lnTo>
                  <a:pt x="13411" y="187934"/>
                </a:lnTo>
                <a:lnTo>
                  <a:pt x="14922" y="181089"/>
                </a:lnTo>
                <a:lnTo>
                  <a:pt x="17360" y="173824"/>
                </a:lnTo>
                <a:lnTo>
                  <a:pt x="19303" y="166065"/>
                </a:lnTo>
                <a:lnTo>
                  <a:pt x="21869" y="158445"/>
                </a:lnTo>
                <a:lnTo>
                  <a:pt x="24091" y="150291"/>
                </a:lnTo>
                <a:lnTo>
                  <a:pt x="27203" y="142112"/>
                </a:lnTo>
                <a:lnTo>
                  <a:pt x="42614" y="104487"/>
                </a:lnTo>
                <a:lnTo>
                  <a:pt x="52371" y="86098"/>
                </a:lnTo>
                <a:lnTo>
                  <a:pt x="55813" y="80090"/>
                </a:lnTo>
                <a:lnTo>
                  <a:pt x="59383" y="74205"/>
                </a:lnTo>
                <a:lnTo>
                  <a:pt x="63258" y="68579"/>
                </a:lnTo>
                <a:lnTo>
                  <a:pt x="67080" y="62969"/>
                </a:lnTo>
                <a:lnTo>
                  <a:pt x="71159" y="57669"/>
                </a:lnTo>
                <a:lnTo>
                  <a:pt x="79451" y="47472"/>
                </a:lnTo>
                <a:lnTo>
                  <a:pt x="85382" y="41325"/>
                </a:lnTo>
                <a:lnTo>
                  <a:pt x="91084" y="35115"/>
                </a:lnTo>
                <a:lnTo>
                  <a:pt x="97256" y="30276"/>
                </a:lnTo>
                <a:lnTo>
                  <a:pt x="109258" y="20624"/>
                </a:lnTo>
                <a:lnTo>
                  <a:pt x="115442" y="17564"/>
                </a:lnTo>
                <a:lnTo>
                  <a:pt x="118414" y="15824"/>
                </a:lnTo>
                <a:lnTo>
                  <a:pt x="121234" y="13995"/>
                </a:lnTo>
                <a:lnTo>
                  <a:pt x="124015" y="12496"/>
                </a:lnTo>
                <a:lnTo>
                  <a:pt x="139788" y="6248"/>
                </a:lnTo>
                <a:lnTo>
                  <a:pt x="142125" y="5486"/>
                </a:lnTo>
                <a:lnTo>
                  <a:pt x="144386" y="5232"/>
                </a:lnTo>
                <a:lnTo>
                  <a:pt x="146380" y="4749"/>
                </a:lnTo>
                <a:lnTo>
                  <a:pt x="159080" y="1816"/>
                </a:lnTo>
                <a:lnTo>
                  <a:pt x="159027" y="736"/>
                </a:lnTo>
                <a:lnTo>
                  <a:pt x="143548" y="736"/>
                </a:lnTo>
                <a:lnTo>
                  <a:pt x="141135" y="698"/>
                </a:lnTo>
                <a:close/>
              </a:path>
              <a:path w="159384" h="234950">
                <a:moveTo>
                  <a:pt x="158991" y="0"/>
                </a:moveTo>
                <a:lnTo>
                  <a:pt x="145668" y="546"/>
                </a:lnTo>
                <a:lnTo>
                  <a:pt x="143548" y="736"/>
                </a:lnTo>
                <a:lnTo>
                  <a:pt x="159027" y="736"/>
                </a:lnTo>
                <a:lnTo>
                  <a:pt x="158991" y="0"/>
                </a:lnTo>
                <a:close/>
              </a:path>
            </a:pathLst>
          </a:custGeom>
          <a:solidFill>
            <a:srgbClr val="2B92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8519680" y="4624565"/>
            <a:ext cx="518560" cy="602068"/>
          </a:xfrm>
          <a:prstGeom prst="rect">
            <a:avLst/>
          </a:prstGeom>
          <a:blipFill>
            <a:blip r:embed="rId2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8709532" y="4470476"/>
            <a:ext cx="210083" cy="438991"/>
          </a:xfrm>
          <a:prstGeom prst="rect">
            <a:avLst/>
          </a:prstGeom>
          <a:blipFill>
            <a:blip r:embed="rId2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8904287" y="4046664"/>
            <a:ext cx="22225" cy="11430"/>
          </a:xfrm>
          <a:custGeom>
            <a:avLst/>
            <a:gdLst/>
            <a:ahLst/>
            <a:cxnLst/>
            <a:rect l="l" t="t" r="r" b="b"/>
            <a:pathLst>
              <a:path w="22225" h="11429">
                <a:moveTo>
                  <a:pt x="0" y="0"/>
                </a:moveTo>
                <a:lnTo>
                  <a:pt x="21831" y="10909"/>
                </a:lnTo>
                <a:lnTo>
                  <a:pt x="7365" y="3136"/>
                </a:lnTo>
                <a:lnTo>
                  <a:pt x="0" y="0"/>
                </a:lnTo>
                <a:close/>
              </a:path>
            </a:pathLst>
          </a:custGeom>
          <a:solidFill>
            <a:srgbClr val="70C5F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8513457" y="4534115"/>
            <a:ext cx="361905" cy="359534"/>
          </a:xfrm>
          <a:prstGeom prst="rect">
            <a:avLst/>
          </a:prstGeom>
          <a:blipFill>
            <a:blip r:embed="rId2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7235240" y="3971696"/>
            <a:ext cx="1630121" cy="904769"/>
          </a:xfrm>
          <a:prstGeom prst="rect">
            <a:avLst/>
          </a:prstGeom>
          <a:blipFill>
            <a:blip r:embed="rId2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2851276" y="3470046"/>
            <a:ext cx="4137660" cy="3204085"/>
          </a:xfrm>
          <a:prstGeom prst="rect">
            <a:avLst/>
          </a:prstGeom>
          <a:blipFill>
            <a:blip r:embed="rId2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3703586" y="5811392"/>
            <a:ext cx="1201559" cy="214490"/>
          </a:xfrm>
          <a:prstGeom prst="rect">
            <a:avLst/>
          </a:prstGeom>
          <a:blipFill>
            <a:blip r:embed="rId2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3703586" y="5475566"/>
            <a:ext cx="1109332" cy="217690"/>
          </a:xfrm>
          <a:prstGeom prst="rect">
            <a:avLst/>
          </a:prstGeom>
          <a:blipFill>
            <a:blip r:embed="rId2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7235240" y="4931670"/>
            <a:ext cx="1072546" cy="433889"/>
          </a:xfrm>
          <a:prstGeom prst="rect">
            <a:avLst/>
          </a:prstGeom>
          <a:blipFill>
            <a:blip r:embed="rId2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7235240" y="5659570"/>
            <a:ext cx="1338827" cy="472713"/>
          </a:xfrm>
          <a:prstGeom prst="rect">
            <a:avLst/>
          </a:prstGeom>
          <a:blipFill>
            <a:blip r:embed="rId2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7259383" y="5543410"/>
            <a:ext cx="688644" cy="61633"/>
          </a:xfrm>
          <a:prstGeom prst="rect">
            <a:avLst/>
          </a:prstGeom>
          <a:blipFill>
            <a:blip r:embed="rId2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9437585" y="3549256"/>
            <a:ext cx="97155" cy="113664"/>
          </a:xfrm>
          <a:custGeom>
            <a:avLst/>
            <a:gdLst/>
            <a:ahLst/>
            <a:cxnLst/>
            <a:rect l="l" t="t" r="r" b="b"/>
            <a:pathLst>
              <a:path w="97154" h="113664">
                <a:moveTo>
                  <a:pt x="20231" y="0"/>
                </a:moveTo>
                <a:lnTo>
                  <a:pt x="0" y="0"/>
                </a:lnTo>
                <a:lnTo>
                  <a:pt x="11607" y="41833"/>
                </a:lnTo>
                <a:lnTo>
                  <a:pt x="76822" y="63779"/>
                </a:lnTo>
                <a:lnTo>
                  <a:pt x="76822" y="113487"/>
                </a:lnTo>
                <a:lnTo>
                  <a:pt x="96875" y="113487"/>
                </a:lnTo>
                <a:lnTo>
                  <a:pt x="96875" y="48018"/>
                </a:lnTo>
                <a:lnTo>
                  <a:pt x="46837" y="48018"/>
                </a:lnTo>
                <a:lnTo>
                  <a:pt x="42964" y="47764"/>
                </a:lnTo>
                <a:lnTo>
                  <a:pt x="39496" y="46735"/>
                </a:lnTo>
                <a:lnTo>
                  <a:pt x="33375" y="43103"/>
                </a:lnTo>
                <a:lnTo>
                  <a:pt x="31343" y="40639"/>
                </a:lnTo>
                <a:lnTo>
                  <a:pt x="30352" y="37515"/>
                </a:lnTo>
                <a:lnTo>
                  <a:pt x="20231" y="0"/>
                </a:lnTo>
                <a:close/>
              </a:path>
              <a:path w="97154" h="113664">
                <a:moveTo>
                  <a:pt x="96875" y="0"/>
                </a:moveTo>
                <a:lnTo>
                  <a:pt x="76822" y="0"/>
                </a:lnTo>
                <a:lnTo>
                  <a:pt x="76822" y="48018"/>
                </a:lnTo>
                <a:lnTo>
                  <a:pt x="96875" y="48018"/>
                </a:lnTo>
                <a:lnTo>
                  <a:pt x="96875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9547758" y="3549256"/>
            <a:ext cx="118110" cy="113664"/>
          </a:xfrm>
          <a:custGeom>
            <a:avLst/>
            <a:gdLst/>
            <a:ahLst/>
            <a:cxnLst/>
            <a:rect l="l" t="t" r="r" b="b"/>
            <a:pathLst>
              <a:path w="118109" h="113664">
                <a:moveTo>
                  <a:pt x="41795" y="57403"/>
                </a:moveTo>
                <a:lnTo>
                  <a:pt x="22301" y="57403"/>
                </a:lnTo>
                <a:lnTo>
                  <a:pt x="0" y="113487"/>
                </a:lnTo>
                <a:lnTo>
                  <a:pt x="20053" y="113487"/>
                </a:lnTo>
                <a:lnTo>
                  <a:pt x="41795" y="57403"/>
                </a:lnTo>
                <a:close/>
              </a:path>
              <a:path w="118109" h="113664">
                <a:moveTo>
                  <a:pt x="78946" y="16128"/>
                </a:moveTo>
                <a:lnTo>
                  <a:pt x="58470" y="16128"/>
                </a:lnTo>
                <a:lnTo>
                  <a:pt x="68402" y="41643"/>
                </a:lnTo>
                <a:lnTo>
                  <a:pt x="9931" y="41643"/>
                </a:lnTo>
                <a:lnTo>
                  <a:pt x="9931" y="57403"/>
                </a:lnTo>
                <a:lnTo>
                  <a:pt x="74015" y="57403"/>
                </a:lnTo>
                <a:lnTo>
                  <a:pt x="95389" y="113487"/>
                </a:lnTo>
                <a:lnTo>
                  <a:pt x="117678" y="113487"/>
                </a:lnTo>
                <a:lnTo>
                  <a:pt x="78946" y="16128"/>
                </a:lnTo>
                <a:close/>
              </a:path>
              <a:path w="118109" h="113664">
                <a:moveTo>
                  <a:pt x="72529" y="0"/>
                </a:moveTo>
                <a:lnTo>
                  <a:pt x="45732" y="0"/>
                </a:lnTo>
                <a:lnTo>
                  <a:pt x="29044" y="41643"/>
                </a:lnTo>
                <a:lnTo>
                  <a:pt x="48348" y="41643"/>
                </a:lnTo>
                <a:lnTo>
                  <a:pt x="58470" y="16128"/>
                </a:lnTo>
                <a:lnTo>
                  <a:pt x="78946" y="16128"/>
                </a:lnTo>
                <a:lnTo>
                  <a:pt x="72529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9670516" y="3548126"/>
            <a:ext cx="107314" cy="116205"/>
          </a:xfrm>
          <a:custGeom>
            <a:avLst/>
            <a:gdLst/>
            <a:ahLst/>
            <a:cxnLst/>
            <a:rect l="l" t="t" r="r" b="b"/>
            <a:pathLst>
              <a:path w="107315" h="116204">
                <a:moveTo>
                  <a:pt x="61087" y="0"/>
                </a:moveTo>
                <a:lnTo>
                  <a:pt x="18643" y="14732"/>
                </a:lnTo>
                <a:lnTo>
                  <a:pt x="0" y="57785"/>
                </a:lnTo>
                <a:lnTo>
                  <a:pt x="1159" y="71572"/>
                </a:lnTo>
                <a:lnTo>
                  <a:pt x="28105" y="107999"/>
                </a:lnTo>
                <a:lnTo>
                  <a:pt x="60147" y="116116"/>
                </a:lnTo>
                <a:lnTo>
                  <a:pt x="62141" y="116090"/>
                </a:lnTo>
                <a:lnTo>
                  <a:pt x="101434" y="104736"/>
                </a:lnTo>
                <a:lnTo>
                  <a:pt x="106269" y="100736"/>
                </a:lnTo>
                <a:lnTo>
                  <a:pt x="60147" y="100736"/>
                </a:lnTo>
                <a:lnTo>
                  <a:pt x="51534" y="99926"/>
                </a:lnTo>
                <a:lnTo>
                  <a:pt x="23437" y="73775"/>
                </a:lnTo>
                <a:lnTo>
                  <a:pt x="20789" y="57594"/>
                </a:lnTo>
                <a:lnTo>
                  <a:pt x="21504" y="49276"/>
                </a:lnTo>
                <a:lnTo>
                  <a:pt x="45343" y="18834"/>
                </a:lnTo>
                <a:lnTo>
                  <a:pt x="61836" y="15760"/>
                </a:lnTo>
                <a:lnTo>
                  <a:pt x="105996" y="15760"/>
                </a:lnTo>
                <a:lnTo>
                  <a:pt x="106807" y="14630"/>
                </a:lnTo>
                <a:lnTo>
                  <a:pt x="72785" y="921"/>
                </a:lnTo>
                <a:lnTo>
                  <a:pt x="70891" y="571"/>
                </a:lnTo>
                <a:lnTo>
                  <a:pt x="68922" y="317"/>
                </a:lnTo>
                <a:lnTo>
                  <a:pt x="65049" y="63"/>
                </a:lnTo>
                <a:lnTo>
                  <a:pt x="61087" y="0"/>
                </a:lnTo>
                <a:close/>
              </a:path>
              <a:path w="107315" h="116204">
                <a:moveTo>
                  <a:pt x="97624" y="87414"/>
                </a:moveTo>
                <a:lnTo>
                  <a:pt x="90627" y="92049"/>
                </a:lnTo>
                <a:lnTo>
                  <a:pt x="83972" y="95427"/>
                </a:lnTo>
                <a:lnTo>
                  <a:pt x="71361" y="99682"/>
                </a:lnTo>
                <a:lnTo>
                  <a:pt x="65519" y="100736"/>
                </a:lnTo>
                <a:lnTo>
                  <a:pt x="106269" y="100736"/>
                </a:lnTo>
                <a:lnTo>
                  <a:pt x="107175" y="99987"/>
                </a:lnTo>
                <a:lnTo>
                  <a:pt x="97624" y="87414"/>
                </a:lnTo>
                <a:close/>
              </a:path>
              <a:path w="107315" h="116204">
                <a:moveTo>
                  <a:pt x="105996" y="15760"/>
                </a:moveTo>
                <a:lnTo>
                  <a:pt x="67081" y="15760"/>
                </a:lnTo>
                <a:lnTo>
                  <a:pt x="72732" y="16725"/>
                </a:lnTo>
                <a:lnTo>
                  <a:pt x="84848" y="20612"/>
                </a:lnTo>
                <a:lnTo>
                  <a:pt x="90995" y="23698"/>
                </a:lnTo>
                <a:lnTo>
                  <a:pt x="97256" y="27952"/>
                </a:lnTo>
                <a:lnTo>
                  <a:pt x="105996" y="1576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9827253" y="3565194"/>
            <a:ext cx="0" cy="97790"/>
          </a:xfrm>
          <a:custGeom>
            <a:avLst/>
            <a:gdLst/>
            <a:ahLst/>
            <a:cxnLst/>
            <a:rect l="l" t="t" r="r" b="b"/>
            <a:pathLst>
              <a:path w="0" h="97789">
                <a:moveTo>
                  <a:pt x="0" y="0"/>
                </a:moveTo>
                <a:lnTo>
                  <a:pt x="0" y="97548"/>
                </a:lnTo>
              </a:path>
            </a:pathLst>
          </a:custGeom>
          <a:ln w="2005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9780689" y="3557225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3129" y="0"/>
                </a:lnTo>
              </a:path>
            </a:pathLst>
          </a:custGeom>
          <a:ln w="15938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9882441" y="3549243"/>
            <a:ext cx="127635" cy="113664"/>
          </a:xfrm>
          <a:custGeom>
            <a:avLst/>
            <a:gdLst/>
            <a:ahLst/>
            <a:cxnLst/>
            <a:rect l="l" t="t" r="r" b="b"/>
            <a:pathLst>
              <a:path w="127634" h="113664">
                <a:moveTo>
                  <a:pt x="127050" y="0"/>
                </a:moveTo>
                <a:lnTo>
                  <a:pt x="106997" y="0"/>
                </a:lnTo>
                <a:lnTo>
                  <a:pt x="106997" y="113487"/>
                </a:lnTo>
                <a:lnTo>
                  <a:pt x="127050" y="113487"/>
                </a:lnTo>
                <a:lnTo>
                  <a:pt x="127050" y="0"/>
                </a:lnTo>
                <a:close/>
              </a:path>
              <a:path w="127634" h="113664">
                <a:moveTo>
                  <a:pt x="20040" y="0"/>
                </a:moveTo>
                <a:lnTo>
                  <a:pt x="0" y="0"/>
                </a:lnTo>
                <a:lnTo>
                  <a:pt x="0" y="113499"/>
                </a:lnTo>
                <a:lnTo>
                  <a:pt x="48907" y="113499"/>
                </a:lnTo>
                <a:lnTo>
                  <a:pt x="59197" y="112802"/>
                </a:lnTo>
                <a:lnTo>
                  <a:pt x="68138" y="110709"/>
                </a:lnTo>
                <a:lnTo>
                  <a:pt x="75732" y="107220"/>
                </a:lnTo>
                <a:lnTo>
                  <a:pt x="81978" y="102336"/>
                </a:lnTo>
                <a:lnTo>
                  <a:pt x="85909" y="97739"/>
                </a:lnTo>
                <a:lnTo>
                  <a:pt x="20040" y="97739"/>
                </a:lnTo>
                <a:lnTo>
                  <a:pt x="20040" y="57403"/>
                </a:lnTo>
                <a:lnTo>
                  <a:pt x="86330" y="57403"/>
                </a:lnTo>
                <a:lnTo>
                  <a:pt x="82537" y="52806"/>
                </a:lnTo>
                <a:lnTo>
                  <a:pt x="76486" y="47928"/>
                </a:lnTo>
                <a:lnTo>
                  <a:pt x="69114" y="44438"/>
                </a:lnTo>
                <a:lnTo>
                  <a:pt x="60422" y="42342"/>
                </a:lnTo>
                <a:lnTo>
                  <a:pt x="50406" y="41643"/>
                </a:lnTo>
                <a:lnTo>
                  <a:pt x="20040" y="41643"/>
                </a:lnTo>
                <a:lnTo>
                  <a:pt x="20040" y="0"/>
                </a:lnTo>
                <a:close/>
              </a:path>
              <a:path w="127634" h="113664">
                <a:moveTo>
                  <a:pt x="86330" y="57403"/>
                </a:moveTo>
                <a:lnTo>
                  <a:pt x="56032" y="57403"/>
                </a:lnTo>
                <a:lnTo>
                  <a:pt x="62217" y="59448"/>
                </a:lnTo>
                <a:lnTo>
                  <a:pt x="70459" y="67563"/>
                </a:lnTo>
                <a:lnTo>
                  <a:pt x="72580" y="72034"/>
                </a:lnTo>
                <a:lnTo>
                  <a:pt x="72707" y="82486"/>
                </a:lnTo>
                <a:lnTo>
                  <a:pt x="70612" y="87109"/>
                </a:lnTo>
                <a:lnTo>
                  <a:pt x="62242" y="95618"/>
                </a:lnTo>
                <a:lnTo>
                  <a:pt x="55905" y="97739"/>
                </a:lnTo>
                <a:lnTo>
                  <a:pt x="85909" y="97739"/>
                </a:lnTo>
                <a:lnTo>
                  <a:pt x="86867" y="96619"/>
                </a:lnTo>
                <a:lnTo>
                  <a:pt x="90387" y="90622"/>
                </a:lnTo>
                <a:lnTo>
                  <a:pt x="92538" y="84332"/>
                </a:lnTo>
                <a:lnTo>
                  <a:pt x="93319" y="77736"/>
                </a:lnTo>
                <a:lnTo>
                  <a:pt x="93319" y="77292"/>
                </a:lnTo>
                <a:lnTo>
                  <a:pt x="92645" y="70767"/>
                </a:lnTo>
                <a:lnTo>
                  <a:pt x="90624" y="64511"/>
                </a:lnTo>
                <a:lnTo>
                  <a:pt x="87254" y="58523"/>
                </a:lnTo>
                <a:lnTo>
                  <a:pt x="86330" y="57403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027284" y="3549243"/>
            <a:ext cx="81915" cy="113664"/>
          </a:xfrm>
          <a:custGeom>
            <a:avLst/>
            <a:gdLst/>
            <a:ahLst/>
            <a:cxnLst/>
            <a:rect l="l" t="t" r="r" b="b"/>
            <a:pathLst>
              <a:path w="81915" h="113664">
                <a:moveTo>
                  <a:pt x="77584" y="0"/>
                </a:moveTo>
                <a:lnTo>
                  <a:pt x="0" y="0"/>
                </a:lnTo>
                <a:lnTo>
                  <a:pt x="0" y="113487"/>
                </a:lnTo>
                <a:lnTo>
                  <a:pt x="81330" y="113487"/>
                </a:lnTo>
                <a:lnTo>
                  <a:pt x="81330" y="97739"/>
                </a:lnTo>
                <a:lnTo>
                  <a:pt x="20243" y="97739"/>
                </a:lnTo>
                <a:lnTo>
                  <a:pt x="20243" y="57403"/>
                </a:lnTo>
                <a:lnTo>
                  <a:pt x="81330" y="57403"/>
                </a:lnTo>
                <a:lnTo>
                  <a:pt x="81330" y="41643"/>
                </a:lnTo>
                <a:lnTo>
                  <a:pt x="20243" y="41643"/>
                </a:lnTo>
                <a:lnTo>
                  <a:pt x="20243" y="15938"/>
                </a:lnTo>
                <a:lnTo>
                  <a:pt x="77584" y="15938"/>
                </a:lnTo>
                <a:lnTo>
                  <a:pt x="77584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9440039" y="3745865"/>
            <a:ext cx="120650" cy="116839"/>
          </a:xfrm>
          <a:custGeom>
            <a:avLst/>
            <a:gdLst/>
            <a:ahLst/>
            <a:cxnLst/>
            <a:rect l="l" t="t" r="r" b="b"/>
            <a:pathLst>
              <a:path w="120650" h="116839">
                <a:moveTo>
                  <a:pt x="60322" y="0"/>
                </a:moveTo>
                <a:lnTo>
                  <a:pt x="17967" y="15379"/>
                </a:lnTo>
                <a:lnTo>
                  <a:pt x="0" y="58343"/>
                </a:lnTo>
                <a:lnTo>
                  <a:pt x="1" y="58712"/>
                </a:lnTo>
                <a:lnTo>
                  <a:pt x="18069" y="101485"/>
                </a:lnTo>
                <a:lnTo>
                  <a:pt x="60512" y="116674"/>
                </a:lnTo>
                <a:lnTo>
                  <a:pt x="72361" y="115720"/>
                </a:lnTo>
                <a:lnTo>
                  <a:pt x="83369" y="112855"/>
                </a:lnTo>
                <a:lnTo>
                  <a:pt x="93534" y="108080"/>
                </a:lnTo>
                <a:lnTo>
                  <a:pt x="102854" y="101396"/>
                </a:lnTo>
                <a:lnTo>
                  <a:pt x="103981" y="100177"/>
                </a:lnTo>
                <a:lnTo>
                  <a:pt x="60512" y="100177"/>
                </a:lnTo>
                <a:lnTo>
                  <a:pt x="52788" y="99503"/>
                </a:lnTo>
                <a:lnTo>
                  <a:pt x="21059" y="68087"/>
                </a:lnTo>
                <a:lnTo>
                  <a:pt x="20228" y="58712"/>
                </a:lnTo>
                <a:lnTo>
                  <a:pt x="20038" y="58343"/>
                </a:lnTo>
                <a:lnTo>
                  <a:pt x="38527" y="23055"/>
                </a:lnTo>
                <a:lnTo>
                  <a:pt x="60131" y="16878"/>
                </a:lnTo>
                <a:lnTo>
                  <a:pt x="104240" y="16878"/>
                </a:lnTo>
                <a:lnTo>
                  <a:pt x="102765" y="15290"/>
                </a:lnTo>
                <a:lnTo>
                  <a:pt x="93405" y="8599"/>
                </a:lnTo>
                <a:lnTo>
                  <a:pt x="83211" y="3821"/>
                </a:lnTo>
                <a:lnTo>
                  <a:pt x="72183" y="955"/>
                </a:lnTo>
                <a:lnTo>
                  <a:pt x="60322" y="0"/>
                </a:lnTo>
                <a:close/>
              </a:path>
              <a:path w="120650" h="116839">
                <a:moveTo>
                  <a:pt x="104240" y="16878"/>
                </a:moveTo>
                <a:lnTo>
                  <a:pt x="60131" y="16878"/>
                </a:lnTo>
                <a:lnTo>
                  <a:pt x="67937" y="17571"/>
                </a:lnTo>
                <a:lnTo>
                  <a:pt x="75240" y="19648"/>
                </a:lnTo>
                <a:lnTo>
                  <a:pt x="99672" y="49403"/>
                </a:lnTo>
                <a:lnTo>
                  <a:pt x="100429" y="58712"/>
                </a:lnTo>
                <a:lnTo>
                  <a:pt x="99678" y="68087"/>
                </a:lnTo>
                <a:lnTo>
                  <a:pt x="68230" y="99503"/>
                </a:lnTo>
                <a:lnTo>
                  <a:pt x="60512" y="100177"/>
                </a:lnTo>
                <a:lnTo>
                  <a:pt x="103981" y="100177"/>
                </a:lnTo>
                <a:lnTo>
                  <a:pt x="110646" y="92969"/>
                </a:lnTo>
                <a:lnTo>
                  <a:pt x="116210" y="82984"/>
                </a:lnTo>
                <a:lnTo>
                  <a:pt x="119547" y="71443"/>
                </a:lnTo>
                <a:lnTo>
                  <a:pt x="120660" y="58343"/>
                </a:lnTo>
                <a:lnTo>
                  <a:pt x="119541" y="45244"/>
                </a:lnTo>
                <a:lnTo>
                  <a:pt x="116184" y="33702"/>
                </a:lnTo>
                <a:lnTo>
                  <a:pt x="110592" y="23718"/>
                </a:lnTo>
                <a:lnTo>
                  <a:pt x="104240" y="16878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9571749" y="385296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842" y="0"/>
                </a:lnTo>
              </a:path>
            </a:pathLst>
          </a:custGeom>
          <a:ln w="15239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9581680" y="3747554"/>
            <a:ext cx="0" cy="97790"/>
          </a:xfrm>
          <a:custGeom>
            <a:avLst/>
            <a:gdLst/>
            <a:ahLst/>
            <a:cxnLst/>
            <a:rect l="l" t="t" r="r" b="b"/>
            <a:pathLst>
              <a:path w="0" h="97789">
                <a:moveTo>
                  <a:pt x="0" y="0"/>
                </a:moveTo>
                <a:lnTo>
                  <a:pt x="0" y="97789"/>
                </a:lnTo>
              </a:path>
            </a:pathLst>
          </a:custGeom>
          <a:ln w="19862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9651669" y="3747554"/>
            <a:ext cx="0" cy="97790"/>
          </a:xfrm>
          <a:custGeom>
            <a:avLst/>
            <a:gdLst/>
            <a:ahLst/>
            <a:cxnLst/>
            <a:rect l="l" t="t" r="r" b="b"/>
            <a:pathLst>
              <a:path w="0" h="97789">
                <a:moveTo>
                  <a:pt x="0" y="0"/>
                </a:moveTo>
                <a:lnTo>
                  <a:pt x="0" y="97739"/>
                </a:lnTo>
              </a:path>
            </a:pathLst>
          </a:custGeom>
          <a:ln w="20040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9721563" y="3747554"/>
            <a:ext cx="0" cy="97790"/>
          </a:xfrm>
          <a:custGeom>
            <a:avLst/>
            <a:gdLst/>
            <a:ahLst/>
            <a:cxnLst/>
            <a:rect l="l" t="t" r="r" b="b"/>
            <a:pathLst>
              <a:path w="0" h="97789">
                <a:moveTo>
                  <a:pt x="0" y="0"/>
                </a:moveTo>
                <a:lnTo>
                  <a:pt x="0" y="97739"/>
                </a:lnTo>
              </a:path>
            </a:pathLst>
          </a:custGeom>
          <a:ln w="2005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9749015" y="3747566"/>
            <a:ext cx="93980" cy="113664"/>
          </a:xfrm>
          <a:custGeom>
            <a:avLst/>
            <a:gdLst/>
            <a:ahLst/>
            <a:cxnLst/>
            <a:rect l="l" t="t" r="r" b="b"/>
            <a:pathLst>
              <a:path w="93979" h="113664">
                <a:moveTo>
                  <a:pt x="20040" y="0"/>
                </a:moveTo>
                <a:lnTo>
                  <a:pt x="0" y="0"/>
                </a:lnTo>
                <a:lnTo>
                  <a:pt x="0" y="113487"/>
                </a:lnTo>
                <a:lnTo>
                  <a:pt x="20040" y="113487"/>
                </a:lnTo>
                <a:lnTo>
                  <a:pt x="20040" y="82156"/>
                </a:lnTo>
                <a:lnTo>
                  <a:pt x="43849" y="56654"/>
                </a:lnTo>
                <a:lnTo>
                  <a:pt x="20040" y="56654"/>
                </a:lnTo>
                <a:lnTo>
                  <a:pt x="20040" y="0"/>
                </a:lnTo>
                <a:close/>
              </a:path>
              <a:path w="93979" h="113664">
                <a:moveTo>
                  <a:pt x="93878" y="24752"/>
                </a:moveTo>
                <a:lnTo>
                  <a:pt x="73634" y="24752"/>
                </a:lnTo>
                <a:lnTo>
                  <a:pt x="73634" y="113487"/>
                </a:lnTo>
                <a:lnTo>
                  <a:pt x="93878" y="113487"/>
                </a:lnTo>
                <a:lnTo>
                  <a:pt x="93878" y="24752"/>
                </a:lnTo>
                <a:close/>
              </a:path>
              <a:path w="93979" h="113664">
                <a:moveTo>
                  <a:pt x="93878" y="0"/>
                </a:moveTo>
                <a:lnTo>
                  <a:pt x="73634" y="0"/>
                </a:lnTo>
                <a:lnTo>
                  <a:pt x="20040" y="56654"/>
                </a:lnTo>
                <a:lnTo>
                  <a:pt x="43849" y="56654"/>
                </a:lnTo>
                <a:lnTo>
                  <a:pt x="73634" y="24752"/>
                </a:lnTo>
                <a:lnTo>
                  <a:pt x="93878" y="24752"/>
                </a:lnTo>
                <a:lnTo>
                  <a:pt x="93878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9860508" y="3747554"/>
            <a:ext cx="93980" cy="113664"/>
          </a:xfrm>
          <a:custGeom>
            <a:avLst/>
            <a:gdLst/>
            <a:ahLst/>
            <a:cxnLst/>
            <a:rect l="l" t="t" r="r" b="b"/>
            <a:pathLst>
              <a:path w="93979" h="113664">
                <a:moveTo>
                  <a:pt x="71208" y="0"/>
                </a:moveTo>
                <a:lnTo>
                  <a:pt x="0" y="0"/>
                </a:lnTo>
                <a:lnTo>
                  <a:pt x="0" y="113499"/>
                </a:lnTo>
                <a:lnTo>
                  <a:pt x="49098" y="113499"/>
                </a:lnTo>
                <a:lnTo>
                  <a:pt x="59547" y="112795"/>
                </a:lnTo>
                <a:lnTo>
                  <a:pt x="68589" y="110683"/>
                </a:lnTo>
                <a:lnTo>
                  <a:pt x="76226" y="107166"/>
                </a:lnTo>
                <a:lnTo>
                  <a:pt x="82461" y="102247"/>
                </a:lnTo>
                <a:lnTo>
                  <a:pt x="86238" y="97739"/>
                </a:lnTo>
                <a:lnTo>
                  <a:pt x="20053" y="97739"/>
                </a:lnTo>
                <a:lnTo>
                  <a:pt x="20053" y="57404"/>
                </a:lnTo>
                <a:lnTo>
                  <a:pt x="86210" y="57404"/>
                </a:lnTo>
                <a:lnTo>
                  <a:pt x="81711" y="52349"/>
                </a:lnTo>
                <a:lnTo>
                  <a:pt x="75546" y="47667"/>
                </a:lnTo>
                <a:lnTo>
                  <a:pt x="68119" y="44326"/>
                </a:lnTo>
                <a:lnTo>
                  <a:pt x="59430" y="42323"/>
                </a:lnTo>
                <a:lnTo>
                  <a:pt x="49479" y="41656"/>
                </a:lnTo>
                <a:lnTo>
                  <a:pt x="20053" y="41656"/>
                </a:lnTo>
                <a:lnTo>
                  <a:pt x="20053" y="15951"/>
                </a:lnTo>
                <a:lnTo>
                  <a:pt x="71208" y="15951"/>
                </a:lnTo>
                <a:lnTo>
                  <a:pt x="71208" y="0"/>
                </a:lnTo>
                <a:close/>
              </a:path>
              <a:path w="93979" h="113664">
                <a:moveTo>
                  <a:pt x="86210" y="57404"/>
                </a:moveTo>
                <a:lnTo>
                  <a:pt x="55283" y="57404"/>
                </a:lnTo>
                <a:lnTo>
                  <a:pt x="61493" y="59448"/>
                </a:lnTo>
                <a:lnTo>
                  <a:pt x="69875" y="67564"/>
                </a:lnTo>
                <a:lnTo>
                  <a:pt x="72021" y="72034"/>
                </a:lnTo>
                <a:lnTo>
                  <a:pt x="72124" y="75984"/>
                </a:lnTo>
                <a:lnTo>
                  <a:pt x="72148" y="82486"/>
                </a:lnTo>
                <a:lnTo>
                  <a:pt x="70053" y="87109"/>
                </a:lnTo>
                <a:lnTo>
                  <a:pt x="61683" y="95618"/>
                </a:lnTo>
                <a:lnTo>
                  <a:pt x="55346" y="97739"/>
                </a:lnTo>
                <a:lnTo>
                  <a:pt x="86238" y="97739"/>
                </a:lnTo>
                <a:lnTo>
                  <a:pt x="87295" y="96477"/>
                </a:lnTo>
                <a:lnTo>
                  <a:pt x="90747" y="90427"/>
                </a:lnTo>
                <a:lnTo>
                  <a:pt x="92819" y="84095"/>
                </a:lnTo>
                <a:lnTo>
                  <a:pt x="93510" y="77482"/>
                </a:lnTo>
                <a:lnTo>
                  <a:pt x="93510" y="75984"/>
                </a:lnTo>
                <a:lnTo>
                  <a:pt x="92493" y="69649"/>
                </a:lnTo>
                <a:lnTo>
                  <a:pt x="90187" y="63600"/>
                </a:lnTo>
                <a:lnTo>
                  <a:pt x="86593" y="57833"/>
                </a:lnTo>
                <a:lnTo>
                  <a:pt x="86210" y="57404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9965270" y="3747554"/>
            <a:ext cx="102235" cy="115570"/>
          </a:xfrm>
          <a:custGeom>
            <a:avLst/>
            <a:gdLst/>
            <a:ahLst/>
            <a:cxnLst/>
            <a:rect l="l" t="t" r="r" b="b"/>
            <a:pathLst>
              <a:path w="102234" h="115570">
                <a:moveTo>
                  <a:pt x="64562" y="57416"/>
                </a:moveTo>
                <a:lnTo>
                  <a:pt x="36664" y="57416"/>
                </a:lnTo>
                <a:lnTo>
                  <a:pt x="38747" y="57823"/>
                </a:lnTo>
                <a:lnTo>
                  <a:pt x="42379" y="59448"/>
                </a:lnTo>
                <a:lnTo>
                  <a:pt x="79819" y="115189"/>
                </a:lnTo>
                <a:lnTo>
                  <a:pt x="102120" y="113309"/>
                </a:lnTo>
                <a:lnTo>
                  <a:pt x="64562" y="57416"/>
                </a:lnTo>
                <a:close/>
              </a:path>
              <a:path w="102234" h="115570">
                <a:moveTo>
                  <a:pt x="20231" y="0"/>
                </a:moveTo>
                <a:lnTo>
                  <a:pt x="0" y="0"/>
                </a:lnTo>
                <a:lnTo>
                  <a:pt x="0" y="113499"/>
                </a:lnTo>
                <a:lnTo>
                  <a:pt x="20231" y="113499"/>
                </a:lnTo>
                <a:lnTo>
                  <a:pt x="20231" y="57416"/>
                </a:lnTo>
                <a:lnTo>
                  <a:pt x="64562" y="57416"/>
                </a:lnTo>
                <a:lnTo>
                  <a:pt x="59766" y="50279"/>
                </a:lnTo>
                <a:lnTo>
                  <a:pt x="58521" y="48285"/>
                </a:lnTo>
                <a:lnTo>
                  <a:pt x="56426" y="46431"/>
                </a:lnTo>
                <a:lnTo>
                  <a:pt x="50558" y="43065"/>
                </a:lnTo>
                <a:lnTo>
                  <a:pt x="47218" y="41960"/>
                </a:lnTo>
                <a:lnTo>
                  <a:pt x="46354" y="41846"/>
                </a:lnTo>
                <a:lnTo>
                  <a:pt x="20231" y="41846"/>
                </a:lnTo>
                <a:lnTo>
                  <a:pt x="20231" y="0"/>
                </a:lnTo>
                <a:close/>
              </a:path>
              <a:path w="102234" h="115570">
                <a:moveTo>
                  <a:pt x="85064" y="0"/>
                </a:moveTo>
                <a:lnTo>
                  <a:pt x="61455" y="0"/>
                </a:lnTo>
                <a:lnTo>
                  <a:pt x="20231" y="41846"/>
                </a:lnTo>
                <a:lnTo>
                  <a:pt x="46354" y="41846"/>
                </a:lnTo>
                <a:lnTo>
                  <a:pt x="43472" y="41465"/>
                </a:lnTo>
                <a:lnTo>
                  <a:pt x="85064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076574" y="3747566"/>
            <a:ext cx="93980" cy="113664"/>
          </a:xfrm>
          <a:custGeom>
            <a:avLst/>
            <a:gdLst/>
            <a:ahLst/>
            <a:cxnLst/>
            <a:rect l="l" t="t" r="r" b="b"/>
            <a:pathLst>
              <a:path w="93979" h="113664">
                <a:moveTo>
                  <a:pt x="20040" y="0"/>
                </a:moveTo>
                <a:lnTo>
                  <a:pt x="0" y="0"/>
                </a:lnTo>
                <a:lnTo>
                  <a:pt x="0" y="113487"/>
                </a:lnTo>
                <a:lnTo>
                  <a:pt x="20040" y="113487"/>
                </a:lnTo>
                <a:lnTo>
                  <a:pt x="20040" y="82156"/>
                </a:lnTo>
                <a:lnTo>
                  <a:pt x="43849" y="56654"/>
                </a:lnTo>
                <a:lnTo>
                  <a:pt x="20040" y="56654"/>
                </a:lnTo>
                <a:lnTo>
                  <a:pt x="20040" y="0"/>
                </a:lnTo>
                <a:close/>
              </a:path>
              <a:path w="93979" h="113664">
                <a:moveTo>
                  <a:pt x="93878" y="24752"/>
                </a:moveTo>
                <a:lnTo>
                  <a:pt x="73634" y="24752"/>
                </a:lnTo>
                <a:lnTo>
                  <a:pt x="73634" y="113487"/>
                </a:lnTo>
                <a:lnTo>
                  <a:pt x="93878" y="113487"/>
                </a:lnTo>
                <a:lnTo>
                  <a:pt x="93878" y="24752"/>
                </a:lnTo>
                <a:close/>
              </a:path>
              <a:path w="93979" h="113664">
                <a:moveTo>
                  <a:pt x="93878" y="0"/>
                </a:moveTo>
                <a:lnTo>
                  <a:pt x="73634" y="0"/>
                </a:lnTo>
                <a:lnTo>
                  <a:pt x="20040" y="56654"/>
                </a:lnTo>
                <a:lnTo>
                  <a:pt x="43849" y="56654"/>
                </a:lnTo>
                <a:lnTo>
                  <a:pt x="73634" y="24752"/>
                </a:lnTo>
                <a:lnTo>
                  <a:pt x="93878" y="24752"/>
                </a:lnTo>
                <a:lnTo>
                  <a:pt x="93878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9384031" y="4066108"/>
            <a:ext cx="832852" cy="323418"/>
          </a:xfrm>
          <a:prstGeom prst="rect">
            <a:avLst/>
          </a:prstGeom>
          <a:blipFill>
            <a:blip r:embed="rId2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9381452" y="4545545"/>
            <a:ext cx="608964" cy="181571"/>
          </a:xfrm>
          <a:prstGeom prst="rect">
            <a:avLst/>
          </a:prstGeom>
          <a:blipFill>
            <a:blip r:embed="rId2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9385630" y="4905108"/>
            <a:ext cx="831253" cy="203555"/>
          </a:xfrm>
          <a:prstGeom prst="rect">
            <a:avLst/>
          </a:prstGeom>
          <a:blipFill>
            <a:blip r:embed="rId2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9382848" y="5264683"/>
            <a:ext cx="647230" cy="301345"/>
          </a:xfrm>
          <a:prstGeom prst="rect">
            <a:avLst/>
          </a:prstGeom>
          <a:blipFill>
            <a:blip r:embed="rId2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7294480" y="3552063"/>
            <a:ext cx="0" cy="97790"/>
          </a:xfrm>
          <a:custGeom>
            <a:avLst/>
            <a:gdLst/>
            <a:ahLst/>
            <a:cxnLst/>
            <a:rect l="l" t="t" r="r" b="b"/>
            <a:pathLst>
              <a:path w="0" h="97789">
                <a:moveTo>
                  <a:pt x="0" y="0"/>
                </a:moveTo>
                <a:lnTo>
                  <a:pt x="0" y="97548"/>
                </a:lnTo>
              </a:path>
            </a:pathLst>
          </a:custGeom>
          <a:ln w="2005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7247915" y="3544093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3129" y="0"/>
                </a:lnTo>
              </a:path>
            </a:pathLst>
          </a:custGeom>
          <a:ln w="15938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7349476" y="3536124"/>
            <a:ext cx="88265" cy="113664"/>
          </a:xfrm>
          <a:custGeom>
            <a:avLst/>
            <a:gdLst/>
            <a:ahLst/>
            <a:cxnLst/>
            <a:rect l="l" t="t" r="r" b="b"/>
            <a:pathLst>
              <a:path w="88265" h="113664">
                <a:moveTo>
                  <a:pt x="46100" y="0"/>
                </a:moveTo>
                <a:lnTo>
                  <a:pt x="0" y="0"/>
                </a:lnTo>
                <a:lnTo>
                  <a:pt x="0" y="113487"/>
                </a:lnTo>
                <a:lnTo>
                  <a:pt x="20053" y="113487"/>
                </a:lnTo>
                <a:lnTo>
                  <a:pt x="20053" y="63779"/>
                </a:lnTo>
                <a:lnTo>
                  <a:pt x="50037" y="63779"/>
                </a:lnTo>
                <a:lnTo>
                  <a:pt x="83573" y="48018"/>
                </a:lnTo>
                <a:lnTo>
                  <a:pt x="20053" y="48018"/>
                </a:lnTo>
                <a:lnTo>
                  <a:pt x="20053" y="15938"/>
                </a:lnTo>
                <a:lnTo>
                  <a:pt x="85317" y="15938"/>
                </a:lnTo>
                <a:lnTo>
                  <a:pt x="84162" y="13601"/>
                </a:lnTo>
                <a:lnTo>
                  <a:pt x="76733" y="8153"/>
                </a:lnTo>
                <a:lnTo>
                  <a:pt x="70639" y="4586"/>
                </a:lnTo>
                <a:lnTo>
                  <a:pt x="63503" y="2038"/>
                </a:lnTo>
                <a:lnTo>
                  <a:pt x="55323" y="509"/>
                </a:lnTo>
                <a:lnTo>
                  <a:pt x="46100" y="0"/>
                </a:lnTo>
                <a:close/>
              </a:path>
              <a:path w="88265" h="113664">
                <a:moveTo>
                  <a:pt x="85317" y="15938"/>
                </a:moveTo>
                <a:lnTo>
                  <a:pt x="54343" y="15938"/>
                </a:lnTo>
                <a:lnTo>
                  <a:pt x="59651" y="17665"/>
                </a:lnTo>
                <a:lnTo>
                  <a:pt x="66649" y="24549"/>
                </a:lnTo>
                <a:lnTo>
                  <a:pt x="68402" y="28321"/>
                </a:lnTo>
                <a:lnTo>
                  <a:pt x="68402" y="36334"/>
                </a:lnTo>
                <a:lnTo>
                  <a:pt x="66776" y="39890"/>
                </a:lnTo>
                <a:lnTo>
                  <a:pt x="60274" y="46393"/>
                </a:lnTo>
                <a:lnTo>
                  <a:pt x="55473" y="48018"/>
                </a:lnTo>
                <a:lnTo>
                  <a:pt x="83573" y="48018"/>
                </a:lnTo>
                <a:lnTo>
                  <a:pt x="85567" y="44149"/>
                </a:lnTo>
                <a:lnTo>
                  <a:pt x="87305" y="37812"/>
                </a:lnTo>
                <a:lnTo>
                  <a:pt x="87883" y="30759"/>
                </a:lnTo>
                <a:lnTo>
                  <a:pt x="87883" y="21132"/>
                </a:lnTo>
                <a:lnTo>
                  <a:pt x="85317" y="15938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7450290" y="3536124"/>
            <a:ext cx="81915" cy="113664"/>
          </a:xfrm>
          <a:custGeom>
            <a:avLst/>
            <a:gdLst/>
            <a:ahLst/>
            <a:cxnLst/>
            <a:rect l="l" t="t" r="r" b="b"/>
            <a:pathLst>
              <a:path w="81915" h="113664">
                <a:moveTo>
                  <a:pt x="77584" y="0"/>
                </a:moveTo>
                <a:lnTo>
                  <a:pt x="0" y="0"/>
                </a:lnTo>
                <a:lnTo>
                  <a:pt x="0" y="113487"/>
                </a:lnTo>
                <a:lnTo>
                  <a:pt x="81330" y="113487"/>
                </a:lnTo>
                <a:lnTo>
                  <a:pt x="81330" y="97739"/>
                </a:lnTo>
                <a:lnTo>
                  <a:pt x="20243" y="97739"/>
                </a:lnTo>
                <a:lnTo>
                  <a:pt x="20243" y="57403"/>
                </a:lnTo>
                <a:lnTo>
                  <a:pt x="81330" y="57403"/>
                </a:lnTo>
                <a:lnTo>
                  <a:pt x="81330" y="41643"/>
                </a:lnTo>
                <a:lnTo>
                  <a:pt x="20243" y="41643"/>
                </a:lnTo>
                <a:lnTo>
                  <a:pt x="20243" y="15938"/>
                </a:lnTo>
                <a:lnTo>
                  <a:pt x="77584" y="15938"/>
                </a:lnTo>
                <a:lnTo>
                  <a:pt x="77584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7544358" y="3536111"/>
            <a:ext cx="103505" cy="113664"/>
          </a:xfrm>
          <a:custGeom>
            <a:avLst/>
            <a:gdLst/>
            <a:ahLst/>
            <a:cxnLst/>
            <a:rect l="l" t="t" r="r" b="b"/>
            <a:pathLst>
              <a:path w="103504" h="113664">
                <a:moveTo>
                  <a:pt x="66090" y="0"/>
                </a:moveTo>
                <a:lnTo>
                  <a:pt x="0" y="0"/>
                </a:lnTo>
                <a:lnTo>
                  <a:pt x="0" y="113499"/>
                </a:lnTo>
                <a:lnTo>
                  <a:pt x="67652" y="113499"/>
                </a:lnTo>
                <a:lnTo>
                  <a:pt x="75234" y="112802"/>
                </a:lnTo>
                <a:lnTo>
                  <a:pt x="82056" y="110709"/>
                </a:lnTo>
                <a:lnTo>
                  <a:pt x="88117" y="107220"/>
                </a:lnTo>
                <a:lnTo>
                  <a:pt x="93421" y="102336"/>
                </a:lnTo>
                <a:lnTo>
                  <a:pt x="96844" y="97739"/>
                </a:lnTo>
                <a:lnTo>
                  <a:pt x="20053" y="97739"/>
                </a:lnTo>
                <a:lnTo>
                  <a:pt x="20053" y="57404"/>
                </a:lnTo>
                <a:lnTo>
                  <a:pt x="96562" y="57404"/>
                </a:lnTo>
                <a:lnTo>
                  <a:pt x="90411" y="49936"/>
                </a:lnTo>
                <a:lnTo>
                  <a:pt x="84010" y="46342"/>
                </a:lnTo>
                <a:lnTo>
                  <a:pt x="75895" y="44843"/>
                </a:lnTo>
                <a:lnTo>
                  <a:pt x="79146" y="42468"/>
                </a:lnTo>
                <a:lnTo>
                  <a:pt x="79868" y="41656"/>
                </a:lnTo>
                <a:lnTo>
                  <a:pt x="20053" y="41656"/>
                </a:lnTo>
                <a:lnTo>
                  <a:pt x="20053" y="15951"/>
                </a:lnTo>
                <a:lnTo>
                  <a:pt x="84781" y="15951"/>
                </a:lnTo>
                <a:lnTo>
                  <a:pt x="83604" y="13296"/>
                </a:lnTo>
                <a:lnTo>
                  <a:pt x="73240" y="2667"/>
                </a:lnTo>
                <a:lnTo>
                  <a:pt x="66090" y="0"/>
                </a:lnTo>
                <a:close/>
              </a:path>
              <a:path w="103504" h="113664">
                <a:moveTo>
                  <a:pt x="96562" y="57404"/>
                </a:moveTo>
                <a:lnTo>
                  <a:pt x="67716" y="57404"/>
                </a:lnTo>
                <a:lnTo>
                  <a:pt x="73240" y="59372"/>
                </a:lnTo>
                <a:lnTo>
                  <a:pt x="81356" y="67259"/>
                </a:lnTo>
                <a:lnTo>
                  <a:pt x="83388" y="71729"/>
                </a:lnTo>
                <a:lnTo>
                  <a:pt x="83261" y="82486"/>
                </a:lnTo>
                <a:lnTo>
                  <a:pt x="81203" y="87109"/>
                </a:lnTo>
                <a:lnTo>
                  <a:pt x="73202" y="95618"/>
                </a:lnTo>
                <a:lnTo>
                  <a:pt x="67894" y="97739"/>
                </a:lnTo>
                <a:lnTo>
                  <a:pt x="96844" y="97739"/>
                </a:lnTo>
                <a:lnTo>
                  <a:pt x="97721" y="96561"/>
                </a:lnTo>
                <a:lnTo>
                  <a:pt x="100793" y="90400"/>
                </a:lnTo>
                <a:lnTo>
                  <a:pt x="102636" y="83850"/>
                </a:lnTo>
                <a:lnTo>
                  <a:pt x="103250" y="76911"/>
                </a:lnTo>
                <a:lnTo>
                  <a:pt x="103187" y="74231"/>
                </a:lnTo>
                <a:lnTo>
                  <a:pt x="103060" y="73723"/>
                </a:lnTo>
                <a:lnTo>
                  <a:pt x="102438" y="67348"/>
                </a:lnTo>
                <a:lnTo>
                  <a:pt x="99783" y="61315"/>
                </a:lnTo>
                <a:lnTo>
                  <a:pt x="96562" y="57404"/>
                </a:lnTo>
                <a:close/>
              </a:path>
              <a:path w="103504" h="113664">
                <a:moveTo>
                  <a:pt x="84781" y="15951"/>
                </a:moveTo>
                <a:lnTo>
                  <a:pt x="57594" y="15951"/>
                </a:lnTo>
                <a:lnTo>
                  <a:pt x="61366" y="17259"/>
                </a:lnTo>
                <a:lnTo>
                  <a:pt x="66243" y="22517"/>
                </a:lnTo>
                <a:lnTo>
                  <a:pt x="67462" y="25450"/>
                </a:lnTo>
                <a:lnTo>
                  <a:pt x="67411" y="30518"/>
                </a:lnTo>
                <a:lnTo>
                  <a:pt x="67335" y="32397"/>
                </a:lnTo>
                <a:lnTo>
                  <a:pt x="66027" y="35242"/>
                </a:lnTo>
                <a:lnTo>
                  <a:pt x="61023" y="40373"/>
                </a:lnTo>
                <a:lnTo>
                  <a:pt x="57340" y="41656"/>
                </a:lnTo>
                <a:lnTo>
                  <a:pt x="79868" y="41656"/>
                </a:lnTo>
                <a:lnTo>
                  <a:pt x="81572" y="39738"/>
                </a:lnTo>
                <a:lnTo>
                  <a:pt x="84823" y="33616"/>
                </a:lnTo>
                <a:lnTo>
                  <a:pt x="85826" y="30518"/>
                </a:lnTo>
                <a:lnTo>
                  <a:pt x="86194" y="27393"/>
                </a:lnTo>
                <a:lnTo>
                  <a:pt x="86194" y="19138"/>
                </a:lnTo>
                <a:lnTo>
                  <a:pt x="84781" y="15951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7654927" y="3534435"/>
            <a:ext cx="120650" cy="116839"/>
          </a:xfrm>
          <a:custGeom>
            <a:avLst/>
            <a:gdLst/>
            <a:ahLst/>
            <a:cxnLst/>
            <a:rect l="l" t="t" r="r" b="b"/>
            <a:pathLst>
              <a:path w="120650" h="116839">
                <a:moveTo>
                  <a:pt x="60322" y="0"/>
                </a:moveTo>
                <a:lnTo>
                  <a:pt x="17967" y="15379"/>
                </a:lnTo>
                <a:lnTo>
                  <a:pt x="0" y="58343"/>
                </a:lnTo>
                <a:lnTo>
                  <a:pt x="1" y="58712"/>
                </a:lnTo>
                <a:lnTo>
                  <a:pt x="18069" y="101485"/>
                </a:lnTo>
                <a:lnTo>
                  <a:pt x="60512" y="116674"/>
                </a:lnTo>
                <a:lnTo>
                  <a:pt x="72361" y="115720"/>
                </a:lnTo>
                <a:lnTo>
                  <a:pt x="83369" y="112855"/>
                </a:lnTo>
                <a:lnTo>
                  <a:pt x="93534" y="108080"/>
                </a:lnTo>
                <a:lnTo>
                  <a:pt x="102854" y="101396"/>
                </a:lnTo>
                <a:lnTo>
                  <a:pt x="103981" y="100177"/>
                </a:lnTo>
                <a:lnTo>
                  <a:pt x="60512" y="100177"/>
                </a:lnTo>
                <a:lnTo>
                  <a:pt x="52788" y="99503"/>
                </a:lnTo>
                <a:lnTo>
                  <a:pt x="21059" y="68087"/>
                </a:lnTo>
                <a:lnTo>
                  <a:pt x="20228" y="58712"/>
                </a:lnTo>
                <a:lnTo>
                  <a:pt x="20038" y="58343"/>
                </a:lnTo>
                <a:lnTo>
                  <a:pt x="38527" y="23055"/>
                </a:lnTo>
                <a:lnTo>
                  <a:pt x="60131" y="16878"/>
                </a:lnTo>
                <a:lnTo>
                  <a:pt x="104240" y="16878"/>
                </a:lnTo>
                <a:lnTo>
                  <a:pt x="102765" y="15290"/>
                </a:lnTo>
                <a:lnTo>
                  <a:pt x="93405" y="8599"/>
                </a:lnTo>
                <a:lnTo>
                  <a:pt x="83211" y="3821"/>
                </a:lnTo>
                <a:lnTo>
                  <a:pt x="72183" y="955"/>
                </a:lnTo>
                <a:lnTo>
                  <a:pt x="60322" y="0"/>
                </a:lnTo>
                <a:close/>
              </a:path>
              <a:path w="120650" h="116839">
                <a:moveTo>
                  <a:pt x="104240" y="16878"/>
                </a:moveTo>
                <a:lnTo>
                  <a:pt x="60131" y="16878"/>
                </a:lnTo>
                <a:lnTo>
                  <a:pt x="67937" y="17571"/>
                </a:lnTo>
                <a:lnTo>
                  <a:pt x="75240" y="19648"/>
                </a:lnTo>
                <a:lnTo>
                  <a:pt x="99661" y="49403"/>
                </a:lnTo>
                <a:lnTo>
                  <a:pt x="100416" y="58712"/>
                </a:lnTo>
                <a:lnTo>
                  <a:pt x="99668" y="68087"/>
                </a:lnTo>
                <a:lnTo>
                  <a:pt x="68230" y="99503"/>
                </a:lnTo>
                <a:lnTo>
                  <a:pt x="60512" y="100177"/>
                </a:lnTo>
                <a:lnTo>
                  <a:pt x="103981" y="100177"/>
                </a:lnTo>
                <a:lnTo>
                  <a:pt x="110646" y="92969"/>
                </a:lnTo>
                <a:lnTo>
                  <a:pt x="116210" y="82984"/>
                </a:lnTo>
                <a:lnTo>
                  <a:pt x="119547" y="71443"/>
                </a:lnTo>
                <a:lnTo>
                  <a:pt x="120660" y="58343"/>
                </a:lnTo>
                <a:lnTo>
                  <a:pt x="119541" y="45244"/>
                </a:lnTo>
                <a:lnTo>
                  <a:pt x="116184" y="33702"/>
                </a:lnTo>
                <a:lnTo>
                  <a:pt x="110592" y="23718"/>
                </a:lnTo>
                <a:lnTo>
                  <a:pt x="104240" y="16878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7777835" y="3536111"/>
            <a:ext cx="184785" cy="115570"/>
          </a:xfrm>
          <a:custGeom>
            <a:avLst/>
            <a:gdLst/>
            <a:ahLst/>
            <a:cxnLst/>
            <a:rect l="l" t="t" r="r" b="b"/>
            <a:pathLst>
              <a:path w="184784" h="115570">
                <a:moveTo>
                  <a:pt x="40665" y="0"/>
                </a:moveTo>
                <a:lnTo>
                  <a:pt x="17056" y="0"/>
                </a:lnTo>
                <a:lnTo>
                  <a:pt x="58089" y="42024"/>
                </a:lnTo>
                <a:lnTo>
                  <a:pt x="55905" y="42062"/>
                </a:lnTo>
                <a:lnTo>
                  <a:pt x="54660" y="42189"/>
                </a:lnTo>
                <a:lnTo>
                  <a:pt x="54025" y="42341"/>
                </a:lnTo>
                <a:lnTo>
                  <a:pt x="53403" y="42583"/>
                </a:lnTo>
                <a:lnTo>
                  <a:pt x="51282" y="43091"/>
                </a:lnTo>
                <a:lnTo>
                  <a:pt x="0" y="113309"/>
                </a:lnTo>
                <a:lnTo>
                  <a:pt x="22301" y="115189"/>
                </a:lnTo>
                <a:lnTo>
                  <a:pt x="53898" y="66040"/>
                </a:lnTo>
                <a:lnTo>
                  <a:pt x="55244" y="64096"/>
                </a:lnTo>
                <a:lnTo>
                  <a:pt x="65455" y="57404"/>
                </a:lnTo>
                <a:lnTo>
                  <a:pt x="146758" y="57404"/>
                </a:lnTo>
                <a:lnTo>
                  <a:pt x="139979" y="47282"/>
                </a:lnTo>
                <a:lnTo>
                  <a:pt x="125183" y="42024"/>
                </a:lnTo>
                <a:lnTo>
                  <a:pt x="125374" y="41833"/>
                </a:lnTo>
                <a:lnTo>
                  <a:pt x="81889" y="41833"/>
                </a:lnTo>
                <a:lnTo>
                  <a:pt x="40665" y="0"/>
                </a:lnTo>
                <a:close/>
              </a:path>
              <a:path w="184784" h="115570">
                <a:moveTo>
                  <a:pt x="146758" y="57404"/>
                </a:moveTo>
                <a:lnTo>
                  <a:pt x="119113" y="57404"/>
                </a:lnTo>
                <a:lnTo>
                  <a:pt x="121526" y="57975"/>
                </a:lnTo>
                <a:lnTo>
                  <a:pt x="125641" y="60223"/>
                </a:lnTo>
                <a:lnTo>
                  <a:pt x="127673" y="62166"/>
                </a:lnTo>
                <a:lnTo>
                  <a:pt x="129679" y="64909"/>
                </a:lnTo>
                <a:lnTo>
                  <a:pt x="129794" y="65290"/>
                </a:lnTo>
                <a:lnTo>
                  <a:pt x="129959" y="65595"/>
                </a:lnTo>
                <a:lnTo>
                  <a:pt x="130543" y="66408"/>
                </a:lnTo>
                <a:lnTo>
                  <a:pt x="161912" y="115189"/>
                </a:lnTo>
                <a:lnTo>
                  <a:pt x="184200" y="113309"/>
                </a:lnTo>
                <a:lnTo>
                  <a:pt x="146758" y="57404"/>
                </a:lnTo>
                <a:close/>
              </a:path>
              <a:path w="184784" h="115570">
                <a:moveTo>
                  <a:pt x="102311" y="57404"/>
                </a:moveTo>
                <a:lnTo>
                  <a:pt x="81889" y="57404"/>
                </a:lnTo>
                <a:lnTo>
                  <a:pt x="81889" y="113499"/>
                </a:lnTo>
                <a:lnTo>
                  <a:pt x="102311" y="113499"/>
                </a:lnTo>
                <a:lnTo>
                  <a:pt x="102311" y="57404"/>
                </a:lnTo>
                <a:close/>
              </a:path>
              <a:path w="184784" h="115570">
                <a:moveTo>
                  <a:pt x="102311" y="0"/>
                </a:moveTo>
                <a:lnTo>
                  <a:pt x="81889" y="0"/>
                </a:lnTo>
                <a:lnTo>
                  <a:pt x="81889" y="41833"/>
                </a:lnTo>
                <a:lnTo>
                  <a:pt x="102311" y="41833"/>
                </a:lnTo>
                <a:lnTo>
                  <a:pt x="102311" y="0"/>
                </a:lnTo>
                <a:close/>
              </a:path>
              <a:path w="184784" h="115570">
                <a:moveTo>
                  <a:pt x="167144" y="0"/>
                </a:moveTo>
                <a:lnTo>
                  <a:pt x="143548" y="0"/>
                </a:lnTo>
                <a:lnTo>
                  <a:pt x="102311" y="41833"/>
                </a:lnTo>
                <a:lnTo>
                  <a:pt x="125374" y="41833"/>
                </a:lnTo>
                <a:lnTo>
                  <a:pt x="167144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7983588" y="3593528"/>
            <a:ext cx="0" cy="56515"/>
          </a:xfrm>
          <a:custGeom>
            <a:avLst/>
            <a:gdLst/>
            <a:ahLst/>
            <a:cxnLst/>
            <a:rect l="l" t="t" r="r" b="b"/>
            <a:pathLst>
              <a:path w="0" h="56514">
                <a:moveTo>
                  <a:pt x="0" y="0"/>
                </a:moveTo>
                <a:lnTo>
                  <a:pt x="0" y="56083"/>
                </a:lnTo>
              </a:path>
            </a:pathLst>
          </a:custGeom>
          <a:ln w="2024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8055641" y="3593731"/>
            <a:ext cx="0" cy="55880"/>
          </a:xfrm>
          <a:custGeom>
            <a:avLst/>
            <a:gdLst/>
            <a:ahLst/>
            <a:cxnLst/>
            <a:rect l="l" t="t" r="r" b="b"/>
            <a:pathLst>
              <a:path w="0" h="55879">
                <a:moveTo>
                  <a:pt x="0" y="0"/>
                </a:moveTo>
                <a:lnTo>
                  <a:pt x="0" y="55879"/>
                </a:lnTo>
              </a:path>
            </a:pathLst>
          </a:custGeom>
          <a:ln w="2005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7964475" y="3585476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193" y="0"/>
                </a:lnTo>
              </a:path>
            </a:pathLst>
          </a:custGeom>
          <a:ln w="16510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8045615" y="3556901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 h="0">
                <a:moveTo>
                  <a:pt x="0" y="0"/>
                </a:moveTo>
                <a:lnTo>
                  <a:pt x="20053" y="0"/>
                </a:lnTo>
              </a:path>
            </a:pathLst>
          </a:custGeom>
          <a:ln w="40639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7973466" y="3556946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 h="0">
                <a:moveTo>
                  <a:pt x="0" y="0"/>
                </a:moveTo>
                <a:lnTo>
                  <a:pt x="20243" y="0"/>
                </a:lnTo>
              </a:path>
            </a:pathLst>
          </a:custGeom>
          <a:ln w="4164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8084781" y="3536124"/>
            <a:ext cx="127635" cy="113664"/>
          </a:xfrm>
          <a:custGeom>
            <a:avLst/>
            <a:gdLst/>
            <a:ahLst/>
            <a:cxnLst/>
            <a:rect l="l" t="t" r="r" b="b"/>
            <a:pathLst>
              <a:path w="127634" h="113664">
                <a:moveTo>
                  <a:pt x="127050" y="0"/>
                </a:moveTo>
                <a:lnTo>
                  <a:pt x="106997" y="0"/>
                </a:lnTo>
                <a:lnTo>
                  <a:pt x="106997" y="113487"/>
                </a:lnTo>
                <a:lnTo>
                  <a:pt x="127050" y="113487"/>
                </a:lnTo>
                <a:lnTo>
                  <a:pt x="127050" y="0"/>
                </a:lnTo>
                <a:close/>
              </a:path>
              <a:path w="127634" h="113664">
                <a:moveTo>
                  <a:pt x="20040" y="0"/>
                </a:moveTo>
                <a:lnTo>
                  <a:pt x="0" y="0"/>
                </a:lnTo>
                <a:lnTo>
                  <a:pt x="0" y="113487"/>
                </a:lnTo>
                <a:lnTo>
                  <a:pt x="48907" y="113487"/>
                </a:lnTo>
                <a:lnTo>
                  <a:pt x="59197" y="112789"/>
                </a:lnTo>
                <a:lnTo>
                  <a:pt x="68138" y="110696"/>
                </a:lnTo>
                <a:lnTo>
                  <a:pt x="75732" y="107207"/>
                </a:lnTo>
                <a:lnTo>
                  <a:pt x="81978" y="102323"/>
                </a:lnTo>
                <a:lnTo>
                  <a:pt x="85914" y="97726"/>
                </a:lnTo>
                <a:lnTo>
                  <a:pt x="20040" y="97726"/>
                </a:lnTo>
                <a:lnTo>
                  <a:pt x="20040" y="57403"/>
                </a:lnTo>
                <a:lnTo>
                  <a:pt x="86337" y="57403"/>
                </a:lnTo>
                <a:lnTo>
                  <a:pt x="82537" y="52793"/>
                </a:lnTo>
                <a:lnTo>
                  <a:pt x="76491" y="47917"/>
                </a:lnTo>
                <a:lnTo>
                  <a:pt x="69119" y="44432"/>
                </a:lnTo>
                <a:lnTo>
                  <a:pt x="60423" y="42340"/>
                </a:lnTo>
                <a:lnTo>
                  <a:pt x="50406" y="41643"/>
                </a:lnTo>
                <a:lnTo>
                  <a:pt x="20040" y="41643"/>
                </a:lnTo>
                <a:lnTo>
                  <a:pt x="20040" y="0"/>
                </a:lnTo>
                <a:close/>
              </a:path>
              <a:path w="127634" h="113664">
                <a:moveTo>
                  <a:pt x="86337" y="57403"/>
                </a:moveTo>
                <a:lnTo>
                  <a:pt x="56032" y="57403"/>
                </a:lnTo>
                <a:lnTo>
                  <a:pt x="62217" y="59436"/>
                </a:lnTo>
                <a:lnTo>
                  <a:pt x="70459" y="67563"/>
                </a:lnTo>
                <a:lnTo>
                  <a:pt x="72580" y="72034"/>
                </a:lnTo>
                <a:lnTo>
                  <a:pt x="72707" y="82473"/>
                </a:lnTo>
                <a:lnTo>
                  <a:pt x="70612" y="87096"/>
                </a:lnTo>
                <a:lnTo>
                  <a:pt x="62242" y="95605"/>
                </a:lnTo>
                <a:lnTo>
                  <a:pt x="55905" y="97726"/>
                </a:lnTo>
                <a:lnTo>
                  <a:pt x="85914" y="97726"/>
                </a:lnTo>
                <a:lnTo>
                  <a:pt x="86867" y="96614"/>
                </a:lnTo>
                <a:lnTo>
                  <a:pt x="90387" y="90630"/>
                </a:lnTo>
                <a:lnTo>
                  <a:pt x="92538" y="84375"/>
                </a:lnTo>
                <a:lnTo>
                  <a:pt x="93319" y="77850"/>
                </a:lnTo>
                <a:lnTo>
                  <a:pt x="93319" y="77279"/>
                </a:lnTo>
                <a:lnTo>
                  <a:pt x="92645" y="70756"/>
                </a:lnTo>
                <a:lnTo>
                  <a:pt x="90624" y="64503"/>
                </a:lnTo>
                <a:lnTo>
                  <a:pt x="87254" y="58516"/>
                </a:lnTo>
                <a:lnTo>
                  <a:pt x="86337" y="57403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8229625" y="3536124"/>
            <a:ext cx="81915" cy="113664"/>
          </a:xfrm>
          <a:custGeom>
            <a:avLst/>
            <a:gdLst/>
            <a:ahLst/>
            <a:cxnLst/>
            <a:rect l="l" t="t" r="r" b="b"/>
            <a:pathLst>
              <a:path w="81915" h="113664">
                <a:moveTo>
                  <a:pt x="77584" y="0"/>
                </a:moveTo>
                <a:lnTo>
                  <a:pt x="0" y="0"/>
                </a:lnTo>
                <a:lnTo>
                  <a:pt x="0" y="113487"/>
                </a:lnTo>
                <a:lnTo>
                  <a:pt x="81330" y="113487"/>
                </a:lnTo>
                <a:lnTo>
                  <a:pt x="81330" y="97739"/>
                </a:lnTo>
                <a:lnTo>
                  <a:pt x="20243" y="97739"/>
                </a:lnTo>
                <a:lnTo>
                  <a:pt x="20243" y="57403"/>
                </a:lnTo>
                <a:lnTo>
                  <a:pt x="81330" y="57403"/>
                </a:lnTo>
                <a:lnTo>
                  <a:pt x="81330" y="41643"/>
                </a:lnTo>
                <a:lnTo>
                  <a:pt x="20243" y="41643"/>
                </a:lnTo>
                <a:lnTo>
                  <a:pt x="20243" y="15938"/>
                </a:lnTo>
                <a:lnTo>
                  <a:pt x="77584" y="15938"/>
                </a:lnTo>
                <a:lnTo>
                  <a:pt x="77584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7250353" y="3734434"/>
            <a:ext cx="93345" cy="113664"/>
          </a:xfrm>
          <a:custGeom>
            <a:avLst/>
            <a:gdLst/>
            <a:ahLst/>
            <a:cxnLst/>
            <a:rect l="l" t="t" r="r" b="b"/>
            <a:pathLst>
              <a:path w="93345" h="113664">
                <a:moveTo>
                  <a:pt x="46469" y="0"/>
                </a:moveTo>
                <a:lnTo>
                  <a:pt x="11607" y="0"/>
                </a:lnTo>
                <a:lnTo>
                  <a:pt x="11607" y="15938"/>
                </a:lnTo>
                <a:lnTo>
                  <a:pt x="47345" y="15938"/>
                </a:lnTo>
                <a:lnTo>
                  <a:pt x="51053" y="17259"/>
                </a:lnTo>
                <a:lnTo>
                  <a:pt x="55930" y="22504"/>
                </a:lnTo>
                <a:lnTo>
                  <a:pt x="57149" y="25450"/>
                </a:lnTo>
                <a:lnTo>
                  <a:pt x="57098" y="30518"/>
                </a:lnTo>
                <a:lnTo>
                  <a:pt x="57022" y="32384"/>
                </a:lnTo>
                <a:lnTo>
                  <a:pt x="55740" y="35242"/>
                </a:lnTo>
                <a:lnTo>
                  <a:pt x="50876" y="40360"/>
                </a:lnTo>
                <a:lnTo>
                  <a:pt x="47218" y="41643"/>
                </a:lnTo>
                <a:lnTo>
                  <a:pt x="0" y="41643"/>
                </a:lnTo>
                <a:lnTo>
                  <a:pt x="0" y="57403"/>
                </a:lnTo>
                <a:lnTo>
                  <a:pt x="57467" y="57403"/>
                </a:lnTo>
                <a:lnTo>
                  <a:pt x="62928" y="59372"/>
                </a:lnTo>
                <a:lnTo>
                  <a:pt x="71043" y="67246"/>
                </a:lnTo>
                <a:lnTo>
                  <a:pt x="73075" y="71729"/>
                </a:lnTo>
                <a:lnTo>
                  <a:pt x="73075" y="77482"/>
                </a:lnTo>
                <a:lnTo>
                  <a:pt x="72948" y="82473"/>
                </a:lnTo>
                <a:lnTo>
                  <a:pt x="70827" y="87109"/>
                </a:lnTo>
                <a:lnTo>
                  <a:pt x="62585" y="95618"/>
                </a:lnTo>
                <a:lnTo>
                  <a:pt x="57213" y="97739"/>
                </a:lnTo>
                <a:lnTo>
                  <a:pt x="0" y="97739"/>
                </a:lnTo>
                <a:lnTo>
                  <a:pt x="0" y="113487"/>
                </a:lnTo>
                <a:lnTo>
                  <a:pt x="57340" y="113487"/>
                </a:lnTo>
                <a:lnTo>
                  <a:pt x="64998" y="112791"/>
                </a:lnTo>
                <a:lnTo>
                  <a:pt x="92438" y="83850"/>
                </a:lnTo>
                <a:lnTo>
                  <a:pt x="93072" y="77482"/>
                </a:lnTo>
                <a:lnTo>
                  <a:pt x="93065" y="74218"/>
                </a:lnTo>
                <a:lnTo>
                  <a:pt x="92938" y="73723"/>
                </a:lnTo>
                <a:lnTo>
                  <a:pt x="92316" y="67348"/>
                </a:lnTo>
                <a:lnTo>
                  <a:pt x="89636" y="61315"/>
                </a:lnTo>
                <a:lnTo>
                  <a:pt x="80136" y="49936"/>
                </a:lnTo>
                <a:lnTo>
                  <a:pt x="73698" y="46329"/>
                </a:lnTo>
                <a:lnTo>
                  <a:pt x="65582" y="44831"/>
                </a:lnTo>
                <a:lnTo>
                  <a:pt x="68833" y="42456"/>
                </a:lnTo>
                <a:lnTo>
                  <a:pt x="71272" y="39738"/>
                </a:lnTo>
                <a:lnTo>
                  <a:pt x="74510" y="33604"/>
                </a:lnTo>
                <a:lnTo>
                  <a:pt x="75514" y="30518"/>
                </a:lnTo>
                <a:lnTo>
                  <a:pt x="75895" y="27381"/>
                </a:lnTo>
                <a:lnTo>
                  <a:pt x="75895" y="19138"/>
                </a:lnTo>
                <a:lnTo>
                  <a:pt x="73291" y="13322"/>
                </a:lnTo>
                <a:lnTo>
                  <a:pt x="62928" y="2819"/>
                </a:lnTo>
                <a:lnTo>
                  <a:pt x="55778" y="190"/>
                </a:lnTo>
                <a:lnTo>
                  <a:pt x="46659" y="190"/>
                </a:lnTo>
                <a:lnTo>
                  <a:pt x="46469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7356602" y="3734422"/>
            <a:ext cx="103505" cy="113664"/>
          </a:xfrm>
          <a:custGeom>
            <a:avLst/>
            <a:gdLst/>
            <a:ahLst/>
            <a:cxnLst/>
            <a:rect l="l" t="t" r="r" b="b"/>
            <a:pathLst>
              <a:path w="103504" h="113664">
                <a:moveTo>
                  <a:pt x="66090" y="0"/>
                </a:moveTo>
                <a:lnTo>
                  <a:pt x="0" y="0"/>
                </a:lnTo>
                <a:lnTo>
                  <a:pt x="0" y="113499"/>
                </a:lnTo>
                <a:lnTo>
                  <a:pt x="67652" y="113499"/>
                </a:lnTo>
                <a:lnTo>
                  <a:pt x="75234" y="112802"/>
                </a:lnTo>
                <a:lnTo>
                  <a:pt x="82056" y="110709"/>
                </a:lnTo>
                <a:lnTo>
                  <a:pt x="88117" y="107220"/>
                </a:lnTo>
                <a:lnTo>
                  <a:pt x="93421" y="102336"/>
                </a:lnTo>
                <a:lnTo>
                  <a:pt x="96844" y="97739"/>
                </a:lnTo>
                <a:lnTo>
                  <a:pt x="20053" y="97739"/>
                </a:lnTo>
                <a:lnTo>
                  <a:pt x="20053" y="57404"/>
                </a:lnTo>
                <a:lnTo>
                  <a:pt x="96562" y="57404"/>
                </a:lnTo>
                <a:lnTo>
                  <a:pt x="90411" y="49936"/>
                </a:lnTo>
                <a:lnTo>
                  <a:pt x="84010" y="46342"/>
                </a:lnTo>
                <a:lnTo>
                  <a:pt x="75895" y="44843"/>
                </a:lnTo>
                <a:lnTo>
                  <a:pt x="79146" y="42468"/>
                </a:lnTo>
                <a:lnTo>
                  <a:pt x="79868" y="41656"/>
                </a:lnTo>
                <a:lnTo>
                  <a:pt x="20053" y="41656"/>
                </a:lnTo>
                <a:lnTo>
                  <a:pt x="20053" y="15951"/>
                </a:lnTo>
                <a:lnTo>
                  <a:pt x="84781" y="15951"/>
                </a:lnTo>
                <a:lnTo>
                  <a:pt x="83604" y="13296"/>
                </a:lnTo>
                <a:lnTo>
                  <a:pt x="73240" y="2667"/>
                </a:lnTo>
                <a:lnTo>
                  <a:pt x="66090" y="0"/>
                </a:lnTo>
                <a:close/>
              </a:path>
              <a:path w="103504" h="113664">
                <a:moveTo>
                  <a:pt x="96562" y="57404"/>
                </a:moveTo>
                <a:lnTo>
                  <a:pt x="67716" y="57404"/>
                </a:lnTo>
                <a:lnTo>
                  <a:pt x="73240" y="59372"/>
                </a:lnTo>
                <a:lnTo>
                  <a:pt x="81356" y="67259"/>
                </a:lnTo>
                <a:lnTo>
                  <a:pt x="83388" y="71729"/>
                </a:lnTo>
                <a:lnTo>
                  <a:pt x="83261" y="82486"/>
                </a:lnTo>
                <a:lnTo>
                  <a:pt x="81203" y="87109"/>
                </a:lnTo>
                <a:lnTo>
                  <a:pt x="73202" y="95618"/>
                </a:lnTo>
                <a:lnTo>
                  <a:pt x="67894" y="97739"/>
                </a:lnTo>
                <a:lnTo>
                  <a:pt x="96844" y="97739"/>
                </a:lnTo>
                <a:lnTo>
                  <a:pt x="97721" y="96561"/>
                </a:lnTo>
                <a:lnTo>
                  <a:pt x="100793" y="90400"/>
                </a:lnTo>
                <a:lnTo>
                  <a:pt x="102636" y="83850"/>
                </a:lnTo>
                <a:lnTo>
                  <a:pt x="103250" y="76911"/>
                </a:lnTo>
                <a:lnTo>
                  <a:pt x="103187" y="74231"/>
                </a:lnTo>
                <a:lnTo>
                  <a:pt x="103060" y="73723"/>
                </a:lnTo>
                <a:lnTo>
                  <a:pt x="102438" y="67348"/>
                </a:lnTo>
                <a:lnTo>
                  <a:pt x="99783" y="61315"/>
                </a:lnTo>
                <a:lnTo>
                  <a:pt x="96562" y="57404"/>
                </a:lnTo>
                <a:close/>
              </a:path>
              <a:path w="103504" h="113664">
                <a:moveTo>
                  <a:pt x="84781" y="15951"/>
                </a:moveTo>
                <a:lnTo>
                  <a:pt x="57594" y="15951"/>
                </a:lnTo>
                <a:lnTo>
                  <a:pt x="61366" y="17259"/>
                </a:lnTo>
                <a:lnTo>
                  <a:pt x="66243" y="22517"/>
                </a:lnTo>
                <a:lnTo>
                  <a:pt x="67462" y="25450"/>
                </a:lnTo>
                <a:lnTo>
                  <a:pt x="67411" y="30518"/>
                </a:lnTo>
                <a:lnTo>
                  <a:pt x="67335" y="32397"/>
                </a:lnTo>
                <a:lnTo>
                  <a:pt x="66027" y="35242"/>
                </a:lnTo>
                <a:lnTo>
                  <a:pt x="61023" y="40373"/>
                </a:lnTo>
                <a:lnTo>
                  <a:pt x="57340" y="41656"/>
                </a:lnTo>
                <a:lnTo>
                  <a:pt x="79868" y="41656"/>
                </a:lnTo>
                <a:lnTo>
                  <a:pt x="81572" y="39738"/>
                </a:lnTo>
                <a:lnTo>
                  <a:pt x="84823" y="33616"/>
                </a:lnTo>
                <a:lnTo>
                  <a:pt x="85826" y="30518"/>
                </a:lnTo>
                <a:lnTo>
                  <a:pt x="86194" y="27393"/>
                </a:lnTo>
                <a:lnTo>
                  <a:pt x="86194" y="19138"/>
                </a:lnTo>
                <a:lnTo>
                  <a:pt x="84781" y="15951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7467170" y="3732745"/>
            <a:ext cx="120650" cy="116839"/>
          </a:xfrm>
          <a:custGeom>
            <a:avLst/>
            <a:gdLst/>
            <a:ahLst/>
            <a:cxnLst/>
            <a:rect l="l" t="t" r="r" b="b"/>
            <a:pathLst>
              <a:path w="120650" h="116839">
                <a:moveTo>
                  <a:pt x="60322" y="0"/>
                </a:moveTo>
                <a:lnTo>
                  <a:pt x="17967" y="15379"/>
                </a:lnTo>
                <a:lnTo>
                  <a:pt x="0" y="58343"/>
                </a:lnTo>
                <a:lnTo>
                  <a:pt x="1" y="58712"/>
                </a:lnTo>
                <a:lnTo>
                  <a:pt x="18069" y="101485"/>
                </a:lnTo>
                <a:lnTo>
                  <a:pt x="60512" y="116674"/>
                </a:lnTo>
                <a:lnTo>
                  <a:pt x="72361" y="115720"/>
                </a:lnTo>
                <a:lnTo>
                  <a:pt x="83369" y="112855"/>
                </a:lnTo>
                <a:lnTo>
                  <a:pt x="93534" y="108080"/>
                </a:lnTo>
                <a:lnTo>
                  <a:pt x="102854" y="101396"/>
                </a:lnTo>
                <a:lnTo>
                  <a:pt x="103981" y="100177"/>
                </a:lnTo>
                <a:lnTo>
                  <a:pt x="60512" y="100177"/>
                </a:lnTo>
                <a:lnTo>
                  <a:pt x="52788" y="99503"/>
                </a:lnTo>
                <a:lnTo>
                  <a:pt x="21059" y="68087"/>
                </a:lnTo>
                <a:lnTo>
                  <a:pt x="20228" y="58712"/>
                </a:lnTo>
                <a:lnTo>
                  <a:pt x="20038" y="58343"/>
                </a:lnTo>
                <a:lnTo>
                  <a:pt x="38527" y="23055"/>
                </a:lnTo>
                <a:lnTo>
                  <a:pt x="60131" y="16878"/>
                </a:lnTo>
                <a:lnTo>
                  <a:pt x="104240" y="16878"/>
                </a:lnTo>
                <a:lnTo>
                  <a:pt x="102765" y="15290"/>
                </a:lnTo>
                <a:lnTo>
                  <a:pt x="93405" y="8599"/>
                </a:lnTo>
                <a:lnTo>
                  <a:pt x="83211" y="3821"/>
                </a:lnTo>
                <a:lnTo>
                  <a:pt x="72183" y="955"/>
                </a:lnTo>
                <a:lnTo>
                  <a:pt x="60322" y="0"/>
                </a:lnTo>
                <a:close/>
              </a:path>
              <a:path w="120650" h="116839">
                <a:moveTo>
                  <a:pt x="104240" y="16878"/>
                </a:moveTo>
                <a:lnTo>
                  <a:pt x="60131" y="16878"/>
                </a:lnTo>
                <a:lnTo>
                  <a:pt x="67937" y="17571"/>
                </a:lnTo>
                <a:lnTo>
                  <a:pt x="75240" y="19648"/>
                </a:lnTo>
                <a:lnTo>
                  <a:pt x="99661" y="49403"/>
                </a:lnTo>
                <a:lnTo>
                  <a:pt x="100416" y="58712"/>
                </a:lnTo>
                <a:lnTo>
                  <a:pt x="99668" y="68087"/>
                </a:lnTo>
                <a:lnTo>
                  <a:pt x="68230" y="99503"/>
                </a:lnTo>
                <a:lnTo>
                  <a:pt x="60512" y="100177"/>
                </a:lnTo>
                <a:lnTo>
                  <a:pt x="103981" y="100177"/>
                </a:lnTo>
                <a:lnTo>
                  <a:pt x="110646" y="92969"/>
                </a:lnTo>
                <a:lnTo>
                  <a:pt x="116210" y="82984"/>
                </a:lnTo>
                <a:lnTo>
                  <a:pt x="119547" y="71443"/>
                </a:lnTo>
                <a:lnTo>
                  <a:pt x="120660" y="58343"/>
                </a:lnTo>
                <a:lnTo>
                  <a:pt x="119541" y="45244"/>
                </a:lnTo>
                <a:lnTo>
                  <a:pt x="116184" y="33702"/>
                </a:lnTo>
                <a:lnTo>
                  <a:pt x="110592" y="23718"/>
                </a:lnTo>
                <a:lnTo>
                  <a:pt x="104240" y="16878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7611630" y="3791839"/>
            <a:ext cx="0" cy="56515"/>
          </a:xfrm>
          <a:custGeom>
            <a:avLst/>
            <a:gdLst/>
            <a:ahLst/>
            <a:cxnLst/>
            <a:rect l="l" t="t" r="r" b="b"/>
            <a:pathLst>
              <a:path w="0" h="56514">
                <a:moveTo>
                  <a:pt x="0" y="0"/>
                </a:moveTo>
                <a:lnTo>
                  <a:pt x="0" y="56083"/>
                </a:lnTo>
              </a:path>
            </a:pathLst>
          </a:custGeom>
          <a:ln w="2024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7683684" y="3792042"/>
            <a:ext cx="0" cy="55880"/>
          </a:xfrm>
          <a:custGeom>
            <a:avLst/>
            <a:gdLst/>
            <a:ahLst/>
            <a:cxnLst/>
            <a:rect l="l" t="t" r="r" b="b"/>
            <a:pathLst>
              <a:path w="0" h="55879">
                <a:moveTo>
                  <a:pt x="0" y="0"/>
                </a:moveTo>
                <a:lnTo>
                  <a:pt x="0" y="55879"/>
                </a:lnTo>
              </a:path>
            </a:pathLst>
          </a:custGeom>
          <a:ln w="2005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7592517" y="3783787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193" y="0"/>
                </a:lnTo>
              </a:path>
            </a:pathLst>
          </a:custGeom>
          <a:ln w="16510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7673657" y="3755212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 h="0">
                <a:moveTo>
                  <a:pt x="0" y="0"/>
                </a:moveTo>
                <a:lnTo>
                  <a:pt x="20053" y="0"/>
                </a:lnTo>
              </a:path>
            </a:pathLst>
          </a:custGeom>
          <a:ln w="40639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7601508" y="3755256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 h="0">
                <a:moveTo>
                  <a:pt x="0" y="0"/>
                </a:moveTo>
                <a:lnTo>
                  <a:pt x="20243" y="0"/>
                </a:lnTo>
              </a:path>
            </a:pathLst>
          </a:custGeom>
          <a:ln w="41643">
            <a:solidFill>
              <a:srgbClr val="B746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7712633" y="3734434"/>
            <a:ext cx="102235" cy="115570"/>
          </a:xfrm>
          <a:custGeom>
            <a:avLst/>
            <a:gdLst/>
            <a:ahLst/>
            <a:cxnLst/>
            <a:rect l="l" t="t" r="r" b="b"/>
            <a:pathLst>
              <a:path w="102234" h="115570">
                <a:moveTo>
                  <a:pt x="64562" y="57403"/>
                </a:moveTo>
                <a:lnTo>
                  <a:pt x="36664" y="57403"/>
                </a:lnTo>
                <a:lnTo>
                  <a:pt x="38747" y="57810"/>
                </a:lnTo>
                <a:lnTo>
                  <a:pt x="42379" y="59435"/>
                </a:lnTo>
                <a:lnTo>
                  <a:pt x="79819" y="115176"/>
                </a:lnTo>
                <a:lnTo>
                  <a:pt x="102120" y="113296"/>
                </a:lnTo>
                <a:lnTo>
                  <a:pt x="64562" y="57403"/>
                </a:lnTo>
                <a:close/>
              </a:path>
              <a:path w="102234" h="115570">
                <a:moveTo>
                  <a:pt x="20231" y="0"/>
                </a:moveTo>
                <a:lnTo>
                  <a:pt x="0" y="0"/>
                </a:lnTo>
                <a:lnTo>
                  <a:pt x="0" y="113487"/>
                </a:lnTo>
                <a:lnTo>
                  <a:pt x="20231" y="113487"/>
                </a:lnTo>
                <a:lnTo>
                  <a:pt x="20231" y="57403"/>
                </a:lnTo>
                <a:lnTo>
                  <a:pt x="64562" y="57403"/>
                </a:lnTo>
                <a:lnTo>
                  <a:pt x="59766" y="50266"/>
                </a:lnTo>
                <a:lnTo>
                  <a:pt x="58521" y="48272"/>
                </a:lnTo>
                <a:lnTo>
                  <a:pt x="56426" y="46418"/>
                </a:lnTo>
                <a:lnTo>
                  <a:pt x="50558" y="43052"/>
                </a:lnTo>
                <a:lnTo>
                  <a:pt x="47218" y="41948"/>
                </a:lnTo>
                <a:lnTo>
                  <a:pt x="46354" y="41833"/>
                </a:lnTo>
                <a:lnTo>
                  <a:pt x="20231" y="41833"/>
                </a:lnTo>
                <a:lnTo>
                  <a:pt x="20231" y="0"/>
                </a:lnTo>
                <a:close/>
              </a:path>
              <a:path w="102234" h="115570">
                <a:moveTo>
                  <a:pt x="85064" y="0"/>
                </a:moveTo>
                <a:lnTo>
                  <a:pt x="61455" y="0"/>
                </a:lnTo>
                <a:lnTo>
                  <a:pt x="20231" y="41833"/>
                </a:lnTo>
                <a:lnTo>
                  <a:pt x="46354" y="41833"/>
                </a:lnTo>
                <a:lnTo>
                  <a:pt x="43472" y="41452"/>
                </a:lnTo>
                <a:lnTo>
                  <a:pt x="85064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7823949" y="3734434"/>
            <a:ext cx="93980" cy="113664"/>
          </a:xfrm>
          <a:custGeom>
            <a:avLst/>
            <a:gdLst/>
            <a:ahLst/>
            <a:cxnLst/>
            <a:rect l="l" t="t" r="r" b="b"/>
            <a:pathLst>
              <a:path w="93979" h="113664">
                <a:moveTo>
                  <a:pt x="20040" y="0"/>
                </a:moveTo>
                <a:lnTo>
                  <a:pt x="0" y="0"/>
                </a:lnTo>
                <a:lnTo>
                  <a:pt x="0" y="113487"/>
                </a:lnTo>
                <a:lnTo>
                  <a:pt x="20040" y="113487"/>
                </a:lnTo>
                <a:lnTo>
                  <a:pt x="20040" y="82156"/>
                </a:lnTo>
                <a:lnTo>
                  <a:pt x="43849" y="56654"/>
                </a:lnTo>
                <a:lnTo>
                  <a:pt x="20040" y="56654"/>
                </a:lnTo>
                <a:lnTo>
                  <a:pt x="20040" y="0"/>
                </a:lnTo>
                <a:close/>
              </a:path>
              <a:path w="93979" h="113664">
                <a:moveTo>
                  <a:pt x="93878" y="24752"/>
                </a:moveTo>
                <a:lnTo>
                  <a:pt x="73634" y="24752"/>
                </a:lnTo>
                <a:lnTo>
                  <a:pt x="73634" y="113487"/>
                </a:lnTo>
                <a:lnTo>
                  <a:pt x="93878" y="113487"/>
                </a:lnTo>
                <a:lnTo>
                  <a:pt x="93878" y="24752"/>
                </a:lnTo>
                <a:close/>
              </a:path>
              <a:path w="93979" h="113664">
                <a:moveTo>
                  <a:pt x="93878" y="0"/>
                </a:moveTo>
                <a:lnTo>
                  <a:pt x="73634" y="0"/>
                </a:lnTo>
                <a:lnTo>
                  <a:pt x="20040" y="56654"/>
                </a:lnTo>
                <a:lnTo>
                  <a:pt x="43849" y="56654"/>
                </a:lnTo>
                <a:lnTo>
                  <a:pt x="73634" y="24752"/>
                </a:lnTo>
                <a:lnTo>
                  <a:pt x="93878" y="24752"/>
                </a:lnTo>
                <a:lnTo>
                  <a:pt x="93878" y="0"/>
                </a:lnTo>
                <a:close/>
              </a:path>
            </a:pathLst>
          </a:custGeom>
          <a:solidFill>
            <a:srgbClr val="B74688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58382" y="150298"/>
            <a:ext cx="800657" cy="11293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6325" y="1314488"/>
            <a:ext cx="1486942" cy="2021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559951" y="266115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8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824543" y="264909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44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44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6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0" y="277025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130842" y="266115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42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0"/>
                </a:lnTo>
                <a:lnTo>
                  <a:pt x="111727" y="44830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0"/>
                </a:moveTo>
                <a:lnTo>
                  <a:pt x="56616" y="44830"/>
                </a:lnTo>
                <a:lnTo>
                  <a:pt x="138264" y="274878"/>
                </a:lnTo>
                <a:lnTo>
                  <a:pt x="138722" y="276478"/>
                </a:lnTo>
                <a:lnTo>
                  <a:pt x="163385" y="284276"/>
                </a:lnTo>
                <a:lnTo>
                  <a:pt x="177965" y="284162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0"/>
                </a:lnTo>
                <a:close/>
              </a:path>
              <a:path w="340360" h="284480">
                <a:moveTo>
                  <a:pt x="340144" y="44830"/>
                </a:moveTo>
                <a:lnTo>
                  <a:pt x="283984" y="44830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0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19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0"/>
                </a:lnTo>
                <a:lnTo>
                  <a:pt x="340144" y="44830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7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517239" y="266115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770757" y="266115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42"/>
                </a:lnTo>
                <a:lnTo>
                  <a:pt x="82359" y="277863"/>
                </a:lnTo>
                <a:lnTo>
                  <a:pt x="83350" y="279019"/>
                </a:lnTo>
                <a:lnTo>
                  <a:pt x="84315" y="280200"/>
                </a:lnTo>
                <a:lnTo>
                  <a:pt x="105930" y="284276"/>
                </a:lnTo>
                <a:lnTo>
                  <a:pt x="117360" y="284276"/>
                </a:lnTo>
                <a:lnTo>
                  <a:pt x="141427" y="276542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393"/>
                </a:lnTo>
                <a:lnTo>
                  <a:pt x="0" y="19240"/>
                </a:lnTo>
                <a:lnTo>
                  <a:pt x="0" y="27838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38"/>
                </a:lnTo>
                <a:lnTo>
                  <a:pt x="223304" y="19240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028650" y="264795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4" y="0"/>
                </a:moveTo>
                <a:lnTo>
                  <a:pt x="23982" y="0"/>
                </a:lnTo>
                <a:lnTo>
                  <a:pt x="19207" y="190"/>
                </a:lnTo>
                <a:lnTo>
                  <a:pt x="0" y="278244"/>
                </a:lnTo>
                <a:lnTo>
                  <a:pt x="411" y="279361"/>
                </a:lnTo>
                <a:lnTo>
                  <a:pt x="23982" y="285597"/>
                </a:lnTo>
                <a:lnTo>
                  <a:pt x="35564" y="285597"/>
                </a:lnTo>
                <a:lnTo>
                  <a:pt x="59237" y="163131"/>
                </a:lnTo>
                <a:lnTo>
                  <a:pt x="168379" y="163131"/>
                </a:lnTo>
                <a:lnTo>
                  <a:pt x="138790" y="138722"/>
                </a:lnTo>
                <a:lnTo>
                  <a:pt x="132770" y="136245"/>
                </a:lnTo>
                <a:lnTo>
                  <a:pt x="132770" y="136017"/>
                </a:lnTo>
                <a:lnTo>
                  <a:pt x="162168" y="115252"/>
                </a:lnTo>
                <a:lnTo>
                  <a:pt x="59237" y="115252"/>
                </a:lnTo>
                <a:lnTo>
                  <a:pt x="59166" y="7150"/>
                </a:lnTo>
                <a:lnTo>
                  <a:pt x="40365" y="190"/>
                </a:lnTo>
                <a:lnTo>
                  <a:pt x="35564" y="0"/>
                </a:lnTo>
                <a:close/>
              </a:path>
              <a:path w="216535" h="285750">
                <a:moveTo>
                  <a:pt x="168379" y="163131"/>
                </a:moveTo>
                <a:lnTo>
                  <a:pt x="79468" y="163131"/>
                </a:lnTo>
                <a:lnTo>
                  <a:pt x="85704" y="163944"/>
                </a:lnTo>
                <a:lnTo>
                  <a:pt x="96829" y="167144"/>
                </a:lnTo>
                <a:lnTo>
                  <a:pt x="125175" y="202717"/>
                </a:lnTo>
                <a:lnTo>
                  <a:pt x="128490" y="211899"/>
                </a:lnTo>
                <a:lnTo>
                  <a:pt x="151947" y="274878"/>
                </a:lnTo>
                <a:lnTo>
                  <a:pt x="178858" y="285597"/>
                </a:lnTo>
                <a:lnTo>
                  <a:pt x="191495" y="285597"/>
                </a:lnTo>
                <a:lnTo>
                  <a:pt x="216006" y="278244"/>
                </a:lnTo>
                <a:lnTo>
                  <a:pt x="215970" y="274878"/>
                </a:lnTo>
                <a:lnTo>
                  <a:pt x="187139" y="200088"/>
                </a:lnTo>
                <a:lnTo>
                  <a:pt x="171264" y="167297"/>
                </a:lnTo>
                <a:lnTo>
                  <a:pt x="168379" y="163131"/>
                </a:lnTo>
                <a:close/>
              </a:path>
              <a:path w="216535" h="285750">
                <a:moveTo>
                  <a:pt x="183303" y="0"/>
                </a:moveTo>
                <a:lnTo>
                  <a:pt x="170972" y="0"/>
                </a:lnTo>
                <a:lnTo>
                  <a:pt x="165815" y="190"/>
                </a:lnTo>
                <a:lnTo>
                  <a:pt x="125328" y="67132"/>
                </a:lnTo>
                <a:lnTo>
                  <a:pt x="122178" y="76034"/>
                </a:lnTo>
                <a:lnTo>
                  <a:pt x="100106" y="108102"/>
                </a:lnTo>
                <a:lnTo>
                  <a:pt x="79316" y="115252"/>
                </a:lnTo>
                <a:lnTo>
                  <a:pt x="162168" y="115252"/>
                </a:lnTo>
                <a:lnTo>
                  <a:pt x="182402" y="76974"/>
                </a:lnTo>
                <a:lnTo>
                  <a:pt x="202023" y="26682"/>
                </a:lnTo>
                <a:lnTo>
                  <a:pt x="206521" y="10718"/>
                </a:lnTo>
                <a:lnTo>
                  <a:pt x="206482" y="6972"/>
                </a:lnTo>
                <a:lnTo>
                  <a:pt x="188155" y="190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262259" y="264909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44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44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0" y="277025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643602" y="266115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7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954281" y="266115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7" y="0"/>
                </a:moveTo>
                <a:lnTo>
                  <a:pt x="90805" y="0"/>
                </a:lnTo>
                <a:lnTo>
                  <a:pt x="86830" y="1485"/>
                </a:lnTo>
                <a:lnTo>
                  <a:pt x="81420" y="7467"/>
                </a:lnTo>
                <a:lnTo>
                  <a:pt x="79617" y="12674"/>
                </a:lnTo>
                <a:lnTo>
                  <a:pt x="78715" y="20104"/>
                </a:lnTo>
                <a:lnTo>
                  <a:pt x="76010" y="43024"/>
                </a:lnTo>
                <a:lnTo>
                  <a:pt x="73322" y="64312"/>
                </a:lnTo>
                <a:lnTo>
                  <a:pt x="65346" y="118570"/>
                </a:lnTo>
                <a:lnTo>
                  <a:pt x="57392" y="160388"/>
                </a:lnTo>
                <a:lnTo>
                  <a:pt x="46571" y="198996"/>
                </a:lnTo>
                <a:lnTo>
                  <a:pt x="18377" y="234378"/>
                </a:lnTo>
                <a:lnTo>
                  <a:pt x="13894" y="235292"/>
                </a:lnTo>
                <a:lnTo>
                  <a:pt x="7582" y="235292"/>
                </a:lnTo>
                <a:lnTo>
                  <a:pt x="6147" y="235661"/>
                </a:lnTo>
                <a:lnTo>
                  <a:pt x="0" y="269519"/>
                </a:lnTo>
                <a:lnTo>
                  <a:pt x="216" y="273050"/>
                </a:lnTo>
                <a:lnTo>
                  <a:pt x="10364" y="286905"/>
                </a:lnTo>
                <a:lnTo>
                  <a:pt x="12624" y="286905"/>
                </a:lnTo>
                <a:lnTo>
                  <a:pt x="52192" y="280936"/>
                </a:lnTo>
                <a:lnTo>
                  <a:pt x="86619" y="250588"/>
                </a:lnTo>
                <a:lnTo>
                  <a:pt x="103767" y="211509"/>
                </a:lnTo>
                <a:lnTo>
                  <a:pt x="114802" y="169413"/>
                </a:lnTo>
                <a:lnTo>
                  <a:pt x="124820" y="115207"/>
                </a:lnTo>
                <a:lnTo>
                  <a:pt x="131248" y="71477"/>
                </a:lnTo>
                <a:lnTo>
                  <a:pt x="134417" y="47231"/>
                </a:lnTo>
                <a:lnTo>
                  <a:pt x="256223" y="47231"/>
                </a:lnTo>
                <a:lnTo>
                  <a:pt x="256223" y="12026"/>
                </a:lnTo>
                <a:lnTo>
                  <a:pt x="254762" y="7467"/>
                </a:lnTo>
                <a:lnTo>
                  <a:pt x="248895" y="1485"/>
                </a:lnTo>
                <a:lnTo>
                  <a:pt x="244717" y="0"/>
                </a:lnTo>
                <a:close/>
              </a:path>
              <a:path w="256539" h="287020">
                <a:moveTo>
                  <a:pt x="256223" y="47231"/>
                </a:moveTo>
                <a:lnTo>
                  <a:pt x="197130" y="47231"/>
                </a:lnTo>
                <a:lnTo>
                  <a:pt x="197130" y="276987"/>
                </a:lnTo>
                <a:lnTo>
                  <a:pt x="220815" y="284276"/>
                </a:lnTo>
                <a:lnTo>
                  <a:pt x="232398" y="284276"/>
                </a:lnTo>
                <a:lnTo>
                  <a:pt x="256223" y="276987"/>
                </a:lnTo>
                <a:lnTo>
                  <a:pt x="256223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256974" y="266115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644019" y="261086"/>
            <a:ext cx="1833587" cy="3630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7541424" y="266115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68" y="0"/>
                </a:moveTo>
                <a:lnTo>
                  <a:pt x="12636" y="0"/>
                </a:lnTo>
                <a:lnTo>
                  <a:pt x="8470" y="1409"/>
                </a:lnTo>
                <a:lnTo>
                  <a:pt x="1701" y="7099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70" y="281546"/>
                </a:lnTo>
                <a:lnTo>
                  <a:pt x="12636" y="282968"/>
                </a:lnTo>
                <a:lnTo>
                  <a:pt x="165569" y="282968"/>
                </a:lnTo>
                <a:lnTo>
                  <a:pt x="173012" y="264667"/>
                </a:lnTo>
                <a:lnTo>
                  <a:pt x="173012" y="256209"/>
                </a:lnTo>
                <a:lnTo>
                  <a:pt x="59105" y="237909"/>
                </a:lnTo>
                <a:lnTo>
                  <a:pt x="59105" y="158102"/>
                </a:lnTo>
                <a:lnTo>
                  <a:pt x="148653" y="158102"/>
                </a:lnTo>
                <a:lnTo>
                  <a:pt x="149885" y="157733"/>
                </a:lnTo>
                <a:lnTo>
                  <a:pt x="156095" y="140461"/>
                </a:lnTo>
                <a:lnTo>
                  <a:pt x="156095" y="132156"/>
                </a:lnTo>
                <a:lnTo>
                  <a:pt x="148653" y="114147"/>
                </a:lnTo>
                <a:lnTo>
                  <a:pt x="59105" y="114147"/>
                </a:lnTo>
                <a:lnTo>
                  <a:pt x="59105" y="45046"/>
                </a:lnTo>
                <a:lnTo>
                  <a:pt x="164668" y="45046"/>
                </a:lnTo>
                <a:lnTo>
                  <a:pt x="165874" y="44640"/>
                </a:lnTo>
                <a:lnTo>
                  <a:pt x="171881" y="26822"/>
                </a:lnTo>
                <a:lnTo>
                  <a:pt x="171881" y="18364"/>
                </a:lnTo>
                <a:lnTo>
                  <a:pt x="165874" y="355"/>
                </a:lnTo>
                <a:lnTo>
                  <a:pt x="16466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766839" y="179082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53" y="0"/>
                </a:moveTo>
                <a:lnTo>
                  <a:pt x="60221" y="0"/>
                </a:lnTo>
                <a:lnTo>
                  <a:pt x="55980" y="177"/>
                </a:lnTo>
                <a:lnTo>
                  <a:pt x="39178" y="20040"/>
                </a:lnTo>
                <a:lnTo>
                  <a:pt x="40676" y="28244"/>
                </a:lnTo>
                <a:lnTo>
                  <a:pt x="69261" y="62125"/>
                </a:lnTo>
                <a:lnTo>
                  <a:pt x="110408" y="71875"/>
                </a:lnTo>
                <a:lnTo>
                  <a:pt x="121054" y="72161"/>
                </a:lnTo>
                <a:lnTo>
                  <a:pt x="132001" y="71847"/>
                </a:lnTo>
                <a:lnTo>
                  <a:pt x="173664" y="61255"/>
                </a:lnTo>
                <a:lnTo>
                  <a:pt x="197757" y="36512"/>
                </a:lnTo>
                <a:lnTo>
                  <a:pt x="116317" y="36512"/>
                </a:lnTo>
                <a:lnTo>
                  <a:pt x="111809" y="35788"/>
                </a:lnTo>
                <a:lnTo>
                  <a:pt x="88962" y="8737"/>
                </a:lnTo>
                <a:lnTo>
                  <a:pt x="88682" y="7391"/>
                </a:lnTo>
                <a:lnTo>
                  <a:pt x="74141" y="215"/>
                </a:lnTo>
                <a:lnTo>
                  <a:pt x="70153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902" y="0"/>
                </a:lnTo>
                <a:lnTo>
                  <a:pt x="167181" y="215"/>
                </a:lnTo>
                <a:lnTo>
                  <a:pt x="152827" y="14427"/>
                </a:lnTo>
                <a:lnTo>
                  <a:pt x="152144" y="17754"/>
                </a:lnTo>
                <a:lnTo>
                  <a:pt x="126096" y="36512"/>
                </a:lnTo>
                <a:lnTo>
                  <a:pt x="197757" y="36512"/>
                </a:lnTo>
                <a:lnTo>
                  <a:pt x="201496" y="26860"/>
                </a:lnTo>
                <a:lnTo>
                  <a:pt x="202931" y="19164"/>
                </a:lnTo>
                <a:lnTo>
                  <a:pt x="202878" y="8737"/>
                </a:lnTo>
                <a:lnTo>
                  <a:pt x="185304" y="177"/>
                </a:lnTo>
                <a:lnTo>
                  <a:pt x="180821" y="0"/>
                </a:lnTo>
                <a:close/>
              </a:path>
              <a:path w="237490" h="371475">
                <a:moveTo>
                  <a:pt x="35571" y="85725"/>
                </a:moveTo>
                <a:lnTo>
                  <a:pt x="23988" y="85725"/>
                </a:lnTo>
                <a:lnTo>
                  <a:pt x="19251" y="85902"/>
                </a:lnTo>
                <a:lnTo>
                  <a:pt x="0" y="364020"/>
                </a:lnTo>
                <a:lnTo>
                  <a:pt x="303" y="365112"/>
                </a:lnTo>
                <a:lnTo>
                  <a:pt x="22033" y="371309"/>
                </a:lnTo>
                <a:lnTo>
                  <a:pt x="36358" y="371208"/>
                </a:lnTo>
                <a:lnTo>
                  <a:pt x="116387" y="274650"/>
                </a:lnTo>
                <a:lnTo>
                  <a:pt x="58342" y="274650"/>
                </a:lnTo>
                <a:lnTo>
                  <a:pt x="58647" y="269697"/>
                </a:lnTo>
                <a:lnTo>
                  <a:pt x="58875" y="264591"/>
                </a:lnTo>
                <a:lnTo>
                  <a:pt x="59180" y="254101"/>
                </a:lnTo>
                <a:lnTo>
                  <a:pt x="59169" y="92798"/>
                </a:lnTo>
                <a:lnTo>
                  <a:pt x="40371" y="85902"/>
                </a:lnTo>
                <a:lnTo>
                  <a:pt x="35571" y="85725"/>
                </a:lnTo>
                <a:close/>
              </a:path>
              <a:path w="237490" h="371475">
                <a:moveTo>
                  <a:pt x="237437" y="182156"/>
                </a:moveTo>
                <a:lnTo>
                  <a:pt x="179246" y="182156"/>
                </a:lnTo>
                <a:lnTo>
                  <a:pt x="178941" y="186385"/>
                </a:lnTo>
                <a:lnTo>
                  <a:pt x="178705" y="191960"/>
                </a:lnTo>
                <a:lnTo>
                  <a:pt x="178459" y="200787"/>
                </a:lnTo>
                <a:lnTo>
                  <a:pt x="178344" y="364020"/>
                </a:lnTo>
                <a:lnTo>
                  <a:pt x="178801" y="365302"/>
                </a:lnTo>
                <a:lnTo>
                  <a:pt x="201953" y="371309"/>
                </a:lnTo>
                <a:lnTo>
                  <a:pt x="213383" y="371309"/>
                </a:lnTo>
                <a:lnTo>
                  <a:pt x="237437" y="364020"/>
                </a:lnTo>
                <a:lnTo>
                  <a:pt x="237437" y="182156"/>
                </a:lnTo>
                <a:close/>
              </a:path>
              <a:path w="237490" h="371475">
                <a:moveTo>
                  <a:pt x="215187" y="85725"/>
                </a:moveTo>
                <a:lnTo>
                  <a:pt x="204811" y="85725"/>
                </a:lnTo>
                <a:lnTo>
                  <a:pt x="200976" y="85864"/>
                </a:lnTo>
                <a:lnTo>
                  <a:pt x="80681" y="240982"/>
                </a:lnTo>
                <a:lnTo>
                  <a:pt x="76465" y="246811"/>
                </a:lnTo>
                <a:lnTo>
                  <a:pt x="72401" y="252793"/>
                </a:lnTo>
                <a:lnTo>
                  <a:pt x="64590" y="265036"/>
                </a:lnTo>
                <a:lnTo>
                  <a:pt x="61352" y="270281"/>
                </a:lnTo>
                <a:lnTo>
                  <a:pt x="58799" y="274650"/>
                </a:lnTo>
                <a:lnTo>
                  <a:pt x="116387" y="274650"/>
                </a:lnTo>
                <a:lnTo>
                  <a:pt x="156919" y="216052"/>
                </a:lnTo>
                <a:lnTo>
                  <a:pt x="159027" y="213131"/>
                </a:lnTo>
                <a:lnTo>
                  <a:pt x="178801" y="182156"/>
                </a:lnTo>
                <a:lnTo>
                  <a:pt x="237437" y="182156"/>
                </a:lnTo>
                <a:lnTo>
                  <a:pt x="237353" y="92798"/>
                </a:lnTo>
                <a:lnTo>
                  <a:pt x="219810" y="85902"/>
                </a:lnTo>
                <a:lnTo>
                  <a:pt x="215187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341966" y="724090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9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632936" y="719048"/>
            <a:ext cx="2572969" cy="2930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269587" y="722769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90" h="285750">
                <a:moveTo>
                  <a:pt x="35555" y="0"/>
                </a:moveTo>
                <a:lnTo>
                  <a:pt x="23986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30" y="285597"/>
                </a:lnTo>
                <a:lnTo>
                  <a:pt x="36355" y="285483"/>
                </a:lnTo>
                <a:lnTo>
                  <a:pt x="116375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73" y="178879"/>
                </a:lnTo>
                <a:lnTo>
                  <a:pt x="59165" y="168389"/>
                </a:lnTo>
                <a:lnTo>
                  <a:pt x="59165" y="7073"/>
                </a:lnTo>
                <a:lnTo>
                  <a:pt x="58796" y="6019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90" h="285750">
                <a:moveTo>
                  <a:pt x="237435" y="96443"/>
                </a:moveTo>
                <a:lnTo>
                  <a:pt x="179243" y="96443"/>
                </a:lnTo>
                <a:lnTo>
                  <a:pt x="178938" y="100672"/>
                </a:lnTo>
                <a:lnTo>
                  <a:pt x="178710" y="105511"/>
                </a:lnTo>
                <a:lnTo>
                  <a:pt x="178455" y="115061"/>
                </a:lnTo>
                <a:lnTo>
                  <a:pt x="178341" y="278307"/>
                </a:lnTo>
                <a:lnTo>
                  <a:pt x="178799" y="279577"/>
                </a:lnTo>
                <a:lnTo>
                  <a:pt x="201951" y="285597"/>
                </a:lnTo>
                <a:lnTo>
                  <a:pt x="213381" y="285597"/>
                </a:lnTo>
                <a:lnTo>
                  <a:pt x="237435" y="278307"/>
                </a:lnTo>
                <a:lnTo>
                  <a:pt x="237435" y="96443"/>
                </a:lnTo>
                <a:close/>
              </a:path>
              <a:path w="237490" h="285750">
                <a:moveTo>
                  <a:pt x="215184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78" y="155270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88" y="179323"/>
                </a:lnTo>
                <a:lnTo>
                  <a:pt x="61349" y="184569"/>
                </a:lnTo>
                <a:lnTo>
                  <a:pt x="58796" y="188937"/>
                </a:lnTo>
                <a:lnTo>
                  <a:pt x="116375" y="188937"/>
                </a:lnTo>
                <a:lnTo>
                  <a:pt x="156917" y="130340"/>
                </a:lnTo>
                <a:lnTo>
                  <a:pt x="159012" y="127419"/>
                </a:lnTo>
                <a:lnTo>
                  <a:pt x="178799" y="96443"/>
                </a:lnTo>
                <a:lnTo>
                  <a:pt x="237435" y="96443"/>
                </a:lnTo>
                <a:lnTo>
                  <a:pt x="237344" y="7073"/>
                </a:lnTo>
                <a:lnTo>
                  <a:pt x="219807" y="190"/>
                </a:lnTo>
                <a:lnTo>
                  <a:pt x="215184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570708" y="722769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4" y="0"/>
                </a:moveTo>
                <a:lnTo>
                  <a:pt x="23982" y="0"/>
                </a:lnTo>
                <a:lnTo>
                  <a:pt x="19207" y="190"/>
                </a:lnTo>
                <a:lnTo>
                  <a:pt x="0" y="278244"/>
                </a:lnTo>
                <a:lnTo>
                  <a:pt x="411" y="279361"/>
                </a:lnTo>
                <a:lnTo>
                  <a:pt x="23982" y="285597"/>
                </a:lnTo>
                <a:lnTo>
                  <a:pt x="35564" y="285597"/>
                </a:lnTo>
                <a:lnTo>
                  <a:pt x="59237" y="163131"/>
                </a:lnTo>
                <a:lnTo>
                  <a:pt x="168379" y="163131"/>
                </a:lnTo>
                <a:lnTo>
                  <a:pt x="138790" y="138722"/>
                </a:lnTo>
                <a:lnTo>
                  <a:pt x="132770" y="136245"/>
                </a:lnTo>
                <a:lnTo>
                  <a:pt x="132770" y="136017"/>
                </a:lnTo>
                <a:lnTo>
                  <a:pt x="162168" y="115252"/>
                </a:lnTo>
                <a:lnTo>
                  <a:pt x="59237" y="115252"/>
                </a:lnTo>
                <a:lnTo>
                  <a:pt x="59166" y="7150"/>
                </a:lnTo>
                <a:lnTo>
                  <a:pt x="40365" y="190"/>
                </a:lnTo>
                <a:lnTo>
                  <a:pt x="35564" y="0"/>
                </a:lnTo>
                <a:close/>
              </a:path>
              <a:path w="216534" h="285750">
                <a:moveTo>
                  <a:pt x="168379" y="163131"/>
                </a:moveTo>
                <a:lnTo>
                  <a:pt x="79468" y="163131"/>
                </a:lnTo>
                <a:lnTo>
                  <a:pt x="85704" y="163944"/>
                </a:lnTo>
                <a:lnTo>
                  <a:pt x="96829" y="167144"/>
                </a:lnTo>
                <a:lnTo>
                  <a:pt x="125175" y="202717"/>
                </a:lnTo>
                <a:lnTo>
                  <a:pt x="128490" y="211899"/>
                </a:lnTo>
                <a:lnTo>
                  <a:pt x="151947" y="274878"/>
                </a:lnTo>
                <a:lnTo>
                  <a:pt x="178871" y="285597"/>
                </a:lnTo>
                <a:lnTo>
                  <a:pt x="191495" y="285597"/>
                </a:lnTo>
                <a:lnTo>
                  <a:pt x="216006" y="278244"/>
                </a:lnTo>
                <a:lnTo>
                  <a:pt x="215970" y="274878"/>
                </a:lnTo>
                <a:lnTo>
                  <a:pt x="187139" y="200101"/>
                </a:lnTo>
                <a:lnTo>
                  <a:pt x="171264" y="167297"/>
                </a:lnTo>
                <a:lnTo>
                  <a:pt x="168379" y="163131"/>
                </a:lnTo>
                <a:close/>
              </a:path>
              <a:path w="216534" h="285750">
                <a:moveTo>
                  <a:pt x="183303" y="0"/>
                </a:moveTo>
                <a:lnTo>
                  <a:pt x="170972" y="0"/>
                </a:lnTo>
                <a:lnTo>
                  <a:pt x="165815" y="190"/>
                </a:lnTo>
                <a:lnTo>
                  <a:pt x="125328" y="67144"/>
                </a:lnTo>
                <a:lnTo>
                  <a:pt x="122178" y="76034"/>
                </a:lnTo>
                <a:lnTo>
                  <a:pt x="100106" y="108102"/>
                </a:lnTo>
                <a:lnTo>
                  <a:pt x="79316" y="115252"/>
                </a:lnTo>
                <a:lnTo>
                  <a:pt x="162168" y="115252"/>
                </a:lnTo>
                <a:lnTo>
                  <a:pt x="182402" y="76974"/>
                </a:lnTo>
                <a:lnTo>
                  <a:pt x="202023" y="26682"/>
                </a:lnTo>
                <a:lnTo>
                  <a:pt x="206521" y="10718"/>
                </a:lnTo>
                <a:lnTo>
                  <a:pt x="206482" y="6972"/>
                </a:lnTo>
                <a:lnTo>
                  <a:pt x="188155" y="190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805206" y="719048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82" y="0"/>
                </a:moveTo>
                <a:lnTo>
                  <a:pt x="93624" y="5781"/>
                </a:lnTo>
                <a:lnTo>
                  <a:pt x="55797" y="22799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72" y="279501"/>
                </a:lnTo>
                <a:lnTo>
                  <a:pt x="103673" y="290866"/>
                </a:lnTo>
                <a:lnTo>
                  <a:pt x="135572" y="293027"/>
                </a:lnTo>
                <a:lnTo>
                  <a:pt x="152309" y="292391"/>
                </a:lnTo>
                <a:lnTo>
                  <a:pt x="196354" y="282854"/>
                </a:lnTo>
                <a:lnTo>
                  <a:pt x="231012" y="262435"/>
                </a:lnTo>
                <a:lnTo>
                  <a:pt x="246815" y="245567"/>
                </a:lnTo>
                <a:lnTo>
                  <a:pt x="137375" y="245567"/>
                </a:lnTo>
                <a:lnTo>
                  <a:pt x="126898" y="245138"/>
                </a:lnTo>
                <a:lnTo>
                  <a:pt x="88080" y="230233"/>
                </a:lnTo>
                <a:lnTo>
                  <a:pt x="67984" y="195981"/>
                </a:lnTo>
                <a:lnTo>
                  <a:pt x="62481" y="156711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7" y="90998"/>
                </a:lnTo>
                <a:lnTo>
                  <a:pt x="95425" y="59538"/>
                </a:lnTo>
                <a:lnTo>
                  <a:pt x="138950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5" y="13362"/>
                </a:lnTo>
                <a:lnTo>
                  <a:pt x="172186" y="2127"/>
                </a:lnTo>
                <a:lnTo>
                  <a:pt x="157070" y="531"/>
                </a:lnTo>
                <a:lnTo>
                  <a:pt x="140982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50" y="47231"/>
                </a:lnTo>
                <a:lnTo>
                  <a:pt x="149321" y="47676"/>
                </a:lnTo>
                <a:lnTo>
                  <a:pt x="158792" y="49009"/>
                </a:lnTo>
                <a:lnTo>
                  <a:pt x="193455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2" y="201588"/>
                </a:lnTo>
                <a:lnTo>
                  <a:pt x="180888" y="233404"/>
                </a:lnTo>
                <a:lnTo>
                  <a:pt x="137375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131367" y="724077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906" y="0"/>
                </a:moveTo>
                <a:lnTo>
                  <a:pt x="12636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36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42"/>
                </a:lnTo>
                <a:lnTo>
                  <a:pt x="201253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74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5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92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9" y="1093"/>
                </a:lnTo>
                <a:lnTo>
                  <a:pt x="103812" y="273"/>
                </a:lnTo>
                <a:lnTo>
                  <a:pt x="90906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17"/>
                </a:lnTo>
                <a:lnTo>
                  <a:pt x="149771" y="193522"/>
                </a:lnTo>
                <a:lnTo>
                  <a:pt x="149771" y="206362"/>
                </a:lnTo>
                <a:lnTo>
                  <a:pt x="116281" y="238175"/>
                </a:lnTo>
                <a:lnTo>
                  <a:pt x="109321" y="239013"/>
                </a:lnTo>
                <a:lnTo>
                  <a:pt x="201253" y="239013"/>
                </a:lnTo>
                <a:lnTo>
                  <a:pt x="211353" y="198119"/>
                </a:lnTo>
                <a:lnTo>
                  <a:pt x="211070" y="191080"/>
                </a:lnTo>
                <a:lnTo>
                  <a:pt x="210223" y="184399"/>
                </a:lnTo>
                <a:lnTo>
                  <a:pt x="208813" y="178072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2" y="43078"/>
                </a:moveTo>
                <a:lnTo>
                  <a:pt x="97370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68" y="115569"/>
                </a:lnTo>
                <a:lnTo>
                  <a:pt x="99923" y="116547"/>
                </a:lnTo>
                <a:lnTo>
                  <a:pt x="176256" y="116547"/>
                </a:lnTo>
                <a:lnTo>
                  <a:pt x="193960" y="78943"/>
                </a:lnTo>
                <a:lnTo>
                  <a:pt x="193979" y="71945"/>
                </a:lnTo>
                <a:lnTo>
                  <a:pt x="193557" y="63058"/>
                </a:lnTo>
                <a:lnTo>
                  <a:pt x="192290" y="54776"/>
                </a:lnTo>
                <a:lnTo>
                  <a:pt x="190173" y="47091"/>
                </a:lnTo>
                <a:lnTo>
                  <a:pt x="188492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842082" y="268401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872981" y="299351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9025611" y="401548"/>
            <a:ext cx="187325" cy="291465"/>
          </a:xfrm>
          <a:custGeom>
            <a:avLst/>
            <a:gdLst/>
            <a:ahLst/>
            <a:cxnLst/>
            <a:rect l="l" t="t" r="r" b="b"/>
            <a:pathLst>
              <a:path w="187325" h="291465">
                <a:moveTo>
                  <a:pt x="8635" y="228320"/>
                </a:moveTo>
                <a:lnTo>
                  <a:pt x="5993" y="228320"/>
                </a:lnTo>
                <a:lnTo>
                  <a:pt x="4965" y="228688"/>
                </a:lnTo>
                <a:lnTo>
                  <a:pt x="0" y="258740"/>
                </a:lnTo>
                <a:lnTo>
                  <a:pt x="253" y="263385"/>
                </a:lnTo>
                <a:lnTo>
                  <a:pt x="34911" y="286931"/>
                </a:lnTo>
                <a:lnTo>
                  <a:pt x="66331" y="291096"/>
                </a:lnTo>
                <a:lnTo>
                  <a:pt x="75170" y="291096"/>
                </a:lnTo>
                <a:lnTo>
                  <a:pt x="120979" y="284467"/>
                </a:lnTo>
                <a:lnTo>
                  <a:pt x="156310" y="265341"/>
                </a:lnTo>
                <a:lnTo>
                  <a:pt x="173748" y="244678"/>
                </a:lnTo>
                <a:lnTo>
                  <a:pt x="69214" y="244678"/>
                </a:lnTo>
                <a:lnTo>
                  <a:pt x="62077" y="244518"/>
                </a:lnTo>
                <a:lnTo>
                  <a:pt x="20890" y="234442"/>
                </a:lnTo>
                <a:lnTo>
                  <a:pt x="10883" y="229171"/>
                </a:lnTo>
                <a:lnTo>
                  <a:pt x="8635" y="228320"/>
                </a:lnTo>
                <a:close/>
              </a:path>
              <a:path w="187325" h="291465">
                <a:moveTo>
                  <a:pt x="178856" y="153174"/>
                </a:moveTo>
                <a:lnTo>
                  <a:pt x="66115" y="153174"/>
                </a:lnTo>
                <a:lnTo>
                  <a:pt x="73871" y="153355"/>
                </a:lnTo>
                <a:lnTo>
                  <a:pt x="81020" y="153895"/>
                </a:lnTo>
                <a:lnTo>
                  <a:pt x="116534" y="168503"/>
                </a:lnTo>
                <a:lnTo>
                  <a:pt x="125513" y="190525"/>
                </a:lnTo>
                <a:lnTo>
                  <a:pt x="125513" y="205854"/>
                </a:lnTo>
                <a:lnTo>
                  <a:pt x="99491" y="240258"/>
                </a:lnTo>
                <a:lnTo>
                  <a:pt x="77736" y="244678"/>
                </a:lnTo>
                <a:lnTo>
                  <a:pt x="173748" y="244678"/>
                </a:lnTo>
                <a:lnTo>
                  <a:pt x="186603" y="204471"/>
                </a:lnTo>
                <a:lnTo>
                  <a:pt x="187108" y="193179"/>
                </a:lnTo>
                <a:lnTo>
                  <a:pt x="186708" y="183213"/>
                </a:lnTo>
                <a:lnTo>
                  <a:pt x="185508" y="173870"/>
                </a:lnTo>
                <a:lnTo>
                  <a:pt x="183507" y="165149"/>
                </a:lnTo>
                <a:lnTo>
                  <a:pt x="180707" y="157048"/>
                </a:lnTo>
                <a:lnTo>
                  <a:pt x="178856" y="153174"/>
                </a:lnTo>
                <a:close/>
              </a:path>
              <a:path w="187325" h="291465">
                <a:moveTo>
                  <a:pt x="162165" y="0"/>
                </a:moveTo>
                <a:lnTo>
                  <a:pt x="20484" y="0"/>
                </a:lnTo>
                <a:lnTo>
                  <a:pt x="16839" y="1295"/>
                </a:lnTo>
                <a:lnTo>
                  <a:pt x="12280" y="6451"/>
                </a:lnTo>
                <a:lnTo>
                  <a:pt x="11137" y="10693"/>
                </a:lnTo>
                <a:lnTo>
                  <a:pt x="11137" y="146545"/>
                </a:lnTo>
                <a:lnTo>
                  <a:pt x="12064" y="150482"/>
                </a:lnTo>
                <a:lnTo>
                  <a:pt x="15734" y="154762"/>
                </a:lnTo>
                <a:lnTo>
                  <a:pt x="18795" y="155829"/>
                </a:lnTo>
                <a:lnTo>
                  <a:pt x="29247" y="155829"/>
                </a:lnTo>
                <a:lnTo>
                  <a:pt x="35838" y="155384"/>
                </a:lnTo>
                <a:lnTo>
                  <a:pt x="49821" y="153619"/>
                </a:lnTo>
                <a:lnTo>
                  <a:pt x="57581" y="153174"/>
                </a:lnTo>
                <a:lnTo>
                  <a:pt x="178856" y="153174"/>
                </a:lnTo>
                <a:lnTo>
                  <a:pt x="177135" y="149573"/>
                </a:lnTo>
                <a:lnTo>
                  <a:pt x="148359" y="121734"/>
                </a:lnTo>
                <a:lnTo>
                  <a:pt x="112243" y="110959"/>
                </a:lnTo>
                <a:lnTo>
                  <a:pt x="59270" y="110959"/>
                </a:lnTo>
                <a:lnTo>
                  <a:pt x="59270" y="49733"/>
                </a:lnTo>
                <a:lnTo>
                  <a:pt x="163765" y="49733"/>
                </a:lnTo>
                <a:lnTo>
                  <a:pt x="166026" y="47752"/>
                </a:lnTo>
                <a:lnTo>
                  <a:pt x="169112" y="39789"/>
                </a:lnTo>
                <a:lnTo>
                  <a:pt x="169887" y="33375"/>
                </a:lnTo>
                <a:lnTo>
                  <a:pt x="169887" y="20116"/>
                </a:lnTo>
                <a:lnTo>
                  <a:pt x="163397" y="444"/>
                </a:lnTo>
                <a:lnTo>
                  <a:pt x="162165" y="0"/>
                </a:lnTo>
                <a:close/>
              </a:path>
              <a:path w="187325" h="291465">
                <a:moveTo>
                  <a:pt x="90626" y="109626"/>
                </a:moveTo>
                <a:lnTo>
                  <a:pt x="79691" y="109702"/>
                </a:lnTo>
                <a:lnTo>
                  <a:pt x="69544" y="110007"/>
                </a:lnTo>
                <a:lnTo>
                  <a:pt x="64426" y="110375"/>
                </a:lnTo>
                <a:lnTo>
                  <a:pt x="59270" y="110959"/>
                </a:lnTo>
                <a:lnTo>
                  <a:pt x="112243" y="110959"/>
                </a:lnTo>
                <a:lnTo>
                  <a:pt x="101892" y="109966"/>
                </a:lnTo>
                <a:lnTo>
                  <a:pt x="90626" y="1096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989685" y="2082965"/>
            <a:ext cx="4256976" cy="14790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5641911" y="1439684"/>
            <a:ext cx="3800233" cy="13635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5963297" y="4283570"/>
            <a:ext cx="3810469" cy="327643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6082207" y="4402607"/>
            <a:ext cx="3437559" cy="315739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6227406" y="4710569"/>
            <a:ext cx="2879090" cy="281305"/>
          </a:xfrm>
          <a:custGeom>
            <a:avLst/>
            <a:gdLst/>
            <a:ahLst/>
            <a:cxnLst/>
            <a:rect l="l" t="t" r="r" b="b"/>
            <a:pathLst>
              <a:path w="2879090" h="281304">
                <a:moveTo>
                  <a:pt x="2878391" y="0"/>
                </a:moveTo>
                <a:lnTo>
                  <a:pt x="2651621" y="11574"/>
                </a:lnTo>
                <a:lnTo>
                  <a:pt x="2427262" y="28359"/>
                </a:lnTo>
                <a:lnTo>
                  <a:pt x="1965769" y="68491"/>
                </a:lnTo>
                <a:lnTo>
                  <a:pt x="0" y="278739"/>
                </a:lnTo>
                <a:lnTo>
                  <a:pt x="266" y="280924"/>
                </a:lnTo>
                <a:lnTo>
                  <a:pt x="2671418" y="21284"/>
                </a:lnTo>
                <a:lnTo>
                  <a:pt x="2878480" y="2197"/>
                </a:lnTo>
                <a:lnTo>
                  <a:pt x="2878391" y="0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6324879" y="2952991"/>
            <a:ext cx="3831094" cy="15147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09526" y="7361301"/>
            <a:ext cx="1116978" cy="7973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99141" y="1668183"/>
            <a:ext cx="4591399" cy="21695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254764" y="1433880"/>
            <a:ext cx="3782187" cy="20164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33498" y="260197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64409" y="291147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005449" y="388480"/>
            <a:ext cx="196850" cy="296545"/>
          </a:xfrm>
          <a:custGeom>
            <a:avLst/>
            <a:gdLst/>
            <a:ahLst/>
            <a:cxnLst/>
            <a:rect l="l" t="t" r="r" b="b"/>
            <a:pathLst>
              <a:path w="196850" h="296545">
                <a:moveTo>
                  <a:pt x="127768" y="0"/>
                </a:moveTo>
                <a:lnTo>
                  <a:pt x="122167" y="0"/>
                </a:lnTo>
                <a:lnTo>
                  <a:pt x="109368" y="442"/>
                </a:lnTo>
                <a:lnTo>
                  <a:pt x="67054" y="10924"/>
                </a:lnTo>
                <a:lnTo>
                  <a:pt x="31121" y="39238"/>
                </a:lnTo>
                <a:lnTo>
                  <a:pt x="10521" y="79236"/>
                </a:lnTo>
                <a:lnTo>
                  <a:pt x="1511" y="123942"/>
                </a:lnTo>
                <a:lnTo>
                  <a:pt x="0" y="170675"/>
                </a:lnTo>
                <a:lnTo>
                  <a:pt x="242" y="178701"/>
                </a:lnTo>
                <a:lnTo>
                  <a:pt x="5142" y="222520"/>
                </a:lnTo>
                <a:lnTo>
                  <a:pt x="21631" y="263571"/>
                </a:lnTo>
                <a:lnTo>
                  <a:pt x="54081" y="288912"/>
                </a:lnTo>
                <a:lnTo>
                  <a:pt x="95891" y="295948"/>
                </a:lnTo>
                <a:lnTo>
                  <a:pt x="107790" y="295471"/>
                </a:lnTo>
                <a:lnTo>
                  <a:pt x="148183" y="284158"/>
                </a:lnTo>
                <a:lnTo>
                  <a:pt x="182000" y="252687"/>
                </a:lnTo>
                <a:lnTo>
                  <a:pt x="182745" y="251307"/>
                </a:lnTo>
                <a:lnTo>
                  <a:pt x="92068" y="251307"/>
                </a:lnTo>
                <a:lnTo>
                  <a:pt x="85997" y="250012"/>
                </a:lnTo>
                <a:lnTo>
                  <a:pt x="61390" y="216698"/>
                </a:lnTo>
                <a:lnTo>
                  <a:pt x="57257" y="169748"/>
                </a:lnTo>
                <a:lnTo>
                  <a:pt x="60343" y="167690"/>
                </a:lnTo>
                <a:lnTo>
                  <a:pt x="97948" y="154940"/>
                </a:lnTo>
                <a:lnTo>
                  <a:pt x="190222" y="154940"/>
                </a:lnTo>
                <a:lnTo>
                  <a:pt x="189511" y="152908"/>
                </a:lnTo>
                <a:lnTo>
                  <a:pt x="170866" y="127317"/>
                </a:lnTo>
                <a:lnTo>
                  <a:pt x="56152" y="127317"/>
                </a:lnTo>
                <a:lnTo>
                  <a:pt x="56472" y="119027"/>
                </a:lnTo>
                <a:lnTo>
                  <a:pt x="64490" y="81372"/>
                </a:lnTo>
                <a:lnTo>
                  <a:pt x="91255" y="51054"/>
                </a:lnTo>
                <a:lnTo>
                  <a:pt x="121507" y="44424"/>
                </a:lnTo>
                <a:lnTo>
                  <a:pt x="178384" y="44424"/>
                </a:lnTo>
                <a:lnTo>
                  <a:pt x="178754" y="39238"/>
                </a:lnTo>
                <a:lnTo>
                  <a:pt x="159695" y="4572"/>
                </a:lnTo>
                <a:lnTo>
                  <a:pt x="133381" y="342"/>
                </a:lnTo>
                <a:lnTo>
                  <a:pt x="127768" y="0"/>
                </a:lnTo>
                <a:close/>
              </a:path>
              <a:path w="196850" h="296545">
                <a:moveTo>
                  <a:pt x="190222" y="154940"/>
                </a:moveTo>
                <a:lnTo>
                  <a:pt x="108984" y="154940"/>
                </a:lnTo>
                <a:lnTo>
                  <a:pt x="114890" y="155930"/>
                </a:lnTo>
                <a:lnTo>
                  <a:pt x="124605" y="159918"/>
                </a:lnTo>
                <a:lnTo>
                  <a:pt x="139833" y="193395"/>
                </a:lnTo>
                <a:lnTo>
                  <a:pt x="139833" y="208140"/>
                </a:lnTo>
                <a:lnTo>
                  <a:pt x="121837" y="245046"/>
                </a:lnTo>
                <a:lnTo>
                  <a:pt x="105759" y="251307"/>
                </a:lnTo>
                <a:lnTo>
                  <a:pt x="182745" y="251307"/>
                </a:lnTo>
                <a:lnTo>
                  <a:pt x="196381" y="205941"/>
                </a:lnTo>
                <a:lnTo>
                  <a:pt x="196723" y="197154"/>
                </a:lnTo>
                <a:lnTo>
                  <a:pt x="196670" y="191439"/>
                </a:lnTo>
                <a:lnTo>
                  <a:pt x="196502" y="185992"/>
                </a:lnTo>
                <a:lnTo>
                  <a:pt x="195632" y="177041"/>
                </a:lnTo>
                <a:lnTo>
                  <a:pt x="194183" y="168532"/>
                </a:lnTo>
                <a:lnTo>
                  <a:pt x="192157" y="160464"/>
                </a:lnTo>
                <a:lnTo>
                  <a:pt x="190222" y="154940"/>
                </a:lnTo>
                <a:close/>
              </a:path>
              <a:path w="196850" h="296545">
                <a:moveTo>
                  <a:pt x="115322" y="110731"/>
                </a:moveTo>
                <a:lnTo>
                  <a:pt x="108845" y="110731"/>
                </a:lnTo>
                <a:lnTo>
                  <a:pt x="102736" y="111213"/>
                </a:lnTo>
                <a:lnTo>
                  <a:pt x="63099" y="123190"/>
                </a:lnTo>
                <a:lnTo>
                  <a:pt x="56152" y="127317"/>
                </a:lnTo>
                <a:lnTo>
                  <a:pt x="170866" y="127317"/>
                </a:lnTo>
                <a:lnTo>
                  <a:pt x="135411" y="112225"/>
                </a:lnTo>
                <a:lnTo>
                  <a:pt x="115322" y="110731"/>
                </a:lnTo>
                <a:close/>
              </a:path>
              <a:path w="196850" h="296545">
                <a:moveTo>
                  <a:pt x="178384" y="44424"/>
                </a:moveTo>
                <a:lnTo>
                  <a:pt x="128568" y="44424"/>
                </a:lnTo>
                <a:lnTo>
                  <a:pt x="134791" y="44869"/>
                </a:lnTo>
                <a:lnTo>
                  <a:pt x="145535" y="46634"/>
                </a:lnTo>
                <a:lnTo>
                  <a:pt x="150209" y="47675"/>
                </a:lnTo>
                <a:lnTo>
                  <a:pt x="158159" y="50038"/>
                </a:lnTo>
                <a:lnTo>
                  <a:pt x="161537" y="51104"/>
                </a:lnTo>
                <a:lnTo>
                  <a:pt x="167125" y="53009"/>
                </a:lnTo>
                <a:lnTo>
                  <a:pt x="169411" y="53492"/>
                </a:lnTo>
                <a:lnTo>
                  <a:pt x="172649" y="53492"/>
                </a:lnTo>
                <a:lnTo>
                  <a:pt x="173894" y="53124"/>
                </a:lnTo>
                <a:lnTo>
                  <a:pt x="175964" y="51650"/>
                </a:lnTo>
                <a:lnTo>
                  <a:pt x="176777" y="50431"/>
                </a:lnTo>
                <a:lnTo>
                  <a:pt x="177945" y="47053"/>
                </a:lnTo>
                <a:lnTo>
                  <a:pt x="178333" y="44869"/>
                </a:lnTo>
                <a:lnTo>
                  <a:pt x="178384" y="444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51379" y="257911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8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815970" y="256692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31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31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0" y="277025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122269" y="257911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29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1"/>
                </a:lnTo>
                <a:lnTo>
                  <a:pt x="111727" y="44831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1"/>
                </a:moveTo>
                <a:lnTo>
                  <a:pt x="56616" y="44831"/>
                </a:lnTo>
                <a:lnTo>
                  <a:pt x="138264" y="274878"/>
                </a:lnTo>
                <a:lnTo>
                  <a:pt x="138722" y="276479"/>
                </a:lnTo>
                <a:lnTo>
                  <a:pt x="163385" y="284276"/>
                </a:lnTo>
                <a:lnTo>
                  <a:pt x="177965" y="284162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1"/>
                </a:lnTo>
                <a:close/>
              </a:path>
              <a:path w="340360" h="284480">
                <a:moveTo>
                  <a:pt x="340144" y="44831"/>
                </a:moveTo>
                <a:lnTo>
                  <a:pt x="283984" y="44831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1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85"/>
                </a:lnTo>
                <a:lnTo>
                  <a:pt x="236613" y="33020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1"/>
                </a:lnTo>
                <a:lnTo>
                  <a:pt x="340144" y="44831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8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508667" y="257911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762184" y="257911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42"/>
                </a:lnTo>
                <a:lnTo>
                  <a:pt x="82359" y="277863"/>
                </a:lnTo>
                <a:lnTo>
                  <a:pt x="83350" y="279019"/>
                </a:lnTo>
                <a:lnTo>
                  <a:pt x="84315" y="280200"/>
                </a:lnTo>
                <a:lnTo>
                  <a:pt x="105930" y="284276"/>
                </a:lnTo>
                <a:lnTo>
                  <a:pt x="117360" y="284276"/>
                </a:lnTo>
                <a:lnTo>
                  <a:pt x="141427" y="276542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393"/>
                </a:lnTo>
                <a:lnTo>
                  <a:pt x="0" y="19240"/>
                </a:lnTo>
                <a:lnTo>
                  <a:pt x="0" y="27838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38"/>
                </a:lnTo>
                <a:lnTo>
                  <a:pt x="223304" y="19240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20073" y="256590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90" y="163131"/>
                </a:lnTo>
                <a:lnTo>
                  <a:pt x="138795" y="138722"/>
                </a:lnTo>
                <a:lnTo>
                  <a:pt x="132775" y="136232"/>
                </a:lnTo>
                <a:lnTo>
                  <a:pt x="132775" y="136017"/>
                </a:lnTo>
                <a:lnTo>
                  <a:pt x="162184" y="115239"/>
                </a:lnTo>
                <a:lnTo>
                  <a:pt x="59242" y="115239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5" h="285750">
                <a:moveTo>
                  <a:pt x="168390" y="163131"/>
                </a:moveTo>
                <a:lnTo>
                  <a:pt x="79473" y="163131"/>
                </a:lnTo>
                <a:lnTo>
                  <a:pt x="85709" y="163931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0" y="163131"/>
                </a:lnTo>
                <a:close/>
              </a:path>
              <a:path w="216535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39"/>
                </a:lnTo>
                <a:lnTo>
                  <a:pt x="162184" y="115239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3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253687" y="256692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31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78" y="219659"/>
                </a:lnTo>
                <a:lnTo>
                  <a:pt x="234088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2" y="55219"/>
                </a:lnTo>
                <a:lnTo>
                  <a:pt x="175247" y="11925"/>
                </a:lnTo>
                <a:lnTo>
                  <a:pt x="174345" y="9156"/>
                </a:lnTo>
                <a:lnTo>
                  <a:pt x="158635" y="431"/>
                </a:lnTo>
                <a:lnTo>
                  <a:pt x="148107" y="0"/>
                </a:lnTo>
                <a:close/>
              </a:path>
              <a:path w="269239" h="285750">
                <a:moveTo>
                  <a:pt x="249978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81" y="278739"/>
                </a:lnTo>
                <a:lnTo>
                  <a:pt x="269120" y="277025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50"/>
                </a:lnTo>
                <a:lnTo>
                  <a:pt x="249978" y="219659"/>
                </a:lnTo>
                <a:close/>
              </a:path>
              <a:path w="269239" h="285750">
                <a:moveTo>
                  <a:pt x="190822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88" y="175488"/>
                </a:lnTo>
                <a:lnTo>
                  <a:pt x="190822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635017" y="257911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5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945696" y="257911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7" y="0"/>
                </a:moveTo>
                <a:lnTo>
                  <a:pt x="90805" y="0"/>
                </a:lnTo>
                <a:lnTo>
                  <a:pt x="86830" y="1485"/>
                </a:lnTo>
                <a:lnTo>
                  <a:pt x="81420" y="7467"/>
                </a:lnTo>
                <a:lnTo>
                  <a:pt x="79617" y="12674"/>
                </a:lnTo>
                <a:lnTo>
                  <a:pt x="78715" y="20116"/>
                </a:lnTo>
                <a:lnTo>
                  <a:pt x="76010" y="43029"/>
                </a:lnTo>
                <a:lnTo>
                  <a:pt x="73322" y="64314"/>
                </a:lnTo>
                <a:lnTo>
                  <a:pt x="65346" y="118570"/>
                </a:lnTo>
                <a:lnTo>
                  <a:pt x="57392" y="160388"/>
                </a:lnTo>
                <a:lnTo>
                  <a:pt x="46571" y="198996"/>
                </a:lnTo>
                <a:lnTo>
                  <a:pt x="18377" y="234378"/>
                </a:lnTo>
                <a:lnTo>
                  <a:pt x="13894" y="235292"/>
                </a:lnTo>
                <a:lnTo>
                  <a:pt x="7582" y="235292"/>
                </a:lnTo>
                <a:lnTo>
                  <a:pt x="6147" y="235661"/>
                </a:lnTo>
                <a:lnTo>
                  <a:pt x="0" y="269519"/>
                </a:lnTo>
                <a:lnTo>
                  <a:pt x="216" y="273050"/>
                </a:lnTo>
                <a:lnTo>
                  <a:pt x="10364" y="286905"/>
                </a:lnTo>
                <a:lnTo>
                  <a:pt x="12624" y="286905"/>
                </a:lnTo>
                <a:lnTo>
                  <a:pt x="52192" y="280936"/>
                </a:lnTo>
                <a:lnTo>
                  <a:pt x="86619" y="250593"/>
                </a:lnTo>
                <a:lnTo>
                  <a:pt x="103767" y="211509"/>
                </a:lnTo>
                <a:lnTo>
                  <a:pt x="114802" y="169413"/>
                </a:lnTo>
                <a:lnTo>
                  <a:pt x="124820" y="115207"/>
                </a:lnTo>
                <a:lnTo>
                  <a:pt x="131248" y="71477"/>
                </a:lnTo>
                <a:lnTo>
                  <a:pt x="134417" y="47231"/>
                </a:lnTo>
                <a:lnTo>
                  <a:pt x="256223" y="47231"/>
                </a:lnTo>
                <a:lnTo>
                  <a:pt x="256223" y="12026"/>
                </a:lnTo>
                <a:lnTo>
                  <a:pt x="254762" y="7467"/>
                </a:lnTo>
                <a:lnTo>
                  <a:pt x="248895" y="1485"/>
                </a:lnTo>
                <a:lnTo>
                  <a:pt x="244717" y="0"/>
                </a:lnTo>
                <a:close/>
              </a:path>
              <a:path w="256539" h="287020">
                <a:moveTo>
                  <a:pt x="256223" y="47231"/>
                </a:moveTo>
                <a:lnTo>
                  <a:pt x="197130" y="47231"/>
                </a:lnTo>
                <a:lnTo>
                  <a:pt x="197130" y="276987"/>
                </a:lnTo>
                <a:lnTo>
                  <a:pt x="220815" y="284276"/>
                </a:lnTo>
                <a:lnTo>
                  <a:pt x="232398" y="284276"/>
                </a:lnTo>
                <a:lnTo>
                  <a:pt x="256223" y="276987"/>
                </a:lnTo>
                <a:lnTo>
                  <a:pt x="256223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248402" y="257911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67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635447" y="252882"/>
            <a:ext cx="1833575" cy="3630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7532865" y="257911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55" y="0"/>
                </a:moveTo>
                <a:lnTo>
                  <a:pt x="12623" y="0"/>
                </a:lnTo>
                <a:lnTo>
                  <a:pt x="8458" y="1409"/>
                </a:lnTo>
                <a:lnTo>
                  <a:pt x="1689" y="7099"/>
                </a:lnTo>
                <a:lnTo>
                  <a:pt x="0" y="11734"/>
                </a:lnTo>
                <a:lnTo>
                  <a:pt x="0" y="271233"/>
                </a:lnTo>
                <a:lnTo>
                  <a:pt x="1689" y="275856"/>
                </a:lnTo>
                <a:lnTo>
                  <a:pt x="8458" y="281546"/>
                </a:lnTo>
                <a:lnTo>
                  <a:pt x="12623" y="282968"/>
                </a:lnTo>
                <a:lnTo>
                  <a:pt x="165557" y="282968"/>
                </a:lnTo>
                <a:lnTo>
                  <a:pt x="172999" y="264667"/>
                </a:lnTo>
                <a:lnTo>
                  <a:pt x="172999" y="256209"/>
                </a:lnTo>
                <a:lnTo>
                  <a:pt x="59093" y="237909"/>
                </a:lnTo>
                <a:lnTo>
                  <a:pt x="59093" y="158102"/>
                </a:lnTo>
                <a:lnTo>
                  <a:pt x="148640" y="158102"/>
                </a:lnTo>
                <a:lnTo>
                  <a:pt x="149872" y="157733"/>
                </a:lnTo>
                <a:lnTo>
                  <a:pt x="156082" y="140461"/>
                </a:lnTo>
                <a:lnTo>
                  <a:pt x="156082" y="132156"/>
                </a:lnTo>
                <a:lnTo>
                  <a:pt x="148640" y="114147"/>
                </a:lnTo>
                <a:lnTo>
                  <a:pt x="59093" y="114147"/>
                </a:lnTo>
                <a:lnTo>
                  <a:pt x="59093" y="45046"/>
                </a:lnTo>
                <a:lnTo>
                  <a:pt x="164655" y="45046"/>
                </a:lnTo>
                <a:lnTo>
                  <a:pt x="165861" y="44640"/>
                </a:lnTo>
                <a:lnTo>
                  <a:pt x="171869" y="26822"/>
                </a:lnTo>
                <a:lnTo>
                  <a:pt x="171869" y="18364"/>
                </a:lnTo>
                <a:lnTo>
                  <a:pt x="165861" y="355"/>
                </a:lnTo>
                <a:lnTo>
                  <a:pt x="164655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758265" y="170865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54" y="0"/>
                </a:moveTo>
                <a:lnTo>
                  <a:pt x="60222" y="0"/>
                </a:lnTo>
                <a:lnTo>
                  <a:pt x="55980" y="190"/>
                </a:lnTo>
                <a:lnTo>
                  <a:pt x="39178" y="20040"/>
                </a:lnTo>
                <a:lnTo>
                  <a:pt x="40677" y="28244"/>
                </a:lnTo>
                <a:lnTo>
                  <a:pt x="69261" y="62125"/>
                </a:lnTo>
                <a:lnTo>
                  <a:pt x="110408" y="71873"/>
                </a:lnTo>
                <a:lnTo>
                  <a:pt x="121055" y="72161"/>
                </a:lnTo>
                <a:lnTo>
                  <a:pt x="132002" y="71847"/>
                </a:lnTo>
                <a:lnTo>
                  <a:pt x="173665" y="61255"/>
                </a:lnTo>
                <a:lnTo>
                  <a:pt x="197758" y="36512"/>
                </a:lnTo>
                <a:lnTo>
                  <a:pt x="116318" y="36512"/>
                </a:lnTo>
                <a:lnTo>
                  <a:pt x="111810" y="35788"/>
                </a:lnTo>
                <a:lnTo>
                  <a:pt x="88962" y="8737"/>
                </a:lnTo>
                <a:lnTo>
                  <a:pt x="88683" y="7391"/>
                </a:lnTo>
                <a:lnTo>
                  <a:pt x="74141" y="215"/>
                </a:lnTo>
                <a:lnTo>
                  <a:pt x="70154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903" y="0"/>
                </a:lnTo>
                <a:lnTo>
                  <a:pt x="167182" y="215"/>
                </a:lnTo>
                <a:lnTo>
                  <a:pt x="152827" y="14427"/>
                </a:lnTo>
                <a:lnTo>
                  <a:pt x="152145" y="17754"/>
                </a:lnTo>
                <a:lnTo>
                  <a:pt x="126097" y="36512"/>
                </a:lnTo>
                <a:lnTo>
                  <a:pt x="197758" y="36512"/>
                </a:lnTo>
                <a:lnTo>
                  <a:pt x="201497" y="26860"/>
                </a:lnTo>
                <a:lnTo>
                  <a:pt x="202932" y="19164"/>
                </a:lnTo>
                <a:lnTo>
                  <a:pt x="202878" y="8737"/>
                </a:lnTo>
                <a:lnTo>
                  <a:pt x="185305" y="190"/>
                </a:lnTo>
                <a:lnTo>
                  <a:pt x="180821" y="0"/>
                </a:lnTo>
                <a:close/>
              </a:path>
              <a:path w="237490" h="371475">
                <a:moveTo>
                  <a:pt x="35572" y="85725"/>
                </a:moveTo>
                <a:lnTo>
                  <a:pt x="23989" y="85725"/>
                </a:lnTo>
                <a:lnTo>
                  <a:pt x="19252" y="85902"/>
                </a:lnTo>
                <a:lnTo>
                  <a:pt x="0" y="364020"/>
                </a:lnTo>
                <a:lnTo>
                  <a:pt x="304" y="365125"/>
                </a:lnTo>
                <a:lnTo>
                  <a:pt x="22033" y="371309"/>
                </a:lnTo>
                <a:lnTo>
                  <a:pt x="36359" y="371208"/>
                </a:lnTo>
                <a:lnTo>
                  <a:pt x="116387" y="274650"/>
                </a:lnTo>
                <a:lnTo>
                  <a:pt x="58343" y="274650"/>
                </a:lnTo>
                <a:lnTo>
                  <a:pt x="58647" y="269697"/>
                </a:lnTo>
                <a:lnTo>
                  <a:pt x="58876" y="264591"/>
                </a:lnTo>
                <a:lnTo>
                  <a:pt x="59181" y="254101"/>
                </a:lnTo>
                <a:lnTo>
                  <a:pt x="59169" y="92798"/>
                </a:lnTo>
                <a:lnTo>
                  <a:pt x="40372" y="85902"/>
                </a:lnTo>
                <a:lnTo>
                  <a:pt x="35572" y="85725"/>
                </a:lnTo>
                <a:close/>
              </a:path>
              <a:path w="237490" h="371475">
                <a:moveTo>
                  <a:pt x="237438" y="182156"/>
                </a:moveTo>
                <a:lnTo>
                  <a:pt x="179247" y="182156"/>
                </a:lnTo>
                <a:lnTo>
                  <a:pt x="178942" y="186385"/>
                </a:lnTo>
                <a:lnTo>
                  <a:pt x="178706" y="191960"/>
                </a:lnTo>
                <a:lnTo>
                  <a:pt x="178459" y="200787"/>
                </a:lnTo>
                <a:lnTo>
                  <a:pt x="178345" y="364020"/>
                </a:lnTo>
                <a:lnTo>
                  <a:pt x="178802" y="365302"/>
                </a:lnTo>
                <a:lnTo>
                  <a:pt x="201954" y="371309"/>
                </a:lnTo>
                <a:lnTo>
                  <a:pt x="213384" y="371309"/>
                </a:lnTo>
                <a:lnTo>
                  <a:pt x="237438" y="364020"/>
                </a:lnTo>
                <a:lnTo>
                  <a:pt x="237438" y="182156"/>
                </a:lnTo>
                <a:close/>
              </a:path>
              <a:path w="237490" h="371475">
                <a:moveTo>
                  <a:pt x="215188" y="85725"/>
                </a:moveTo>
                <a:lnTo>
                  <a:pt x="204812" y="85725"/>
                </a:lnTo>
                <a:lnTo>
                  <a:pt x="200976" y="85864"/>
                </a:lnTo>
                <a:lnTo>
                  <a:pt x="80682" y="240982"/>
                </a:lnTo>
                <a:lnTo>
                  <a:pt x="76466" y="246811"/>
                </a:lnTo>
                <a:lnTo>
                  <a:pt x="72402" y="252793"/>
                </a:lnTo>
                <a:lnTo>
                  <a:pt x="64591" y="265036"/>
                </a:lnTo>
                <a:lnTo>
                  <a:pt x="61353" y="270281"/>
                </a:lnTo>
                <a:lnTo>
                  <a:pt x="58800" y="274650"/>
                </a:lnTo>
                <a:lnTo>
                  <a:pt x="116387" y="274650"/>
                </a:lnTo>
                <a:lnTo>
                  <a:pt x="156920" y="216052"/>
                </a:lnTo>
                <a:lnTo>
                  <a:pt x="159028" y="213144"/>
                </a:lnTo>
                <a:lnTo>
                  <a:pt x="178802" y="182156"/>
                </a:lnTo>
                <a:lnTo>
                  <a:pt x="237438" y="182156"/>
                </a:lnTo>
                <a:lnTo>
                  <a:pt x="237351" y="92798"/>
                </a:lnTo>
                <a:lnTo>
                  <a:pt x="219810" y="85902"/>
                </a:lnTo>
                <a:lnTo>
                  <a:pt x="215188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333394" y="715873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68529" y="278257"/>
                </a:lnTo>
                <a:lnTo>
                  <a:pt x="169519" y="279349"/>
                </a:lnTo>
                <a:lnTo>
                  <a:pt x="170484" y="280454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624364" y="710844"/>
            <a:ext cx="2572956" cy="2930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261002" y="714552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86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30" y="285597"/>
                </a:lnTo>
                <a:lnTo>
                  <a:pt x="36343" y="285483"/>
                </a:lnTo>
                <a:lnTo>
                  <a:pt x="116368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60" y="178879"/>
                </a:lnTo>
                <a:lnTo>
                  <a:pt x="59165" y="168389"/>
                </a:lnTo>
                <a:lnTo>
                  <a:pt x="59165" y="7073"/>
                </a:lnTo>
                <a:lnTo>
                  <a:pt x="58796" y="6019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43"/>
                </a:moveTo>
                <a:lnTo>
                  <a:pt x="179243" y="96443"/>
                </a:lnTo>
                <a:lnTo>
                  <a:pt x="178938" y="100672"/>
                </a:lnTo>
                <a:lnTo>
                  <a:pt x="178710" y="105511"/>
                </a:lnTo>
                <a:lnTo>
                  <a:pt x="178455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81" y="285597"/>
                </a:lnTo>
                <a:lnTo>
                  <a:pt x="237435" y="278307"/>
                </a:lnTo>
                <a:lnTo>
                  <a:pt x="237435" y="96443"/>
                </a:lnTo>
                <a:close/>
              </a:path>
              <a:path w="237489" h="285750">
                <a:moveTo>
                  <a:pt x="215184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78" y="155270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88" y="179323"/>
                </a:lnTo>
                <a:lnTo>
                  <a:pt x="61349" y="184569"/>
                </a:lnTo>
                <a:lnTo>
                  <a:pt x="58796" y="188937"/>
                </a:lnTo>
                <a:lnTo>
                  <a:pt x="116368" y="188937"/>
                </a:lnTo>
                <a:lnTo>
                  <a:pt x="156904" y="130340"/>
                </a:lnTo>
                <a:lnTo>
                  <a:pt x="159012" y="127419"/>
                </a:lnTo>
                <a:lnTo>
                  <a:pt x="178786" y="96443"/>
                </a:lnTo>
                <a:lnTo>
                  <a:pt x="237435" y="96443"/>
                </a:lnTo>
                <a:lnTo>
                  <a:pt x="237344" y="7073"/>
                </a:lnTo>
                <a:lnTo>
                  <a:pt x="219807" y="190"/>
                </a:lnTo>
                <a:lnTo>
                  <a:pt x="215184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6562131" y="714552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9" y="0"/>
                </a:moveTo>
                <a:lnTo>
                  <a:pt x="23987" y="0"/>
                </a:lnTo>
                <a:lnTo>
                  <a:pt x="19211" y="190"/>
                </a:lnTo>
                <a:lnTo>
                  <a:pt x="0" y="278231"/>
                </a:lnTo>
                <a:lnTo>
                  <a:pt x="415" y="279361"/>
                </a:lnTo>
                <a:lnTo>
                  <a:pt x="23987" y="285597"/>
                </a:lnTo>
                <a:lnTo>
                  <a:pt x="35569" y="285597"/>
                </a:lnTo>
                <a:lnTo>
                  <a:pt x="59242" y="163131"/>
                </a:lnTo>
                <a:lnTo>
                  <a:pt x="168390" y="163131"/>
                </a:lnTo>
                <a:lnTo>
                  <a:pt x="138795" y="138722"/>
                </a:lnTo>
                <a:lnTo>
                  <a:pt x="132775" y="136232"/>
                </a:lnTo>
                <a:lnTo>
                  <a:pt x="132775" y="136017"/>
                </a:lnTo>
                <a:lnTo>
                  <a:pt x="162184" y="115239"/>
                </a:lnTo>
                <a:lnTo>
                  <a:pt x="59242" y="115239"/>
                </a:lnTo>
                <a:lnTo>
                  <a:pt x="59170" y="7150"/>
                </a:lnTo>
                <a:lnTo>
                  <a:pt x="40370" y="190"/>
                </a:lnTo>
                <a:lnTo>
                  <a:pt x="35569" y="0"/>
                </a:lnTo>
                <a:close/>
              </a:path>
              <a:path w="216534" h="285750">
                <a:moveTo>
                  <a:pt x="168390" y="163131"/>
                </a:moveTo>
                <a:lnTo>
                  <a:pt x="79473" y="163131"/>
                </a:lnTo>
                <a:lnTo>
                  <a:pt x="85709" y="163931"/>
                </a:lnTo>
                <a:lnTo>
                  <a:pt x="96834" y="167144"/>
                </a:lnTo>
                <a:lnTo>
                  <a:pt x="125180" y="202717"/>
                </a:lnTo>
                <a:lnTo>
                  <a:pt x="128495" y="211899"/>
                </a:lnTo>
                <a:lnTo>
                  <a:pt x="151952" y="274878"/>
                </a:lnTo>
                <a:lnTo>
                  <a:pt x="178863" y="285597"/>
                </a:lnTo>
                <a:lnTo>
                  <a:pt x="191500" y="285597"/>
                </a:lnTo>
                <a:lnTo>
                  <a:pt x="216011" y="278231"/>
                </a:lnTo>
                <a:lnTo>
                  <a:pt x="215975" y="274878"/>
                </a:lnTo>
                <a:lnTo>
                  <a:pt x="187143" y="200088"/>
                </a:lnTo>
                <a:lnTo>
                  <a:pt x="171268" y="167297"/>
                </a:lnTo>
                <a:lnTo>
                  <a:pt x="168390" y="163131"/>
                </a:lnTo>
                <a:close/>
              </a:path>
              <a:path w="216534" h="285750">
                <a:moveTo>
                  <a:pt x="183308" y="0"/>
                </a:moveTo>
                <a:lnTo>
                  <a:pt x="170976" y="0"/>
                </a:lnTo>
                <a:lnTo>
                  <a:pt x="165820" y="190"/>
                </a:lnTo>
                <a:lnTo>
                  <a:pt x="125333" y="67132"/>
                </a:lnTo>
                <a:lnTo>
                  <a:pt x="122183" y="76034"/>
                </a:lnTo>
                <a:lnTo>
                  <a:pt x="100110" y="108102"/>
                </a:lnTo>
                <a:lnTo>
                  <a:pt x="79320" y="115239"/>
                </a:lnTo>
                <a:lnTo>
                  <a:pt x="162184" y="115239"/>
                </a:lnTo>
                <a:lnTo>
                  <a:pt x="182406" y="76974"/>
                </a:lnTo>
                <a:lnTo>
                  <a:pt x="202028" y="26682"/>
                </a:lnTo>
                <a:lnTo>
                  <a:pt x="206525" y="10718"/>
                </a:lnTo>
                <a:lnTo>
                  <a:pt x="206483" y="6959"/>
                </a:lnTo>
                <a:lnTo>
                  <a:pt x="188159" y="190"/>
                </a:lnTo>
                <a:lnTo>
                  <a:pt x="18330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6796633" y="710844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82" y="0"/>
                </a:moveTo>
                <a:lnTo>
                  <a:pt x="93624" y="5781"/>
                </a:lnTo>
                <a:lnTo>
                  <a:pt x="55797" y="22799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72" y="279501"/>
                </a:lnTo>
                <a:lnTo>
                  <a:pt x="103671" y="290866"/>
                </a:lnTo>
                <a:lnTo>
                  <a:pt x="135559" y="293027"/>
                </a:lnTo>
                <a:lnTo>
                  <a:pt x="152304" y="292391"/>
                </a:lnTo>
                <a:lnTo>
                  <a:pt x="196354" y="282854"/>
                </a:lnTo>
                <a:lnTo>
                  <a:pt x="231012" y="262435"/>
                </a:lnTo>
                <a:lnTo>
                  <a:pt x="246815" y="245567"/>
                </a:lnTo>
                <a:lnTo>
                  <a:pt x="137375" y="245567"/>
                </a:lnTo>
                <a:lnTo>
                  <a:pt x="126898" y="245138"/>
                </a:lnTo>
                <a:lnTo>
                  <a:pt x="88080" y="230233"/>
                </a:lnTo>
                <a:lnTo>
                  <a:pt x="67979" y="195976"/>
                </a:lnTo>
                <a:lnTo>
                  <a:pt x="62481" y="156711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7" y="90993"/>
                </a:lnTo>
                <a:lnTo>
                  <a:pt x="95425" y="59538"/>
                </a:lnTo>
                <a:lnTo>
                  <a:pt x="138950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5" y="13360"/>
                </a:lnTo>
                <a:lnTo>
                  <a:pt x="172186" y="2127"/>
                </a:lnTo>
                <a:lnTo>
                  <a:pt x="157070" y="531"/>
                </a:lnTo>
                <a:lnTo>
                  <a:pt x="140982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50" y="47231"/>
                </a:lnTo>
                <a:lnTo>
                  <a:pt x="149321" y="47676"/>
                </a:lnTo>
                <a:lnTo>
                  <a:pt x="158791" y="49009"/>
                </a:lnTo>
                <a:lnTo>
                  <a:pt x="193455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2" y="201593"/>
                </a:lnTo>
                <a:lnTo>
                  <a:pt x="180888" y="233404"/>
                </a:lnTo>
                <a:lnTo>
                  <a:pt x="137375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7122794" y="715873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906" y="0"/>
                </a:moveTo>
                <a:lnTo>
                  <a:pt x="12636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36" y="282968"/>
                </a:lnTo>
                <a:lnTo>
                  <a:pt x="95186" y="282968"/>
                </a:lnTo>
                <a:lnTo>
                  <a:pt x="134157" y="279709"/>
                </a:lnTo>
                <a:lnTo>
                  <a:pt x="171796" y="266524"/>
                </a:lnTo>
                <a:lnTo>
                  <a:pt x="200253" y="240830"/>
                </a:lnTo>
                <a:lnTo>
                  <a:pt x="201249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87"/>
                </a:lnTo>
                <a:lnTo>
                  <a:pt x="165595" y="124726"/>
                </a:lnTo>
                <a:lnTo>
                  <a:pt x="175679" y="117144"/>
                </a:lnTo>
                <a:lnTo>
                  <a:pt x="176244" y="116560"/>
                </a:lnTo>
                <a:lnTo>
                  <a:pt x="58191" y="116560"/>
                </a:lnTo>
                <a:lnTo>
                  <a:pt x="58191" y="43078"/>
                </a:lnTo>
                <a:lnTo>
                  <a:pt x="188492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9" y="1093"/>
                </a:lnTo>
                <a:lnTo>
                  <a:pt x="103812" y="273"/>
                </a:lnTo>
                <a:lnTo>
                  <a:pt x="90906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8"/>
                </a:lnTo>
                <a:lnTo>
                  <a:pt x="144132" y="177304"/>
                </a:lnTo>
                <a:lnTo>
                  <a:pt x="149771" y="193535"/>
                </a:lnTo>
                <a:lnTo>
                  <a:pt x="149771" y="206362"/>
                </a:lnTo>
                <a:lnTo>
                  <a:pt x="116281" y="238175"/>
                </a:lnTo>
                <a:lnTo>
                  <a:pt x="109321" y="239013"/>
                </a:lnTo>
                <a:lnTo>
                  <a:pt x="201249" y="239013"/>
                </a:lnTo>
                <a:lnTo>
                  <a:pt x="211353" y="198119"/>
                </a:lnTo>
                <a:lnTo>
                  <a:pt x="211070" y="191085"/>
                </a:lnTo>
                <a:lnTo>
                  <a:pt x="210223" y="184403"/>
                </a:lnTo>
                <a:lnTo>
                  <a:pt x="208813" y="178074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2" y="43078"/>
                </a:moveTo>
                <a:lnTo>
                  <a:pt x="97370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68" y="115569"/>
                </a:lnTo>
                <a:lnTo>
                  <a:pt x="99923" y="116560"/>
                </a:lnTo>
                <a:lnTo>
                  <a:pt x="176244" y="116560"/>
                </a:lnTo>
                <a:lnTo>
                  <a:pt x="193958" y="78943"/>
                </a:lnTo>
                <a:lnTo>
                  <a:pt x="193979" y="71945"/>
                </a:lnTo>
                <a:lnTo>
                  <a:pt x="193557" y="63058"/>
                </a:lnTo>
                <a:lnTo>
                  <a:pt x="192290" y="54776"/>
                </a:lnTo>
                <a:lnTo>
                  <a:pt x="190173" y="47091"/>
                </a:lnTo>
                <a:lnTo>
                  <a:pt x="188492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49805" y="142093"/>
            <a:ext cx="800657" cy="11293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17747" y="1306271"/>
            <a:ext cx="1486947" cy="2021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47045" y="6559036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4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19"/>
                </a:lnTo>
                <a:lnTo>
                  <a:pt x="17249" y="371605"/>
                </a:lnTo>
                <a:lnTo>
                  <a:pt x="37635" y="414524"/>
                </a:lnTo>
                <a:lnTo>
                  <a:pt x="64818" y="452992"/>
                </a:lnTo>
                <a:lnTo>
                  <a:pt x="98013" y="486225"/>
                </a:lnTo>
                <a:lnTo>
                  <a:pt x="136439" y="513438"/>
                </a:lnTo>
                <a:lnTo>
                  <a:pt x="179311" y="533847"/>
                </a:lnTo>
                <a:lnTo>
                  <a:pt x="225845" y="546668"/>
                </a:lnTo>
                <a:lnTo>
                  <a:pt x="275259" y="551116"/>
                </a:lnTo>
                <a:lnTo>
                  <a:pt x="324673" y="546668"/>
                </a:lnTo>
                <a:lnTo>
                  <a:pt x="371208" y="533847"/>
                </a:lnTo>
                <a:lnTo>
                  <a:pt x="414080" y="513438"/>
                </a:lnTo>
                <a:lnTo>
                  <a:pt x="452505" y="486225"/>
                </a:lnTo>
                <a:lnTo>
                  <a:pt x="485701" y="452992"/>
                </a:lnTo>
                <a:lnTo>
                  <a:pt x="512884" y="414524"/>
                </a:lnTo>
                <a:lnTo>
                  <a:pt x="533270" y="371605"/>
                </a:lnTo>
                <a:lnTo>
                  <a:pt x="546076" y="325019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62196" y="6574195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92506" y="6604546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ED84B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74902" y="6649315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10" y="274828"/>
                </a:moveTo>
                <a:lnTo>
                  <a:pt x="29237" y="278524"/>
                </a:lnTo>
                <a:lnTo>
                  <a:pt x="13711" y="288829"/>
                </a:lnTo>
                <a:lnTo>
                  <a:pt x="3606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9"/>
                </a:lnTo>
                <a:lnTo>
                  <a:pt x="49110" y="374269"/>
                </a:lnTo>
                <a:lnTo>
                  <a:pt x="69136" y="370495"/>
                </a:lnTo>
                <a:lnTo>
                  <a:pt x="84453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36" y="304563"/>
                </a:lnTo>
                <a:lnTo>
                  <a:pt x="84043" y="288829"/>
                </a:lnTo>
                <a:lnTo>
                  <a:pt x="68829" y="278524"/>
                </a:lnTo>
                <a:lnTo>
                  <a:pt x="49110" y="2748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6194729" y="3706660"/>
            <a:ext cx="4244822" cy="364478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6239090" y="3747411"/>
            <a:ext cx="4156710" cy="3550285"/>
          </a:xfrm>
          <a:custGeom>
            <a:avLst/>
            <a:gdLst/>
            <a:ahLst/>
            <a:cxnLst/>
            <a:rect l="l" t="t" r="r" b="b"/>
            <a:pathLst>
              <a:path w="4156709" h="3550284">
                <a:moveTo>
                  <a:pt x="3879075" y="0"/>
                </a:moveTo>
                <a:lnTo>
                  <a:pt x="0" y="0"/>
                </a:lnTo>
                <a:lnTo>
                  <a:pt x="0" y="3272409"/>
                </a:lnTo>
                <a:lnTo>
                  <a:pt x="4469" y="3322332"/>
                </a:lnTo>
                <a:lnTo>
                  <a:pt x="17356" y="3369320"/>
                </a:lnTo>
                <a:lnTo>
                  <a:pt x="37876" y="3412588"/>
                </a:lnTo>
                <a:lnTo>
                  <a:pt x="65246" y="3451351"/>
                </a:lnTo>
                <a:lnTo>
                  <a:pt x="98684" y="3484825"/>
                </a:lnTo>
                <a:lnTo>
                  <a:pt x="137404" y="3512226"/>
                </a:lnTo>
                <a:lnTo>
                  <a:pt x="180624" y="3532769"/>
                </a:lnTo>
                <a:lnTo>
                  <a:pt x="227561" y="3545670"/>
                </a:lnTo>
                <a:lnTo>
                  <a:pt x="277431" y="3550145"/>
                </a:lnTo>
                <a:lnTo>
                  <a:pt x="3879075" y="3550145"/>
                </a:lnTo>
                <a:lnTo>
                  <a:pt x="3928941" y="3545670"/>
                </a:lnTo>
                <a:lnTo>
                  <a:pt x="3975876" y="3532769"/>
                </a:lnTo>
                <a:lnTo>
                  <a:pt x="4019096" y="3512226"/>
                </a:lnTo>
                <a:lnTo>
                  <a:pt x="4057817" y="3484825"/>
                </a:lnTo>
                <a:lnTo>
                  <a:pt x="4091255" y="3451351"/>
                </a:lnTo>
                <a:lnTo>
                  <a:pt x="4118627" y="3412588"/>
                </a:lnTo>
                <a:lnTo>
                  <a:pt x="4139149" y="3369320"/>
                </a:lnTo>
                <a:lnTo>
                  <a:pt x="4152036" y="3322332"/>
                </a:lnTo>
                <a:lnTo>
                  <a:pt x="4156506" y="3272409"/>
                </a:lnTo>
                <a:lnTo>
                  <a:pt x="4156506" y="277736"/>
                </a:lnTo>
                <a:lnTo>
                  <a:pt x="4152036" y="227812"/>
                </a:lnTo>
                <a:lnTo>
                  <a:pt x="4139149" y="180824"/>
                </a:lnTo>
                <a:lnTo>
                  <a:pt x="4118627" y="137556"/>
                </a:lnTo>
                <a:lnTo>
                  <a:pt x="4091255" y="98793"/>
                </a:lnTo>
                <a:lnTo>
                  <a:pt x="4057817" y="65319"/>
                </a:lnTo>
                <a:lnTo>
                  <a:pt x="4019096" y="37918"/>
                </a:lnTo>
                <a:lnTo>
                  <a:pt x="3975876" y="17375"/>
                </a:lnTo>
                <a:lnTo>
                  <a:pt x="3928941" y="4474"/>
                </a:lnTo>
                <a:lnTo>
                  <a:pt x="38790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8169961" y="5130596"/>
            <a:ext cx="1178560" cy="467359"/>
          </a:xfrm>
          <a:custGeom>
            <a:avLst/>
            <a:gdLst/>
            <a:ahLst/>
            <a:cxnLst/>
            <a:rect l="l" t="t" r="r" b="b"/>
            <a:pathLst>
              <a:path w="1178559" h="467360">
                <a:moveTo>
                  <a:pt x="1178242" y="0"/>
                </a:moveTo>
                <a:lnTo>
                  <a:pt x="0" y="252336"/>
                </a:lnTo>
                <a:lnTo>
                  <a:pt x="124028" y="466801"/>
                </a:lnTo>
                <a:lnTo>
                  <a:pt x="1166558" y="122809"/>
                </a:lnTo>
                <a:lnTo>
                  <a:pt x="1178242" y="0"/>
                </a:lnTo>
                <a:close/>
              </a:path>
            </a:pathLst>
          </a:custGeom>
          <a:solidFill>
            <a:srgbClr val="5D5D5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8169961" y="5130596"/>
            <a:ext cx="1178560" cy="467359"/>
          </a:xfrm>
          <a:custGeom>
            <a:avLst/>
            <a:gdLst/>
            <a:ahLst/>
            <a:cxnLst/>
            <a:rect l="l" t="t" r="r" b="b"/>
            <a:pathLst>
              <a:path w="1178559" h="467360">
                <a:moveTo>
                  <a:pt x="0" y="252336"/>
                </a:moveTo>
                <a:lnTo>
                  <a:pt x="1178242" y="0"/>
                </a:lnTo>
                <a:lnTo>
                  <a:pt x="1166558" y="122809"/>
                </a:lnTo>
                <a:lnTo>
                  <a:pt x="124028" y="466801"/>
                </a:lnTo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7630541" y="6363480"/>
            <a:ext cx="809625" cy="327025"/>
          </a:xfrm>
          <a:custGeom>
            <a:avLst/>
            <a:gdLst/>
            <a:ahLst/>
            <a:cxnLst/>
            <a:rect l="l" t="t" r="r" b="b"/>
            <a:pathLst>
              <a:path w="809625" h="327025">
                <a:moveTo>
                  <a:pt x="43002" y="0"/>
                </a:moveTo>
                <a:lnTo>
                  <a:pt x="0" y="26187"/>
                </a:lnTo>
                <a:lnTo>
                  <a:pt x="38150" y="85166"/>
                </a:lnTo>
                <a:lnTo>
                  <a:pt x="808850" y="326580"/>
                </a:lnTo>
                <a:lnTo>
                  <a:pt x="809612" y="235902"/>
                </a:lnTo>
                <a:lnTo>
                  <a:pt x="43002" y="0"/>
                </a:lnTo>
                <a:close/>
              </a:path>
            </a:pathLst>
          </a:custGeom>
          <a:solidFill>
            <a:srgbClr val="D6DC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7630541" y="6363480"/>
            <a:ext cx="809625" cy="327025"/>
          </a:xfrm>
          <a:custGeom>
            <a:avLst/>
            <a:gdLst/>
            <a:ahLst/>
            <a:cxnLst/>
            <a:rect l="l" t="t" r="r" b="b"/>
            <a:pathLst>
              <a:path w="809625" h="327025">
                <a:moveTo>
                  <a:pt x="809612" y="235902"/>
                </a:moveTo>
                <a:lnTo>
                  <a:pt x="43002" y="0"/>
                </a:lnTo>
                <a:lnTo>
                  <a:pt x="0" y="26187"/>
                </a:lnTo>
                <a:lnTo>
                  <a:pt x="38150" y="85166"/>
                </a:lnTo>
                <a:lnTo>
                  <a:pt x="808850" y="326580"/>
                </a:lnTo>
                <a:lnTo>
                  <a:pt x="809612" y="235902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761313" y="5721502"/>
            <a:ext cx="148590" cy="736600"/>
          </a:xfrm>
          <a:custGeom>
            <a:avLst/>
            <a:gdLst/>
            <a:ahLst/>
            <a:cxnLst/>
            <a:rect l="l" t="t" r="r" b="b"/>
            <a:pathLst>
              <a:path w="148590" h="736600">
                <a:moveTo>
                  <a:pt x="0" y="0"/>
                </a:moveTo>
                <a:lnTo>
                  <a:pt x="0" y="676440"/>
                </a:lnTo>
                <a:lnTo>
                  <a:pt x="88773" y="736498"/>
                </a:lnTo>
                <a:lnTo>
                  <a:pt x="148183" y="712965"/>
                </a:lnTo>
                <a:lnTo>
                  <a:pt x="147104" y="29946"/>
                </a:lnTo>
                <a:lnTo>
                  <a:pt x="0" y="0"/>
                </a:lnTo>
                <a:close/>
              </a:path>
            </a:pathLst>
          </a:custGeom>
          <a:solidFill>
            <a:srgbClr val="D6DC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7761313" y="5721502"/>
            <a:ext cx="148590" cy="736600"/>
          </a:xfrm>
          <a:custGeom>
            <a:avLst/>
            <a:gdLst/>
            <a:ahLst/>
            <a:cxnLst/>
            <a:rect l="l" t="t" r="r" b="b"/>
            <a:pathLst>
              <a:path w="148590" h="736600">
                <a:moveTo>
                  <a:pt x="0" y="0"/>
                </a:moveTo>
                <a:lnTo>
                  <a:pt x="0" y="676440"/>
                </a:lnTo>
                <a:lnTo>
                  <a:pt x="88773" y="736498"/>
                </a:lnTo>
                <a:lnTo>
                  <a:pt x="148183" y="712965"/>
                </a:lnTo>
                <a:lnTo>
                  <a:pt x="147104" y="29946"/>
                </a:lnTo>
                <a:lnTo>
                  <a:pt x="0" y="0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7689824" y="5726493"/>
            <a:ext cx="158750" cy="731520"/>
          </a:xfrm>
          <a:custGeom>
            <a:avLst/>
            <a:gdLst/>
            <a:ahLst/>
            <a:cxnLst/>
            <a:rect l="l" t="t" r="r" b="b"/>
            <a:pathLst>
              <a:path w="158750" h="731520">
                <a:moveTo>
                  <a:pt x="11658" y="0"/>
                </a:moveTo>
                <a:lnTo>
                  <a:pt x="0" y="684834"/>
                </a:lnTo>
                <a:lnTo>
                  <a:pt x="158762" y="731342"/>
                </a:lnTo>
                <a:lnTo>
                  <a:pt x="158762" y="29946"/>
                </a:lnTo>
                <a:lnTo>
                  <a:pt x="11658" y="0"/>
                </a:lnTo>
                <a:close/>
              </a:path>
            </a:pathLst>
          </a:custGeom>
          <a:solidFill>
            <a:srgbClr val="B9C2E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7689824" y="5726493"/>
            <a:ext cx="158750" cy="731520"/>
          </a:xfrm>
          <a:custGeom>
            <a:avLst/>
            <a:gdLst/>
            <a:ahLst/>
            <a:cxnLst/>
            <a:rect l="l" t="t" r="r" b="b"/>
            <a:pathLst>
              <a:path w="158750" h="731520">
                <a:moveTo>
                  <a:pt x="11658" y="0"/>
                </a:moveTo>
                <a:lnTo>
                  <a:pt x="0" y="684834"/>
                </a:lnTo>
                <a:lnTo>
                  <a:pt x="158762" y="731342"/>
                </a:lnTo>
                <a:lnTo>
                  <a:pt x="158762" y="29946"/>
                </a:lnTo>
                <a:lnTo>
                  <a:pt x="11658" y="0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7628928" y="6390448"/>
            <a:ext cx="770890" cy="323850"/>
          </a:xfrm>
          <a:custGeom>
            <a:avLst/>
            <a:gdLst/>
            <a:ahLst/>
            <a:cxnLst/>
            <a:rect l="l" t="t" r="r" b="b"/>
            <a:pathLst>
              <a:path w="770890" h="323850">
                <a:moveTo>
                  <a:pt x="254" y="0"/>
                </a:moveTo>
                <a:lnTo>
                  <a:pt x="0" y="85572"/>
                </a:lnTo>
                <a:lnTo>
                  <a:pt x="770496" y="323545"/>
                </a:lnTo>
                <a:lnTo>
                  <a:pt x="770775" y="232054"/>
                </a:lnTo>
                <a:lnTo>
                  <a:pt x="254" y="0"/>
                </a:lnTo>
                <a:close/>
              </a:path>
            </a:pathLst>
          </a:custGeom>
          <a:solidFill>
            <a:srgbClr val="B9C2E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7628928" y="6390448"/>
            <a:ext cx="770890" cy="323850"/>
          </a:xfrm>
          <a:custGeom>
            <a:avLst/>
            <a:gdLst/>
            <a:ahLst/>
            <a:cxnLst/>
            <a:rect l="l" t="t" r="r" b="b"/>
            <a:pathLst>
              <a:path w="770890" h="323850">
                <a:moveTo>
                  <a:pt x="770775" y="232054"/>
                </a:moveTo>
                <a:lnTo>
                  <a:pt x="254" y="0"/>
                </a:lnTo>
                <a:lnTo>
                  <a:pt x="0" y="85572"/>
                </a:lnTo>
                <a:lnTo>
                  <a:pt x="770496" y="323545"/>
                </a:lnTo>
                <a:lnTo>
                  <a:pt x="770775" y="232054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8400275" y="6598954"/>
            <a:ext cx="40005" cy="117475"/>
          </a:xfrm>
          <a:custGeom>
            <a:avLst/>
            <a:gdLst/>
            <a:ahLst/>
            <a:cxnLst/>
            <a:rect l="l" t="t" r="r" b="b"/>
            <a:pathLst>
              <a:path w="40004" h="117475">
                <a:moveTo>
                  <a:pt x="39446" y="0"/>
                </a:moveTo>
                <a:lnTo>
                  <a:pt x="0" y="23431"/>
                </a:lnTo>
                <a:lnTo>
                  <a:pt x="0" y="117195"/>
                </a:lnTo>
                <a:lnTo>
                  <a:pt x="39446" y="93751"/>
                </a:lnTo>
                <a:lnTo>
                  <a:pt x="39446" y="0"/>
                </a:lnTo>
                <a:close/>
              </a:path>
            </a:pathLst>
          </a:custGeom>
          <a:solidFill>
            <a:srgbClr val="D6DC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8400275" y="6598954"/>
            <a:ext cx="40005" cy="117475"/>
          </a:xfrm>
          <a:custGeom>
            <a:avLst/>
            <a:gdLst/>
            <a:ahLst/>
            <a:cxnLst/>
            <a:rect l="l" t="t" r="r" b="b"/>
            <a:pathLst>
              <a:path w="40004" h="117475">
                <a:moveTo>
                  <a:pt x="39446" y="93751"/>
                </a:moveTo>
                <a:lnTo>
                  <a:pt x="0" y="117195"/>
                </a:lnTo>
                <a:lnTo>
                  <a:pt x="0" y="23431"/>
                </a:lnTo>
                <a:lnTo>
                  <a:pt x="39446" y="0"/>
                </a:lnTo>
                <a:lnTo>
                  <a:pt x="39446" y="93751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9244317" y="5759005"/>
            <a:ext cx="650875" cy="208915"/>
          </a:xfrm>
          <a:custGeom>
            <a:avLst/>
            <a:gdLst/>
            <a:ahLst/>
            <a:cxnLst/>
            <a:rect l="l" t="t" r="r" b="b"/>
            <a:pathLst>
              <a:path w="650875" h="208914">
                <a:moveTo>
                  <a:pt x="37147" y="0"/>
                </a:moveTo>
                <a:lnTo>
                  <a:pt x="0" y="23266"/>
                </a:lnTo>
                <a:lnTo>
                  <a:pt x="32943" y="68707"/>
                </a:lnTo>
                <a:lnTo>
                  <a:pt x="649160" y="208889"/>
                </a:lnTo>
                <a:lnTo>
                  <a:pt x="650278" y="141198"/>
                </a:lnTo>
                <a:lnTo>
                  <a:pt x="37147" y="0"/>
                </a:lnTo>
                <a:close/>
              </a:path>
            </a:pathLst>
          </a:custGeom>
          <a:solidFill>
            <a:srgbClr val="A1A2A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9244317" y="5759005"/>
            <a:ext cx="650875" cy="208915"/>
          </a:xfrm>
          <a:custGeom>
            <a:avLst/>
            <a:gdLst/>
            <a:ahLst/>
            <a:cxnLst/>
            <a:rect l="l" t="t" r="r" b="b"/>
            <a:pathLst>
              <a:path w="650875" h="208914">
                <a:moveTo>
                  <a:pt x="650278" y="141198"/>
                </a:moveTo>
                <a:lnTo>
                  <a:pt x="37147" y="0"/>
                </a:lnTo>
                <a:lnTo>
                  <a:pt x="0" y="23266"/>
                </a:lnTo>
                <a:lnTo>
                  <a:pt x="32943" y="68707"/>
                </a:lnTo>
                <a:lnTo>
                  <a:pt x="649160" y="208889"/>
                </a:lnTo>
                <a:lnTo>
                  <a:pt x="650278" y="141198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9356293" y="5239436"/>
            <a:ext cx="124460" cy="586105"/>
          </a:xfrm>
          <a:custGeom>
            <a:avLst/>
            <a:gdLst/>
            <a:ahLst/>
            <a:cxnLst/>
            <a:rect l="l" t="t" r="r" b="b"/>
            <a:pathLst>
              <a:path w="124459" h="586104">
                <a:moveTo>
                  <a:pt x="761" y="0"/>
                </a:moveTo>
                <a:lnTo>
                  <a:pt x="0" y="542747"/>
                </a:lnTo>
                <a:lnTo>
                  <a:pt x="74333" y="585685"/>
                </a:lnTo>
                <a:lnTo>
                  <a:pt x="123494" y="563968"/>
                </a:lnTo>
                <a:lnTo>
                  <a:pt x="124193" y="23850"/>
                </a:lnTo>
                <a:lnTo>
                  <a:pt x="761" y="0"/>
                </a:lnTo>
                <a:close/>
              </a:path>
            </a:pathLst>
          </a:custGeom>
          <a:solidFill>
            <a:srgbClr val="A1A2A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9356293" y="5239436"/>
            <a:ext cx="124460" cy="586105"/>
          </a:xfrm>
          <a:custGeom>
            <a:avLst/>
            <a:gdLst/>
            <a:ahLst/>
            <a:cxnLst/>
            <a:rect l="l" t="t" r="r" b="b"/>
            <a:pathLst>
              <a:path w="124459" h="586104">
                <a:moveTo>
                  <a:pt x="761" y="0"/>
                </a:moveTo>
                <a:lnTo>
                  <a:pt x="0" y="542747"/>
                </a:lnTo>
                <a:lnTo>
                  <a:pt x="74333" y="585685"/>
                </a:lnTo>
                <a:lnTo>
                  <a:pt x="123494" y="563968"/>
                </a:lnTo>
                <a:lnTo>
                  <a:pt x="124193" y="23850"/>
                </a:lnTo>
                <a:lnTo>
                  <a:pt x="761" y="0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9295421" y="5243499"/>
            <a:ext cx="135255" cy="581660"/>
          </a:xfrm>
          <a:custGeom>
            <a:avLst/>
            <a:gdLst/>
            <a:ahLst/>
            <a:cxnLst/>
            <a:rect l="l" t="t" r="r" b="b"/>
            <a:pathLst>
              <a:path w="135254" h="581660">
                <a:moveTo>
                  <a:pt x="10401" y="0"/>
                </a:moveTo>
                <a:lnTo>
                  <a:pt x="0" y="553110"/>
                </a:lnTo>
                <a:lnTo>
                  <a:pt x="133959" y="581583"/>
                </a:lnTo>
                <a:lnTo>
                  <a:pt x="135254" y="23926"/>
                </a:lnTo>
                <a:lnTo>
                  <a:pt x="10401" y="0"/>
                </a:lnTo>
                <a:close/>
              </a:path>
            </a:pathLst>
          </a:custGeom>
          <a:solidFill>
            <a:srgbClr val="5D5D5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9295421" y="5243499"/>
            <a:ext cx="135255" cy="581660"/>
          </a:xfrm>
          <a:custGeom>
            <a:avLst/>
            <a:gdLst/>
            <a:ahLst/>
            <a:cxnLst/>
            <a:rect l="l" t="t" r="r" b="b"/>
            <a:pathLst>
              <a:path w="135254" h="581660">
                <a:moveTo>
                  <a:pt x="10401" y="0"/>
                </a:moveTo>
                <a:lnTo>
                  <a:pt x="0" y="553110"/>
                </a:lnTo>
                <a:lnTo>
                  <a:pt x="133959" y="581583"/>
                </a:lnTo>
                <a:lnTo>
                  <a:pt x="135254" y="23926"/>
                </a:lnTo>
                <a:lnTo>
                  <a:pt x="10401" y="0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9242920" y="5782995"/>
            <a:ext cx="621665" cy="205740"/>
          </a:xfrm>
          <a:custGeom>
            <a:avLst/>
            <a:gdLst/>
            <a:ahLst/>
            <a:cxnLst/>
            <a:rect l="l" t="t" r="r" b="b"/>
            <a:pathLst>
              <a:path w="621665" h="205739">
                <a:moveTo>
                  <a:pt x="215" y="0"/>
                </a:moveTo>
                <a:lnTo>
                  <a:pt x="0" y="69011"/>
                </a:lnTo>
                <a:lnTo>
                  <a:pt x="620534" y="205384"/>
                </a:lnTo>
                <a:lnTo>
                  <a:pt x="621271" y="136906"/>
                </a:lnTo>
                <a:lnTo>
                  <a:pt x="215" y="0"/>
                </a:lnTo>
                <a:close/>
              </a:path>
            </a:pathLst>
          </a:custGeom>
          <a:solidFill>
            <a:srgbClr val="5D5D5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9242920" y="5782995"/>
            <a:ext cx="621665" cy="205740"/>
          </a:xfrm>
          <a:custGeom>
            <a:avLst/>
            <a:gdLst/>
            <a:ahLst/>
            <a:cxnLst/>
            <a:rect l="l" t="t" r="r" b="b"/>
            <a:pathLst>
              <a:path w="621665" h="205739">
                <a:moveTo>
                  <a:pt x="621271" y="136906"/>
                </a:moveTo>
                <a:lnTo>
                  <a:pt x="215" y="0"/>
                </a:lnTo>
                <a:lnTo>
                  <a:pt x="0" y="69011"/>
                </a:lnTo>
                <a:lnTo>
                  <a:pt x="620534" y="205384"/>
                </a:lnTo>
                <a:lnTo>
                  <a:pt x="621271" y="136906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9521355" y="6020765"/>
            <a:ext cx="30480" cy="90170"/>
          </a:xfrm>
          <a:custGeom>
            <a:avLst/>
            <a:gdLst/>
            <a:ahLst/>
            <a:cxnLst/>
            <a:rect l="l" t="t" r="r" b="b"/>
            <a:pathLst>
              <a:path w="30479" h="90170">
                <a:moveTo>
                  <a:pt x="30200" y="0"/>
                </a:moveTo>
                <a:lnTo>
                  <a:pt x="533" y="19875"/>
                </a:lnTo>
                <a:lnTo>
                  <a:pt x="0" y="90017"/>
                </a:lnTo>
                <a:lnTo>
                  <a:pt x="29629" y="69938"/>
                </a:lnTo>
                <a:lnTo>
                  <a:pt x="30200" y="0"/>
                </a:lnTo>
                <a:close/>
              </a:path>
            </a:pathLst>
          </a:custGeom>
          <a:solidFill>
            <a:srgbClr val="A1A2A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9521355" y="6020765"/>
            <a:ext cx="30480" cy="90170"/>
          </a:xfrm>
          <a:custGeom>
            <a:avLst/>
            <a:gdLst/>
            <a:ahLst/>
            <a:cxnLst/>
            <a:rect l="l" t="t" r="r" b="b"/>
            <a:pathLst>
              <a:path w="30479" h="90170">
                <a:moveTo>
                  <a:pt x="29629" y="69938"/>
                </a:moveTo>
                <a:lnTo>
                  <a:pt x="0" y="90017"/>
                </a:lnTo>
                <a:lnTo>
                  <a:pt x="533" y="19875"/>
                </a:lnTo>
                <a:lnTo>
                  <a:pt x="30200" y="0"/>
                </a:lnTo>
                <a:lnTo>
                  <a:pt x="29629" y="69938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7721422" y="5277205"/>
            <a:ext cx="746760" cy="537210"/>
          </a:xfrm>
          <a:custGeom>
            <a:avLst/>
            <a:gdLst/>
            <a:ahLst/>
            <a:cxnLst/>
            <a:rect l="l" t="t" r="r" b="b"/>
            <a:pathLst>
              <a:path w="746759" h="537210">
                <a:moveTo>
                  <a:pt x="0" y="0"/>
                </a:moveTo>
                <a:lnTo>
                  <a:pt x="0" y="484238"/>
                </a:lnTo>
                <a:lnTo>
                  <a:pt x="201358" y="527735"/>
                </a:lnTo>
                <a:lnTo>
                  <a:pt x="250783" y="535313"/>
                </a:lnTo>
                <a:lnTo>
                  <a:pt x="300028" y="536857"/>
                </a:lnTo>
                <a:lnTo>
                  <a:pt x="348610" y="532559"/>
                </a:lnTo>
                <a:lnTo>
                  <a:pt x="396045" y="522616"/>
                </a:lnTo>
                <a:lnTo>
                  <a:pt x="441850" y="507222"/>
                </a:lnTo>
                <a:lnTo>
                  <a:pt x="485543" y="486570"/>
                </a:lnTo>
                <a:lnTo>
                  <a:pt x="526639" y="460856"/>
                </a:lnTo>
                <a:lnTo>
                  <a:pt x="564658" y="430273"/>
                </a:lnTo>
                <a:lnTo>
                  <a:pt x="599114" y="395017"/>
                </a:lnTo>
                <a:lnTo>
                  <a:pt x="629526" y="355282"/>
                </a:lnTo>
                <a:lnTo>
                  <a:pt x="746404" y="144005"/>
                </a:lnTo>
                <a:lnTo>
                  <a:pt x="0" y="0"/>
                </a:lnTo>
                <a:close/>
              </a:path>
            </a:pathLst>
          </a:custGeom>
          <a:solidFill>
            <a:srgbClr val="D6DC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7721422" y="5277205"/>
            <a:ext cx="746760" cy="537210"/>
          </a:xfrm>
          <a:custGeom>
            <a:avLst/>
            <a:gdLst/>
            <a:ahLst/>
            <a:cxnLst/>
            <a:rect l="l" t="t" r="r" b="b"/>
            <a:pathLst>
              <a:path w="746759" h="537210">
                <a:moveTo>
                  <a:pt x="0" y="0"/>
                </a:moveTo>
                <a:lnTo>
                  <a:pt x="0" y="484238"/>
                </a:lnTo>
                <a:lnTo>
                  <a:pt x="201358" y="527735"/>
                </a:lnTo>
                <a:lnTo>
                  <a:pt x="250783" y="535313"/>
                </a:lnTo>
                <a:lnTo>
                  <a:pt x="300028" y="536857"/>
                </a:lnTo>
                <a:lnTo>
                  <a:pt x="348610" y="532559"/>
                </a:lnTo>
                <a:lnTo>
                  <a:pt x="396045" y="522616"/>
                </a:lnTo>
                <a:lnTo>
                  <a:pt x="441850" y="507222"/>
                </a:lnTo>
                <a:lnTo>
                  <a:pt x="485543" y="486570"/>
                </a:lnTo>
                <a:lnTo>
                  <a:pt x="526639" y="460856"/>
                </a:lnTo>
                <a:lnTo>
                  <a:pt x="564658" y="430273"/>
                </a:lnTo>
                <a:lnTo>
                  <a:pt x="599114" y="395017"/>
                </a:lnTo>
                <a:lnTo>
                  <a:pt x="629526" y="355282"/>
                </a:lnTo>
                <a:lnTo>
                  <a:pt x="746404" y="144005"/>
                </a:lnTo>
                <a:lnTo>
                  <a:pt x="0" y="0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7661579" y="5282196"/>
            <a:ext cx="768350" cy="537210"/>
          </a:xfrm>
          <a:custGeom>
            <a:avLst/>
            <a:gdLst/>
            <a:ahLst/>
            <a:cxnLst/>
            <a:rect l="l" t="t" r="r" b="b"/>
            <a:pathLst>
              <a:path w="768350" h="537210">
                <a:moveTo>
                  <a:pt x="0" y="0"/>
                </a:moveTo>
                <a:lnTo>
                  <a:pt x="0" y="484238"/>
                </a:lnTo>
                <a:lnTo>
                  <a:pt x="201358" y="527735"/>
                </a:lnTo>
                <a:lnTo>
                  <a:pt x="247052" y="534847"/>
                </a:lnTo>
                <a:lnTo>
                  <a:pt x="293915" y="536936"/>
                </a:lnTo>
                <a:lnTo>
                  <a:pt x="341217" y="534212"/>
                </a:lnTo>
                <a:lnTo>
                  <a:pt x="388232" y="526880"/>
                </a:lnTo>
                <a:lnTo>
                  <a:pt x="434232" y="515148"/>
                </a:lnTo>
                <a:lnTo>
                  <a:pt x="478488" y="499223"/>
                </a:lnTo>
                <a:lnTo>
                  <a:pt x="520274" y="479312"/>
                </a:lnTo>
                <a:lnTo>
                  <a:pt x="558862" y="455623"/>
                </a:lnTo>
                <a:lnTo>
                  <a:pt x="593523" y="428362"/>
                </a:lnTo>
                <a:lnTo>
                  <a:pt x="623531" y="397738"/>
                </a:lnTo>
                <a:lnTo>
                  <a:pt x="648157" y="363956"/>
                </a:lnTo>
                <a:lnTo>
                  <a:pt x="767956" y="149758"/>
                </a:lnTo>
                <a:lnTo>
                  <a:pt x="0" y="0"/>
                </a:lnTo>
                <a:close/>
              </a:path>
            </a:pathLst>
          </a:custGeom>
          <a:solidFill>
            <a:srgbClr val="B9C2E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7661579" y="5282196"/>
            <a:ext cx="768350" cy="537210"/>
          </a:xfrm>
          <a:custGeom>
            <a:avLst/>
            <a:gdLst/>
            <a:ahLst/>
            <a:cxnLst/>
            <a:rect l="l" t="t" r="r" b="b"/>
            <a:pathLst>
              <a:path w="768350" h="537210">
                <a:moveTo>
                  <a:pt x="0" y="0"/>
                </a:moveTo>
                <a:lnTo>
                  <a:pt x="0" y="484238"/>
                </a:lnTo>
                <a:lnTo>
                  <a:pt x="201358" y="527735"/>
                </a:lnTo>
                <a:lnTo>
                  <a:pt x="247052" y="534847"/>
                </a:lnTo>
                <a:lnTo>
                  <a:pt x="293915" y="536936"/>
                </a:lnTo>
                <a:lnTo>
                  <a:pt x="341217" y="534212"/>
                </a:lnTo>
                <a:lnTo>
                  <a:pt x="388232" y="526880"/>
                </a:lnTo>
                <a:lnTo>
                  <a:pt x="434232" y="515148"/>
                </a:lnTo>
                <a:lnTo>
                  <a:pt x="478488" y="499223"/>
                </a:lnTo>
                <a:lnTo>
                  <a:pt x="520274" y="479312"/>
                </a:lnTo>
                <a:lnTo>
                  <a:pt x="558862" y="455623"/>
                </a:lnTo>
                <a:lnTo>
                  <a:pt x="593523" y="428362"/>
                </a:lnTo>
                <a:lnTo>
                  <a:pt x="623531" y="397738"/>
                </a:lnTo>
                <a:lnTo>
                  <a:pt x="648157" y="363956"/>
                </a:lnTo>
                <a:lnTo>
                  <a:pt x="767956" y="149758"/>
                </a:lnTo>
                <a:lnTo>
                  <a:pt x="0" y="0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9358756" y="4850574"/>
            <a:ext cx="615950" cy="442595"/>
          </a:xfrm>
          <a:custGeom>
            <a:avLst/>
            <a:gdLst/>
            <a:ahLst/>
            <a:cxnLst/>
            <a:rect l="l" t="t" r="r" b="b"/>
            <a:pathLst>
              <a:path w="615950" h="442595">
                <a:moveTo>
                  <a:pt x="0" y="0"/>
                </a:moveTo>
                <a:lnTo>
                  <a:pt x="0" y="399402"/>
                </a:lnTo>
                <a:lnTo>
                  <a:pt x="166077" y="435279"/>
                </a:lnTo>
                <a:lnTo>
                  <a:pt x="217030" y="442313"/>
                </a:lnTo>
                <a:lnTo>
                  <a:pt x="267593" y="441629"/>
                </a:lnTo>
                <a:lnTo>
                  <a:pt x="316990" y="433542"/>
                </a:lnTo>
                <a:lnTo>
                  <a:pt x="364442" y="418366"/>
                </a:lnTo>
                <a:lnTo>
                  <a:pt x="409171" y="396414"/>
                </a:lnTo>
                <a:lnTo>
                  <a:pt x="450399" y="367999"/>
                </a:lnTo>
                <a:lnTo>
                  <a:pt x="487347" y="333437"/>
                </a:lnTo>
                <a:lnTo>
                  <a:pt x="519239" y="293039"/>
                </a:lnTo>
                <a:lnTo>
                  <a:pt x="615645" y="118783"/>
                </a:lnTo>
                <a:lnTo>
                  <a:pt x="0" y="0"/>
                </a:lnTo>
                <a:close/>
              </a:path>
            </a:pathLst>
          </a:custGeom>
          <a:solidFill>
            <a:srgbClr val="A1A2A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9358756" y="4850574"/>
            <a:ext cx="615950" cy="442595"/>
          </a:xfrm>
          <a:custGeom>
            <a:avLst/>
            <a:gdLst/>
            <a:ahLst/>
            <a:cxnLst/>
            <a:rect l="l" t="t" r="r" b="b"/>
            <a:pathLst>
              <a:path w="615950" h="442595">
                <a:moveTo>
                  <a:pt x="0" y="0"/>
                </a:moveTo>
                <a:lnTo>
                  <a:pt x="0" y="399402"/>
                </a:lnTo>
                <a:lnTo>
                  <a:pt x="166077" y="435279"/>
                </a:lnTo>
                <a:lnTo>
                  <a:pt x="217030" y="442313"/>
                </a:lnTo>
                <a:lnTo>
                  <a:pt x="267593" y="441629"/>
                </a:lnTo>
                <a:lnTo>
                  <a:pt x="316990" y="433542"/>
                </a:lnTo>
                <a:lnTo>
                  <a:pt x="364442" y="418366"/>
                </a:lnTo>
                <a:lnTo>
                  <a:pt x="409171" y="396414"/>
                </a:lnTo>
                <a:lnTo>
                  <a:pt x="450399" y="367999"/>
                </a:lnTo>
                <a:lnTo>
                  <a:pt x="487347" y="333437"/>
                </a:lnTo>
                <a:lnTo>
                  <a:pt x="519239" y="293039"/>
                </a:lnTo>
                <a:lnTo>
                  <a:pt x="615645" y="118783"/>
                </a:lnTo>
                <a:lnTo>
                  <a:pt x="0" y="0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9309404" y="4854689"/>
            <a:ext cx="633730" cy="442595"/>
          </a:xfrm>
          <a:custGeom>
            <a:avLst/>
            <a:gdLst/>
            <a:ahLst/>
            <a:cxnLst/>
            <a:rect l="l" t="t" r="r" b="b"/>
            <a:pathLst>
              <a:path w="633729" h="442595">
                <a:moveTo>
                  <a:pt x="0" y="0"/>
                </a:moveTo>
                <a:lnTo>
                  <a:pt x="0" y="399402"/>
                </a:lnTo>
                <a:lnTo>
                  <a:pt x="166077" y="435279"/>
                </a:lnTo>
                <a:lnTo>
                  <a:pt x="212296" y="441884"/>
                </a:lnTo>
                <a:lnTo>
                  <a:pt x="259754" y="442357"/>
                </a:lnTo>
                <a:lnTo>
                  <a:pt x="307356" y="437010"/>
                </a:lnTo>
                <a:lnTo>
                  <a:pt x="354007" y="426156"/>
                </a:lnTo>
                <a:lnTo>
                  <a:pt x="398609" y="410107"/>
                </a:lnTo>
                <a:lnTo>
                  <a:pt x="440067" y="389175"/>
                </a:lnTo>
                <a:lnTo>
                  <a:pt x="477286" y="363672"/>
                </a:lnTo>
                <a:lnTo>
                  <a:pt x="509168" y="333910"/>
                </a:lnTo>
                <a:lnTo>
                  <a:pt x="534619" y="300202"/>
                </a:lnTo>
                <a:lnTo>
                  <a:pt x="633425" y="123532"/>
                </a:lnTo>
                <a:lnTo>
                  <a:pt x="0" y="0"/>
                </a:lnTo>
                <a:close/>
              </a:path>
            </a:pathLst>
          </a:custGeom>
          <a:solidFill>
            <a:srgbClr val="5D5D5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9309404" y="4854689"/>
            <a:ext cx="633730" cy="442595"/>
          </a:xfrm>
          <a:custGeom>
            <a:avLst/>
            <a:gdLst/>
            <a:ahLst/>
            <a:cxnLst/>
            <a:rect l="l" t="t" r="r" b="b"/>
            <a:pathLst>
              <a:path w="633729" h="442595">
                <a:moveTo>
                  <a:pt x="0" y="0"/>
                </a:moveTo>
                <a:lnTo>
                  <a:pt x="0" y="399402"/>
                </a:lnTo>
                <a:lnTo>
                  <a:pt x="166077" y="435279"/>
                </a:lnTo>
                <a:lnTo>
                  <a:pt x="212296" y="441884"/>
                </a:lnTo>
                <a:lnTo>
                  <a:pt x="259754" y="442357"/>
                </a:lnTo>
                <a:lnTo>
                  <a:pt x="307356" y="437010"/>
                </a:lnTo>
                <a:lnTo>
                  <a:pt x="354007" y="426156"/>
                </a:lnTo>
                <a:lnTo>
                  <a:pt x="398609" y="410107"/>
                </a:lnTo>
                <a:lnTo>
                  <a:pt x="440067" y="389175"/>
                </a:lnTo>
                <a:lnTo>
                  <a:pt x="477286" y="363672"/>
                </a:lnTo>
                <a:lnTo>
                  <a:pt x="509168" y="333910"/>
                </a:lnTo>
                <a:lnTo>
                  <a:pt x="534619" y="300202"/>
                </a:lnTo>
                <a:lnTo>
                  <a:pt x="633425" y="123532"/>
                </a:lnTo>
                <a:lnTo>
                  <a:pt x="0" y="0"/>
                </a:lnTo>
                <a:close/>
              </a:path>
            </a:pathLst>
          </a:custGeom>
          <a:ln w="4114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7588224" y="4964823"/>
            <a:ext cx="2146935" cy="484505"/>
          </a:xfrm>
          <a:custGeom>
            <a:avLst/>
            <a:gdLst/>
            <a:ahLst/>
            <a:cxnLst/>
            <a:rect l="l" t="t" r="r" b="b"/>
            <a:pathLst>
              <a:path w="2146934" h="484504">
                <a:moveTo>
                  <a:pt x="1341412" y="0"/>
                </a:moveTo>
                <a:lnTo>
                  <a:pt x="0" y="243700"/>
                </a:lnTo>
                <a:lnTo>
                  <a:pt x="1447" y="313791"/>
                </a:lnTo>
                <a:lnTo>
                  <a:pt x="901395" y="484327"/>
                </a:lnTo>
                <a:lnTo>
                  <a:pt x="2146706" y="119900"/>
                </a:lnTo>
                <a:lnTo>
                  <a:pt x="2142871" y="53301"/>
                </a:lnTo>
                <a:lnTo>
                  <a:pt x="1341412" y="0"/>
                </a:lnTo>
                <a:close/>
              </a:path>
            </a:pathLst>
          </a:custGeom>
          <a:solidFill>
            <a:srgbClr val="D6DC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7588224" y="4964823"/>
            <a:ext cx="2146935" cy="484505"/>
          </a:xfrm>
          <a:custGeom>
            <a:avLst/>
            <a:gdLst/>
            <a:ahLst/>
            <a:cxnLst/>
            <a:rect l="l" t="t" r="r" b="b"/>
            <a:pathLst>
              <a:path w="2146934" h="484504">
                <a:moveTo>
                  <a:pt x="1447" y="313791"/>
                </a:moveTo>
                <a:lnTo>
                  <a:pt x="0" y="243700"/>
                </a:lnTo>
                <a:lnTo>
                  <a:pt x="1341412" y="0"/>
                </a:lnTo>
                <a:lnTo>
                  <a:pt x="2142871" y="53301"/>
                </a:lnTo>
                <a:lnTo>
                  <a:pt x="2146706" y="119900"/>
                </a:lnTo>
                <a:lnTo>
                  <a:pt x="901395" y="484327"/>
                </a:lnTo>
                <a:lnTo>
                  <a:pt x="1447" y="313791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8484387" y="4902250"/>
            <a:ext cx="1662430" cy="547370"/>
          </a:xfrm>
          <a:custGeom>
            <a:avLst/>
            <a:gdLst/>
            <a:ahLst/>
            <a:cxnLst/>
            <a:rect l="l" t="t" r="r" b="b"/>
            <a:pathLst>
              <a:path w="1662429" h="547370">
                <a:moveTo>
                  <a:pt x="1658429" y="0"/>
                </a:moveTo>
                <a:lnTo>
                  <a:pt x="445236" y="62572"/>
                </a:lnTo>
                <a:lnTo>
                  <a:pt x="0" y="143459"/>
                </a:lnTo>
                <a:lnTo>
                  <a:pt x="0" y="545909"/>
                </a:lnTo>
                <a:lnTo>
                  <a:pt x="5232" y="546900"/>
                </a:lnTo>
                <a:lnTo>
                  <a:pt x="1662252" y="66598"/>
                </a:lnTo>
                <a:lnTo>
                  <a:pt x="1658429" y="0"/>
                </a:lnTo>
                <a:close/>
              </a:path>
            </a:pathLst>
          </a:custGeom>
          <a:solidFill>
            <a:srgbClr val="CC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8484387" y="4902250"/>
            <a:ext cx="1662430" cy="547370"/>
          </a:xfrm>
          <a:custGeom>
            <a:avLst/>
            <a:gdLst/>
            <a:ahLst/>
            <a:cxnLst/>
            <a:rect l="l" t="t" r="r" b="b"/>
            <a:pathLst>
              <a:path w="1662429" h="547370">
                <a:moveTo>
                  <a:pt x="1658429" y="0"/>
                </a:moveTo>
                <a:lnTo>
                  <a:pt x="445236" y="62572"/>
                </a:lnTo>
                <a:lnTo>
                  <a:pt x="0" y="143459"/>
                </a:lnTo>
                <a:lnTo>
                  <a:pt x="0" y="545909"/>
                </a:lnTo>
                <a:lnTo>
                  <a:pt x="5232" y="546900"/>
                </a:lnTo>
                <a:lnTo>
                  <a:pt x="1662252" y="66598"/>
                </a:lnTo>
                <a:lnTo>
                  <a:pt x="1658429" y="0"/>
                </a:lnTo>
                <a:close/>
              </a:path>
            </a:pathLst>
          </a:custGeom>
          <a:ln w="4546">
            <a:solidFill>
              <a:srgbClr val="4B3D3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7589177" y="4780750"/>
            <a:ext cx="2545080" cy="600075"/>
          </a:xfrm>
          <a:custGeom>
            <a:avLst/>
            <a:gdLst/>
            <a:ahLst/>
            <a:cxnLst/>
            <a:rect l="l" t="t" r="r" b="b"/>
            <a:pathLst>
              <a:path w="2545079" h="600075">
                <a:moveTo>
                  <a:pt x="1739798" y="0"/>
                </a:moveTo>
                <a:lnTo>
                  <a:pt x="0" y="428980"/>
                </a:lnTo>
                <a:lnTo>
                  <a:pt x="894486" y="599909"/>
                </a:lnTo>
                <a:lnTo>
                  <a:pt x="2545092" y="119900"/>
                </a:lnTo>
                <a:lnTo>
                  <a:pt x="1739798" y="0"/>
                </a:lnTo>
                <a:close/>
              </a:path>
            </a:pathLst>
          </a:custGeom>
          <a:solidFill>
            <a:srgbClr val="B9C2E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7589177" y="4780750"/>
            <a:ext cx="2545080" cy="600075"/>
          </a:xfrm>
          <a:custGeom>
            <a:avLst/>
            <a:gdLst/>
            <a:ahLst/>
            <a:cxnLst/>
            <a:rect l="l" t="t" r="r" b="b"/>
            <a:pathLst>
              <a:path w="2545079" h="600075">
                <a:moveTo>
                  <a:pt x="0" y="428980"/>
                </a:moveTo>
                <a:lnTo>
                  <a:pt x="1739798" y="0"/>
                </a:lnTo>
                <a:lnTo>
                  <a:pt x="2545092" y="119900"/>
                </a:lnTo>
                <a:lnTo>
                  <a:pt x="894486" y="599909"/>
                </a:lnTo>
                <a:lnTo>
                  <a:pt x="0" y="428980"/>
                </a:lnTo>
                <a:close/>
              </a:path>
            </a:pathLst>
          </a:custGeom>
          <a:ln w="4991">
            <a:solidFill>
              <a:srgbClr val="3C404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486009" y="3866210"/>
            <a:ext cx="3808864" cy="333232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5916752" y="5228767"/>
            <a:ext cx="520217" cy="5207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5947054" y="5259108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39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6078181" y="5351983"/>
            <a:ext cx="199390" cy="292735"/>
          </a:xfrm>
          <a:custGeom>
            <a:avLst/>
            <a:gdLst/>
            <a:ahLst/>
            <a:cxnLst/>
            <a:rect l="l" t="t" r="r" b="b"/>
            <a:pathLst>
              <a:path w="199389" h="292735">
                <a:moveTo>
                  <a:pt x="13462" y="222605"/>
                </a:moveTo>
                <a:lnTo>
                  <a:pt x="0" y="272173"/>
                </a:lnTo>
                <a:lnTo>
                  <a:pt x="57650" y="290506"/>
                </a:lnTo>
                <a:lnTo>
                  <a:pt x="83820" y="292163"/>
                </a:lnTo>
                <a:lnTo>
                  <a:pt x="132098" y="285677"/>
                </a:lnTo>
                <a:lnTo>
                  <a:pt x="168449" y="267657"/>
                </a:lnTo>
                <a:lnTo>
                  <a:pt x="191365" y="240262"/>
                </a:lnTo>
                <a:lnTo>
                  <a:pt x="191427" y="239991"/>
                </a:lnTo>
                <a:lnTo>
                  <a:pt x="79032" y="239991"/>
                </a:lnTo>
                <a:lnTo>
                  <a:pt x="59076" y="238130"/>
                </a:lnTo>
                <a:lnTo>
                  <a:pt x="40546" y="233579"/>
                </a:lnTo>
                <a:lnTo>
                  <a:pt x="24866" y="227888"/>
                </a:lnTo>
                <a:lnTo>
                  <a:pt x="13462" y="222605"/>
                </a:lnTo>
                <a:close/>
              </a:path>
              <a:path w="199389" h="292735">
                <a:moveTo>
                  <a:pt x="185665" y="52171"/>
                </a:moveTo>
                <a:lnTo>
                  <a:pt x="81216" y="52171"/>
                </a:lnTo>
                <a:lnTo>
                  <a:pt x="99452" y="54406"/>
                </a:lnTo>
                <a:lnTo>
                  <a:pt x="112477" y="60596"/>
                </a:lnTo>
                <a:lnTo>
                  <a:pt x="120292" y="69964"/>
                </a:lnTo>
                <a:lnTo>
                  <a:pt x="122897" y="81737"/>
                </a:lnTo>
                <a:lnTo>
                  <a:pt x="118142" y="96861"/>
                </a:lnTo>
                <a:lnTo>
                  <a:pt x="106019" y="106849"/>
                </a:lnTo>
                <a:lnTo>
                  <a:pt x="89743" y="112435"/>
                </a:lnTo>
                <a:lnTo>
                  <a:pt x="72529" y="114350"/>
                </a:lnTo>
                <a:lnTo>
                  <a:pt x="46901" y="114350"/>
                </a:lnTo>
                <a:lnTo>
                  <a:pt x="46901" y="161734"/>
                </a:lnTo>
                <a:lnTo>
                  <a:pt x="73825" y="161734"/>
                </a:lnTo>
                <a:lnTo>
                  <a:pt x="94989" y="164139"/>
                </a:lnTo>
                <a:lnTo>
                  <a:pt x="113183" y="171518"/>
                </a:lnTo>
                <a:lnTo>
                  <a:pt x="125922" y="184114"/>
                </a:lnTo>
                <a:lnTo>
                  <a:pt x="130721" y="202171"/>
                </a:lnTo>
                <a:lnTo>
                  <a:pt x="127470" y="217065"/>
                </a:lnTo>
                <a:lnTo>
                  <a:pt x="117744" y="229068"/>
                </a:lnTo>
                <a:lnTo>
                  <a:pt x="101585" y="237077"/>
                </a:lnTo>
                <a:lnTo>
                  <a:pt x="79032" y="239991"/>
                </a:lnTo>
                <a:lnTo>
                  <a:pt x="191427" y="239991"/>
                </a:lnTo>
                <a:lnTo>
                  <a:pt x="199339" y="205651"/>
                </a:lnTo>
                <a:lnTo>
                  <a:pt x="194535" y="180181"/>
                </a:lnTo>
                <a:lnTo>
                  <a:pt x="181425" y="159726"/>
                </a:lnTo>
                <a:lnTo>
                  <a:pt x="161963" y="145059"/>
                </a:lnTo>
                <a:lnTo>
                  <a:pt x="138099" y="136956"/>
                </a:lnTo>
                <a:lnTo>
                  <a:pt x="138099" y="136093"/>
                </a:lnTo>
                <a:lnTo>
                  <a:pt x="160835" y="124914"/>
                </a:lnTo>
                <a:lnTo>
                  <a:pt x="176974" y="109945"/>
                </a:lnTo>
                <a:lnTo>
                  <a:pt x="186598" y="91635"/>
                </a:lnTo>
                <a:lnTo>
                  <a:pt x="189788" y="70434"/>
                </a:lnTo>
                <a:lnTo>
                  <a:pt x="185665" y="52171"/>
                </a:lnTo>
                <a:close/>
              </a:path>
              <a:path w="199389" h="292735">
                <a:moveTo>
                  <a:pt x="95973" y="0"/>
                </a:moveTo>
                <a:lnTo>
                  <a:pt x="69328" y="1801"/>
                </a:lnTo>
                <a:lnTo>
                  <a:pt x="45000" y="6578"/>
                </a:lnTo>
                <a:lnTo>
                  <a:pt x="24338" y="13394"/>
                </a:lnTo>
                <a:lnTo>
                  <a:pt x="8686" y="21310"/>
                </a:lnTo>
                <a:lnTo>
                  <a:pt x="22148" y="69138"/>
                </a:lnTo>
                <a:lnTo>
                  <a:pt x="33085" y="63551"/>
                </a:lnTo>
                <a:lnTo>
                  <a:pt x="47444" y="58045"/>
                </a:lnTo>
                <a:lnTo>
                  <a:pt x="63921" y="53844"/>
                </a:lnTo>
                <a:lnTo>
                  <a:pt x="81216" y="52171"/>
                </a:lnTo>
                <a:lnTo>
                  <a:pt x="185665" y="52171"/>
                </a:lnTo>
                <a:lnTo>
                  <a:pt x="183618" y="43103"/>
                </a:lnTo>
                <a:lnTo>
                  <a:pt x="165517" y="20705"/>
                </a:lnTo>
                <a:lnTo>
                  <a:pt x="136098" y="5563"/>
                </a:lnTo>
                <a:lnTo>
                  <a:pt x="95973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518602" y="6971794"/>
            <a:ext cx="1108951" cy="3363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2264295" y="6983666"/>
            <a:ext cx="80645" cy="88900"/>
          </a:xfrm>
          <a:custGeom>
            <a:avLst/>
            <a:gdLst/>
            <a:ahLst/>
            <a:cxnLst/>
            <a:rect l="l" t="t" r="r" b="b"/>
            <a:pathLst>
              <a:path w="80644" h="88900">
                <a:moveTo>
                  <a:pt x="50292" y="0"/>
                </a:moveTo>
                <a:lnTo>
                  <a:pt x="14033" y="12052"/>
                </a:lnTo>
                <a:lnTo>
                  <a:pt x="0" y="45554"/>
                </a:lnTo>
                <a:lnTo>
                  <a:pt x="1152" y="55832"/>
                </a:lnTo>
                <a:lnTo>
                  <a:pt x="31372" y="86344"/>
                </a:lnTo>
                <a:lnTo>
                  <a:pt x="48983" y="88747"/>
                </a:lnTo>
                <a:lnTo>
                  <a:pt x="52247" y="88671"/>
                </a:lnTo>
                <a:lnTo>
                  <a:pt x="80137" y="79527"/>
                </a:lnTo>
                <a:lnTo>
                  <a:pt x="76591" y="73317"/>
                </a:lnTo>
                <a:lnTo>
                  <a:pt x="41084" y="73317"/>
                </a:lnTo>
                <a:lnTo>
                  <a:pt x="33578" y="70942"/>
                </a:lnTo>
                <a:lnTo>
                  <a:pt x="21158" y="61048"/>
                </a:lnTo>
                <a:lnTo>
                  <a:pt x="17957" y="54114"/>
                </a:lnTo>
                <a:lnTo>
                  <a:pt x="17564" y="36220"/>
                </a:lnTo>
                <a:lnTo>
                  <a:pt x="20447" y="29171"/>
                </a:lnTo>
                <a:lnTo>
                  <a:pt x="32423" y="18872"/>
                </a:lnTo>
                <a:lnTo>
                  <a:pt x="39827" y="16192"/>
                </a:lnTo>
                <a:lnTo>
                  <a:pt x="51181" y="15938"/>
                </a:lnTo>
                <a:lnTo>
                  <a:pt x="74577" y="15938"/>
                </a:lnTo>
                <a:lnTo>
                  <a:pt x="78562" y="8077"/>
                </a:lnTo>
                <a:lnTo>
                  <a:pt x="74269" y="5511"/>
                </a:lnTo>
                <a:lnTo>
                  <a:pt x="69723" y="3581"/>
                </a:lnTo>
                <a:lnTo>
                  <a:pt x="60121" y="1015"/>
                </a:lnTo>
                <a:lnTo>
                  <a:pt x="55245" y="253"/>
                </a:lnTo>
                <a:lnTo>
                  <a:pt x="50292" y="0"/>
                </a:lnTo>
                <a:close/>
              </a:path>
              <a:path w="80644" h="88900">
                <a:moveTo>
                  <a:pt x="72974" y="66979"/>
                </a:moveTo>
                <a:lnTo>
                  <a:pt x="70789" y="68008"/>
                </a:lnTo>
                <a:lnTo>
                  <a:pt x="69646" y="68503"/>
                </a:lnTo>
                <a:lnTo>
                  <a:pt x="68516" y="69024"/>
                </a:lnTo>
                <a:lnTo>
                  <a:pt x="41084" y="73317"/>
                </a:lnTo>
                <a:lnTo>
                  <a:pt x="76591" y="73317"/>
                </a:lnTo>
                <a:lnTo>
                  <a:pt x="72974" y="66979"/>
                </a:lnTo>
                <a:close/>
              </a:path>
              <a:path w="80644" h="88900">
                <a:moveTo>
                  <a:pt x="74577" y="15938"/>
                </a:moveTo>
                <a:lnTo>
                  <a:pt x="51181" y="15938"/>
                </a:lnTo>
                <a:lnTo>
                  <a:pt x="53848" y="16128"/>
                </a:lnTo>
                <a:lnTo>
                  <a:pt x="59423" y="16967"/>
                </a:lnTo>
                <a:lnTo>
                  <a:pt x="71958" y="21107"/>
                </a:lnTo>
                <a:lnTo>
                  <a:pt x="74577" y="1593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2346718" y="6984695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69" h="85725">
                <a:moveTo>
                  <a:pt x="46489" y="14262"/>
                </a:moveTo>
                <a:lnTo>
                  <a:pt x="30721" y="14262"/>
                </a:lnTo>
                <a:lnTo>
                  <a:pt x="32283" y="85166"/>
                </a:lnTo>
                <a:lnTo>
                  <a:pt x="48044" y="84823"/>
                </a:lnTo>
                <a:lnTo>
                  <a:pt x="46489" y="14262"/>
                </a:lnTo>
                <a:close/>
              </a:path>
              <a:path w="77469" h="85725">
                <a:moveTo>
                  <a:pt x="76619" y="0"/>
                </a:moveTo>
                <a:lnTo>
                  <a:pt x="0" y="1701"/>
                </a:lnTo>
                <a:lnTo>
                  <a:pt x="292" y="14947"/>
                </a:lnTo>
                <a:lnTo>
                  <a:pt x="30721" y="14262"/>
                </a:lnTo>
                <a:lnTo>
                  <a:pt x="46489" y="14262"/>
                </a:lnTo>
                <a:lnTo>
                  <a:pt x="46482" y="13919"/>
                </a:lnTo>
                <a:lnTo>
                  <a:pt x="76911" y="13246"/>
                </a:lnTo>
                <a:lnTo>
                  <a:pt x="7661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2424417" y="6981507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303" y="18541"/>
                </a:lnTo>
                <a:lnTo>
                  <a:pt x="177" y="44348"/>
                </a:lnTo>
                <a:lnTo>
                  <a:pt x="0" y="44538"/>
                </a:lnTo>
                <a:lnTo>
                  <a:pt x="21408" y="82233"/>
                </a:lnTo>
                <a:lnTo>
                  <a:pt x="46647" y="88684"/>
                </a:lnTo>
                <a:lnTo>
                  <a:pt x="46824" y="88315"/>
                </a:lnTo>
                <a:lnTo>
                  <a:pt x="55723" y="87345"/>
                </a:lnTo>
                <a:lnTo>
                  <a:pt x="63957" y="84851"/>
                </a:lnTo>
                <a:lnTo>
                  <a:pt x="71524" y="80829"/>
                </a:lnTo>
                <a:lnTo>
                  <a:pt x="78443" y="75247"/>
                </a:lnTo>
                <a:lnTo>
                  <a:pt x="38557" y="75247"/>
                </a:lnTo>
                <a:lnTo>
                  <a:pt x="31940" y="72593"/>
                </a:lnTo>
                <a:lnTo>
                  <a:pt x="20701" y="61582"/>
                </a:lnTo>
                <a:lnTo>
                  <a:pt x="17792" y="54368"/>
                </a:lnTo>
                <a:lnTo>
                  <a:pt x="17399" y="36347"/>
                </a:lnTo>
                <a:lnTo>
                  <a:pt x="19799" y="28917"/>
                </a:lnTo>
                <a:lnTo>
                  <a:pt x="29819" y="17322"/>
                </a:lnTo>
                <a:lnTo>
                  <a:pt x="36423" y="14287"/>
                </a:lnTo>
                <a:lnTo>
                  <a:pt x="44818" y="13970"/>
                </a:lnTo>
                <a:lnTo>
                  <a:pt x="53022" y="13792"/>
                </a:lnTo>
                <a:lnTo>
                  <a:pt x="79390" y="13792"/>
                </a:lnTo>
                <a:lnTo>
                  <a:pt x="76365" y="10820"/>
                </a:lnTo>
                <a:lnTo>
                  <a:pt x="69097" y="6007"/>
                </a:lnTo>
                <a:lnTo>
                  <a:pt x="61394" y="2600"/>
                </a:lnTo>
                <a:lnTo>
                  <a:pt x="53258" y="597"/>
                </a:lnTo>
                <a:lnTo>
                  <a:pt x="44691" y="0"/>
                </a:lnTo>
                <a:close/>
              </a:path>
              <a:path w="91439" h="88900">
                <a:moveTo>
                  <a:pt x="79390" y="13792"/>
                </a:moveTo>
                <a:lnTo>
                  <a:pt x="53022" y="13792"/>
                </a:lnTo>
                <a:lnTo>
                  <a:pt x="59817" y="16548"/>
                </a:lnTo>
                <a:lnTo>
                  <a:pt x="70586" y="27914"/>
                </a:lnTo>
                <a:lnTo>
                  <a:pt x="73380" y="35229"/>
                </a:lnTo>
                <a:lnTo>
                  <a:pt x="73774" y="53124"/>
                </a:lnTo>
                <a:lnTo>
                  <a:pt x="71145" y="60464"/>
                </a:lnTo>
                <a:lnTo>
                  <a:pt x="60286" y="71958"/>
                </a:lnTo>
                <a:lnTo>
                  <a:pt x="53771" y="74917"/>
                </a:lnTo>
                <a:lnTo>
                  <a:pt x="38557" y="75247"/>
                </a:lnTo>
                <a:lnTo>
                  <a:pt x="78443" y="75247"/>
                </a:lnTo>
                <a:lnTo>
                  <a:pt x="84144" y="68488"/>
                </a:lnTo>
                <a:lnTo>
                  <a:pt x="88166" y="60767"/>
                </a:lnTo>
                <a:lnTo>
                  <a:pt x="90488" y="52111"/>
                </a:lnTo>
                <a:lnTo>
                  <a:pt x="91109" y="42341"/>
                </a:lnTo>
                <a:lnTo>
                  <a:pt x="89952" y="32685"/>
                </a:lnTo>
                <a:lnTo>
                  <a:pt x="87109" y="24214"/>
                </a:lnTo>
                <a:lnTo>
                  <a:pt x="82580" y="16926"/>
                </a:lnTo>
                <a:lnTo>
                  <a:pt x="79390" y="137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2515908" y="6980985"/>
            <a:ext cx="77470" cy="86995"/>
          </a:xfrm>
          <a:custGeom>
            <a:avLst/>
            <a:gdLst/>
            <a:ahLst/>
            <a:cxnLst/>
            <a:rect l="l" t="t" r="r" b="b"/>
            <a:pathLst>
              <a:path w="77469" h="86995">
                <a:moveTo>
                  <a:pt x="39696" y="14401"/>
                </a:moveTo>
                <a:lnTo>
                  <a:pt x="22885" y="14401"/>
                </a:lnTo>
                <a:lnTo>
                  <a:pt x="0" y="85851"/>
                </a:lnTo>
                <a:lnTo>
                  <a:pt x="16319" y="86398"/>
                </a:lnTo>
                <a:lnTo>
                  <a:pt x="37096" y="17894"/>
                </a:lnTo>
                <a:lnTo>
                  <a:pt x="37236" y="17411"/>
                </a:lnTo>
                <a:lnTo>
                  <a:pt x="37452" y="17170"/>
                </a:lnTo>
                <a:lnTo>
                  <a:pt x="37909" y="16319"/>
                </a:lnTo>
                <a:lnTo>
                  <a:pt x="38468" y="15570"/>
                </a:lnTo>
                <a:lnTo>
                  <a:pt x="39696" y="14401"/>
                </a:lnTo>
                <a:close/>
              </a:path>
              <a:path w="77469" h="86995">
                <a:moveTo>
                  <a:pt x="75432" y="13588"/>
                </a:moveTo>
                <a:lnTo>
                  <a:pt x="59664" y="13588"/>
                </a:lnTo>
                <a:lnTo>
                  <a:pt x="61226" y="84493"/>
                </a:lnTo>
                <a:lnTo>
                  <a:pt x="76987" y="84150"/>
                </a:lnTo>
                <a:lnTo>
                  <a:pt x="75432" y="13588"/>
                </a:lnTo>
                <a:close/>
              </a:path>
              <a:path w="77469" h="86995">
                <a:moveTo>
                  <a:pt x="75133" y="0"/>
                </a:moveTo>
                <a:lnTo>
                  <a:pt x="12814" y="1384"/>
                </a:lnTo>
                <a:lnTo>
                  <a:pt x="13106" y="14617"/>
                </a:lnTo>
                <a:lnTo>
                  <a:pt x="22885" y="14401"/>
                </a:lnTo>
                <a:lnTo>
                  <a:pt x="39696" y="14401"/>
                </a:lnTo>
                <a:lnTo>
                  <a:pt x="40944" y="14008"/>
                </a:lnTo>
                <a:lnTo>
                  <a:pt x="59664" y="13588"/>
                </a:lnTo>
                <a:lnTo>
                  <a:pt x="75432" y="13588"/>
                </a:lnTo>
                <a:lnTo>
                  <a:pt x="7513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2600477" y="7048812"/>
            <a:ext cx="25400" cy="24765"/>
          </a:xfrm>
          <a:custGeom>
            <a:avLst/>
            <a:gdLst/>
            <a:ahLst/>
            <a:cxnLst/>
            <a:rect l="l" t="t" r="r" b="b"/>
            <a:pathLst>
              <a:path w="25400" h="24765">
                <a:moveTo>
                  <a:pt x="24828" y="0"/>
                </a:moveTo>
                <a:lnTo>
                  <a:pt x="7442" y="380"/>
                </a:lnTo>
                <a:lnTo>
                  <a:pt x="0" y="24320"/>
                </a:lnTo>
                <a:lnTo>
                  <a:pt x="11404" y="24066"/>
                </a:lnTo>
                <a:lnTo>
                  <a:pt x="2482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2707474" y="6977325"/>
            <a:ext cx="79375" cy="85725"/>
          </a:xfrm>
          <a:custGeom>
            <a:avLst/>
            <a:gdLst/>
            <a:ahLst/>
            <a:cxnLst/>
            <a:rect l="l" t="t" r="r" b="b"/>
            <a:pathLst>
              <a:path w="79375" h="85725">
                <a:moveTo>
                  <a:pt x="48666" y="0"/>
                </a:moveTo>
                <a:lnTo>
                  <a:pt x="0" y="1079"/>
                </a:lnTo>
                <a:lnTo>
                  <a:pt x="1854" y="85229"/>
                </a:lnTo>
                <a:lnTo>
                  <a:pt x="58978" y="83972"/>
                </a:lnTo>
                <a:lnTo>
                  <a:pt x="66675" y="80975"/>
                </a:lnTo>
                <a:lnTo>
                  <a:pt x="74833" y="71640"/>
                </a:lnTo>
                <a:lnTo>
                  <a:pt x="17322" y="71640"/>
                </a:lnTo>
                <a:lnTo>
                  <a:pt x="16611" y="39535"/>
                </a:lnTo>
                <a:lnTo>
                  <a:pt x="48374" y="38836"/>
                </a:lnTo>
                <a:lnTo>
                  <a:pt x="73143" y="38836"/>
                </a:lnTo>
                <a:lnTo>
                  <a:pt x="70180" y="34874"/>
                </a:lnTo>
                <a:lnTo>
                  <a:pt x="65443" y="32118"/>
                </a:lnTo>
                <a:lnTo>
                  <a:pt x="59385" y="31165"/>
                </a:lnTo>
                <a:lnTo>
                  <a:pt x="61277" y="29667"/>
                </a:lnTo>
                <a:lnTo>
                  <a:pt x="62814" y="27965"/>
                </a:lnTo>
                <a:lnTo>
                  <a:pt x="63947" y="26123"/>
                </a:lnTo>
                <a:lnTo>
                  <a:pt x="16319" y="26123"/>
                </a:lnTo>
                <a:lnTo>
                  <a:pt x="16052" y="13970"/>
                </a:lnTo>
                <a:lnTo>
                  <a:pt x="44361" y="13347"/>
                </a:lnTo>
                <a:lnTo>
                  <a:pt x="66229" y="13347"/>
                </a:lnTo>
                <a:lnTo>
                  <a:pt x="66230" y="13169"/>
                </a:lnTo>
                <a:lnTo>
                  <a:pt x="63995" y="9042"/>
                </a:lnTo>
                <a:lnTo>
                  <a:pt x="55257" y="1739"/>
                </a:lnTo>
                <a:lnTo>
                  <a:pt x="48666" y="0"/>
                </a:lnTo>
                <a:close/>
              </a:path>
              <a:path w="79375" h="85725">
                <a:moveTo>
                  <a:pt x="73143" y="38836"/>
                </a:moveTo>
                <a:lnTo>
                  <a:pt x="48374" y="38836"/>
                </a:lnTo>
                <a:lnTo>
                  <a:pt x="53238" y="40335"/>
                </a:lnTo>
                <a:lnTo>
                  <a:pt x="59905" y="46596"/>
                </a:lnTo>
                <a:lnTo>
                  <a:pt x="61798" y="50101"/>
                </a:lnTo>
                <a:lnTo>
                  <a:pt x="62242" y="53949"/>
                </a:lnTo>
                <a:lnTo>
                  <a:pt x="62357" y="59270"/>
                </a:lnTo>
                <a:lnTo>
                  <a:pt x="61048" y="62814"/>
                </a:lnTo>
                <a:lnTo>
                  <a:pt x="55626" y="69227"/>
                </a:lnTo>
                <a:lnTo>
                  <a:pt x="51562" y="70891"/>
                </a:lnTo>
                <a:lnTo>
                  <a:pt x="17322" y="71640"/>
                </a:lnTo>
                <a:lnTo>
                  <a:pt x="74833" y="71640"/>
                </a:lnTo>
                <a:lnTo>
                  <a:pt x="76695" y="69519"/>
                </a:lnTo>
                <a:lnTo>
                  <a:pt x="79235" y="63322"/>
                </a:lnTo>
                <a:lnTo>
                  <a:pt x="79261" y="53949"/>
                </a:lnTo>
                <a:lnTo>
                  <a:pt x="78917" y="48983"/>
                </a:lnTo>
                <a:lnTo>
                  <a:pt x="77038" y="44043"/>
                </a:lnTo>
                <a:lnTo>
                  <a:pt x="73143" y="38836"/>
                </a:lnTo>
                <a:close/>
              </a:path>
              <a:path w="79375" h="85725">
                <a:moveTo>
                  <a:pt x="66229" y="13347"/>
                </a:moveTo>
                <a:lnTo>
                  <a:pt x="44361" y="13347"/>
                </a:lnTo>
                <a:lnTo>
                  <a:pt x="46520" y="13843"/>
                </a:lnTo>
                <a:lnTo>
                  <a:pt x="49593" y="15951"/>
                </a:lnTo>
                <a:lnTo>
                  <a:pt x="50558" y="17081"/>
                </a:lnTo>
                <a:lnTo>
                  <a:pt x="50939" y="18275"/>
                </a:lnTo>
                <a:lnTo>
                  <a:pt x="51181" y="20993"/>
                </a:lnTo>
                <a:lnTo>
                  <a:pt x="50495" y="22352"/>
                </a:lnTo>
                <a:lnTo>
                  <a:pt x="47637" y="24828"/>
                </a:lnTo>
                <a:lnTo>
                  <a:pt x="45415" y="25476"/>
                </a:lnTo>
                <a:lnTo>
                  <a:pt x="16319" y="26123"/>
                </a:lnTo>
                <a:lnTo>
                  <a:pt x="63947" y="26123"/>
                </a:lnTo>
                <a:lnTo>
                  <a:pt x="65151" y="24168"/>
                </a:lnTo>
                <a:lnTo>
                  <a:pt x="65887" y="22250"/>
                </a:lnTo>
                <a:lnTo>
                  <a:pt x="66091" y="20993"/>
                </a:lnTo>
                <a:lnTo>
                  <a:pt x="66216" y="17081"/>
                </a:lnTo>
                <a:lnTo>
                  <a:pt x="66229" y="1334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2790926" y="6973403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303" y="18528"/>
                </a:lnTo>
                <a:lnTo>
                  <a:pt x="177" y="44335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24" y="88303"/>
                </a:lnTo>
                <a:lnTo>
                  <a:pt x="55723" y="87338"/>
                </a:lnTo>
                <a:lnTo>
                  <a:pt x="63957" y="84843"/>
                </a:lnTo>
                <a:lnTo>
                  <a:pt x="71524" y="80818"/>
                </a:lnTo>
                <a:lnTo>
                  <a:pt x="78443" y="75234"/>
                </a:lnTo>
                <a:lnTo>
                  <a:pt x="38557" y="75234"/>
                </a:lnTo>
                <a:lnTo>
                  <a:pt x="31940" y="72580"/>
                </a:lnTo>
                <a:lnTo>
                  <a:pt x="20701" y="61569"/>
                </a:lnTo>
                <a:lnTo>
                  <a:pt x="17792" y="54356"/>
                </a:lnTo>
                <a:lnTo>
                  <a:pt x="17399" y="36334"/>
                </a:lnTo>
                <a:lnTo>
                  <a:pt x="19799" y="28905"/>
                </a:lnTo>
                <a:lnTo>
                  <a:pt x="29819" y="17322"/>
                </a:lnTo>
                <a:lnTo>
                  <a:pt x="36423" y="14274"/>
                </a:lnTo>
                <a:lnTo>
                  <a:pt x="44627" y="13970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7" y="5997"/>
                </a:lnTo>
                <a:lnTo>
                  <a:pt x="61394" y="2593"/>
                </a:lnTo>
                <a:lnTo>
                  <a:pt x="53258" y="595"/>
                </a:lnTo>
                <a:lnTo>
                  <a:pt x="44691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67" y="35217"/>
                </a:lnTo>
                <a:lnTo>
                  <a:pt x="73774" y="53111"/>
                </a:lnTo>
                <a:lnTo>
                  <a:pt x="71145" y="60452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34"/>
                </a:lnTo>
                <a:lnTo>
                  <a:pt x="78443" y="75234"/>
                </a:lnTo>
                <a:lnTo>
                  <a:pt x="84144" y="68481"/>
                </a:lnTo>
                <a:lnTo>
                  <a:pt x="88166" y="60759"/>
                </a:lnTo>
                <a:lnTo>
                  <a:pt x="90488" y="52100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2887205" y="6973661"/>
            <a:ext cx="67310" cy="85090"/>
          </a:xfrm>
          <a:custGeom>
            <a:avLst/>
            <a:gdLst/>
            <a:ahLst/>
            <a:cxnLst/>
            <a:rect l="l" t="t" r="r" b="b"/>
            <a:pathLst>
              <a:path w="67310" h="85090">
                <a:moveTo>
                  <a:pt x="60426" y="38785"/>
                </a:moveTo>
                <a:lnTo>
                  <a:pt x="36576" y="38785"/>
                </a:lnTo>
                <a:lnTo>
                  <a:pt x="41541" y="40220"/>
                </a:lnTo>
                <a:lnTo>
                  <a:pt x="48564" y="46228"/>
                </a:lnTo>
                <a:lnTo>
                  <a:pt x="50596" y="49606"/>
                </a:lnTo>
                <a:lnTo>
                  <a:pt x="51168" y="53340"/>
                </a:lnTo>
                <a:lnTo>
                  <a:pt x="51282" y="53581"/>
                </a:lnTo>
                <a:lnTo>
                  <a:pt x="1003" y="71691"/>
                </a:lnTo>
                <a:lnTo>
                  <a:pt x="1295" y="84924"/>
                </a:lnTo>
                <a:lnTo>
                  <a:pt x="44831" y="83959"/>
                </a:lnTo>
                <a:lnTo>
                  <a:pt x="52082" y="81292"/>
                </a:lnTo>
                <a:lnTo>
                  <a:pt x="63931" y="70993"/>
                </a:lnTo>
                <a:lnTo>
                  <a:pt x="66814" y="64541"/>
                </a:lnTo>
                <a:lnTo>
                  <a:pt x="66459" y="48704"/>
                </a:lnTo>
                <a:lnTo>
                  <a:pt x="64401" y="42710"/>
                </a:lnTo>
                <a:lnTo>
                  <a:pt x="60426" y="38785"/>
                </a:lnTo>
                <a:close/>
              </a:path>
              <a:path w="67310" h="85090">
                <a:moveTo>
                  <a:pt x="51424" y="13512"/>
                </a:moveTo>
                <a:lnTo>
                  <a:pt x="30822" y="13512"/>
                </a:lnTo>
                <a:lnTo>
                  <a:pt x="32867" y="14046"/>
                </a:lnTo>
                <a:lnTo>
                  <a:pt x="35687" y="16281"/>
                </a:lnTo>
                <a:lnTo>
                  <a:pt x="36474" y="17500"/>
                </a:lnTo>
                <a:lnTo>
                  <a:pt x="36563" y="21247"/>
                </a:lnTo>
                <a:lnTo>
                  <a:pt x="35801" y="22504"/>
                </a:lnTo>
                <a:lnTo>
                  <a:pt x="32956" y="24866"/>
                </a:lnTo>
                <a:lnTo>
                  <a:pt x="30975" y="25488"/>
                </a:lnTo>
                <a:lnTo>
                  <a:pt x="0" y="26174"/>
                </a:lnTo>
                <a:lnTo>
                  <a:pt x="292" y="39585"/>
                </a:lnTo>
                <a:lnTo>
                  <a:pt x="36576" y="38785"/>
                </a:lnTo>
                <a:lnTo>
                  <a:pt x="60426" y="38785"/>
                </a:lnTo>
                <a:lnTo>
                  <a:pt x="56489" y="34899"/>
                </a:lnTo>
                <a:lnTo>
                  <a:pt x="50927" y="32118"/>
                </a:lnTo>
                <a:lnTo>
                  <a:pt x="43776" y="30467"/>
                </a:lnTo>
                <a:lnTo>
                  <a:pt x="46507" y="28956"/>
                </a:lnTo>
                <a:lnTo>
                  <a:pt x="48552" y="27025"/>
                </a:lnTo>
                <a:lnTo>
                  <a:pt x="51231" y="22377"/>
                </a:lnTo>
                <a:lnTo>
                  <a:pt x="51879" y="20002"/>
                </a:lnTo>
                <a:lnTo>
                  <a:pt x="51790" y="16129"/>
                </a:lnTo>
                <a:lnTo>
                  <a:pt x="51424" y="13512"/>
                </a:lnTo>
                <a:close/>
              </a:path>
              <a:path w="67310" h="85090">
                <a:moveTo>
                  <a:pt x="35001" y="0"/>
                </a:moveTo>
                <a:lnTo>
                  <a:pt x="6502" y="622"/>
                </a:lnTo>
                <a:lnTo>
                  <a:pt x="6794" y="13868"/>
                </a:lnTo>
                <a:lnTo>
                  <a:pt x="28168" y="13576"/>
                </a:lnTo>
                <a:lnTo>
                  <a:pt x="30822" y="13512"/>
                </a:lnTo>
                <a:lnTo>
                  <a:pt x="51424" y="13512"/>
                </a:lnTo>
                <a:lnTo>
                  <a:pt x="51219" y="12039"/>
                </a:lnTo>
                <a:lnTo>
                  <a:pt x="48869" y="8305"/>
                </a:lnTo>
                <a:lnTo>
                  <a:pt x="40627" y="1600"/>
                </a:lnTo>
                <a:lnTo>
                  <a:pt x="3500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2960217" y="6972456"/>
            <a:ext cx="79375" cy="85090"/>
          </a:xfrm>
          <a:custGeom>
            <a:avLst/>
            <a:gdLst/>
            <a:ahLst/>
            <a:cxnLst/>
            <a:rect l="l" t="t" r="r" b="b"/>
            <a:pathLst>
              <a:path w="79375" h="85090">
                <a:moveTo>
                  <a:pt x="15951" y="0"/>
                </a:moveTo>
                <a:lnTo>
                  <a:pt x="0" y="355"/>
                </a:lnTo>
                <a:lnTo>
                  <a:pt x="1866" y="84505"/>
                </a:lnTo>
                <a:lnTo>
                  <a:pt x="45885" y="83527"/>
                </a:lnTo>
                <a:lnTo>
                  <a:pt x="73651" y="70916"/>
                </a:lnTo>
                <a:lnTo>
                  <a:pt x="17513" y="70916"/>
                </a:lnTo>
                <a:lnTo>
                  <a:pt x="16802" y="38811"/>
                </a:lnTo>
                <a:lnTo>
                  <a:pt x="50558" y="38061"/>
                </a:lnTo>
                <a:lnTo>
                  <a:pt x="74647" y="38061"/>
                </a:lnTo>
                <a:lnTo>
                  <a:pt x="69964" y="33286"/>
                </a:lnTo>
                <a:lnTo>
                  <a:pt x="65106" y="29424"/>
                </a:lnTo>
                <a:lnTo>
                  <a:pt x="59258" y="26717"/>
                </a:lnTo>
                <a:lnTo>
                  <a:pt x="53443" y="25399"/>
                </a:lnTo>
                <a:lnTo>
                  <a:pt x="16510" y="25399"/>
                </a:lnTo>
                <a:lnTo>
                  <a:pt x="15951" y="0"/>
                </a:lnTo>
                <a:close/>
              </a:path>
              <a:path w="79375" h="85090">
                <a:moveTo>
                  <a:pt x="74647" y="38061"/>
                </a:moveTo>
                <a:lnTo>
                  <a:pt x="50558" y="38061"/>
                </a:lnTo>
                <a:lnTo>
                  <a:pt x="54876" y="39598"/>
                </a:lnTo>
                <a:lnTo>
                  <a:pt x="60820" y="45999"/>
                </a:lnTo>
                <a:lnTo>
                  <a:pt x="62407" y="49529"/>
                </a:lnTo>
                <a:lnTo>
                  <a:pt x="62591" y="53035"/>
                </a:lnTo>
                <a:lnTo>
                  <a:pt x="62712" y="57937"/>
                </a:lnTo>
                <a:lnTo>
                  <a:pt x="61341" y="61620"/>
                </a:lnTo>
                <a:lnTo>
                  <a:pt x="55689" y="68402"/>
                </a:lnTo>
                <a:lnTo>
                  <a:pt x="51384" y="70167"/>
                </a:lnTo>
                <a:lnTo>
                  <a:pt x="17513" y="70916"/>
                </a:lnTo>
                <a:lnTo>
                  <a:pt x="73651" y="70916"/>
                </a:lnTo>
                <a:lnTo>
                  <a:pt x="76403" y="67881"/>
                </a:lnTo>
                <a:lnTo>
                  <a:pt x="79159" y="61264"/>
                </a:lnTo>
                <a:lnTo>
                  <a:pt x="79095" y="53035"/>
                </a:lnTo>
                <a:lnTo>
                  <a:pt x="78816" y="45783"/>
                </a:lnTo>
                <a:lnTo>
                  <a:pt x="75768" y="39204"/>
                </a:lnTo>
                <a:lnTo>
                  <a:pt x="74647" y="38061"/>
                </a:lnTo>
                <a:close/>
              </a:path>
              <a:path w="79375" h="85090">
                <a:moveTo>
                  <a:pt x="44589" y="24777"/>
                </a:moveTo>
                <a:lnTo>
                  <a:pt x="16510" y="25399"/>
                </a:lnTo>
                <a:lnTo>
                  <a:pt x="53443" y="25399"/>
                </a:lnTo>
                <a:lnTo>
                  <a:pt x="52419" y="25167"/>
                </a:lnTo>
                <a:lnTo>
                  <a:pt x="44589" y="2477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3045625" y="6968797"/>
            <a:ext cx="98425" cy="86360"/>
          </a:xfrm>
          <a:custGeom>
            <a:avLst/>
            <a:gdLst/>
            <a:ahLst/>
            <a:cxnLst/>
            <a:rect l="l" t="t" r="r" b="b"/>
            <a:pathLst>
              <a:path w="98425" h="86359">
                <a:moveTo>
                  <a:pt x="15760" y="1777"/>
                </a:moveTo>
                <a:lnTo>
                  <a:pt x="0" y="2120"/>
                </a:lnTo>
                <a:lnTo>
                  <a:pt x="1866" y="86271"/>
                </a:lnTo>
                <a:lnTo>
                  <a:pt x="17627" y="85928"/>
                </a:lnTo>
                <a:lnTo>
                  <a:pt x="16281" y="25349"/>
                </a:lnTo>
                <a:lnTo>
                  <a:pt x="35253" y="25349"/>
                </a:lnTo>
                <a:lnTo>
                  <a:pt x="15760" y="1777"/>
                </a:lnTo>
                <a:close/>
              </a:path>
              <a:path w="98425" h="86359">
                <a:moveTo>
                  <a:pt x="96539" y="23926"/>
                </a:moveTo>
                <a:lnTo>
                  <a:pt x="80594" y="23926"/>
                </a:lnTo>
                <a:lnTo>
                  <a:pt x="81927" y="84493"/>
                </a:lnTo>
                <a:lnTo>
                  <a:pt x="97866" y="84150"/>
                </a:lnTo>
                <a:lnTo>
                  <a:pt x="96539" y="23926"/>
                </a:lnTo>
                <a:close/>
              </a:path>
              <a:path w="98425" h="86359">
                <a:moveTo>
                  <a:pt x="35253" y="25349"/>
                </a:moveTo>
                <a:lnTo>
                  <a:pt x="16281" y="25349"/>
                </a:lnTo>
                <a:lnTo>
                  <a:pt x="42189" y="57251"/>
                </a:lnTo>
                <a:lnTo>
                  <a:pt x="56134" y="56946"/>
                </a:lnTo>
                <a:lnTo>
                  <a:pt x="67310" y="41859"/>
                </a:lnTo>
                <a:lnTo>
                  <a:pt x="48907" y="41859"/>
                </a:lnTo>
                <a:lnTo>
                  <a:pt x="35253" y="25349"/>
                </a:lnTo>
                <a:close/>
              </a:path>
              <a:path w="98425" h="86359">
                <a:moveTo>
                  <a:pt x="96012" y="0"/>
                </a:moveTo>
                <a:lnTo>
                  <a:pt x="80073" y="355"/>
                </a:lnTo>
                <a:lnTo>
                  <a:pt x="48907" y="41859"/>
                </a:lnTo>
                <a:lnTo>
                  <a:pt x="67310" y="41859"/>
                </a:lnTo>
                <a:lnTo>
                  <a:pt x="80594" y="23926"/>
                </a:lnTo>
                <a:lnTo>
                  <a:pt x="96539" y="23926"/>
                </a:lnTo>
                <a:lnTo>
                  <a:pt x="9601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3156927" y="6966735"/>
            <a:ext cx="80010" cy="86360"/>
          </a:xfrm>
          <a:custGeom>
            <a:avLst/>
            <a:gdLst/>
            <a:ahLst/>
            <a:cxnLst/>
            <a:rect l="l" t="t" r="r" b="b"/>
            <a:pathLst>
              <a:path w="80010" h="86359">
                <a:moveTo>
                  <a:pt x="15760" y="1371"/>
                </a:moveTo>
                <a:lnTo>
                  <a:pt x="0" y="1727"/>
                </a:lnTo>
                <a:lnTo>
                  <a:pt x="1854" y="85864"/>
                </a:lnTo>
                <a:lnTo>
                  <a:pt x="17614" y="85521"/>
                </a:lnTo>
                <a:lnTo>
                  <a:pt x="17246" y="68656"/>
                </a:lnTo>
                <a:lnTo>
                  <a:pt x="34683" y="49618"/>
                </a:lnTo>
                <a:lnTo>
                  <a:pt x="16827" y="49618"/>
                </a:lnTo>
                <a:lnTo>
                  <a:pt x="15760" y="1371"/>
                </a:lnTo>
                <a:close/>
              </a:path>
              <a:path w="80010" h="86359">
                <a:moveTo>
                  <a:pt x="78138" y="19392"/>
                </a:moveTo>
                <a:lnTo>
                  <a:pt x="62369" y="19392"/>
                </a:lnTo>
                <a:lnTo>
                  <a:pt x="63817" y="84493"/>
                </a:lnTo>
                <a:lnTo>
                  <a:pt x="79565" y="84150"/>
                </a:lnTo>
                <a:lnTo>
                  <a:pt x="78138" y="19392"/>
                </a:lnTo>
                <a:close/>
              </a:path>
              <a:path w="80010" h="86359">
                <a:moveTo>
                  <a:pt x="77711" y="0"/>
                </a:moveTo>
                <a:lnTo>
                  <a:pt x="61950" y="355"/>
                </a:lnTo>
                <a:lnTo>
                  <a:pt x="16827" y="49618"/>
                </a:lnTo>
                <a:lnTo>
                  <a:pt x="34683" y="49618"/>
                </a:lnTo>
                <a:lnTo>
                  <a:pt x="62369" y="19392"/>
                </a:lnTo>
                <a:lnTo>
                  <a:pt x="78138" y="19392"/>
                </a:lnTo>
                <a:lnTo>
                  <a:pt x="7771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3241128" y="6964895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70" h="85725">
                <a:moveTo>
                  <a:pt x="46489" y="14262"/>
                </a:moveTo>
                <a:lnTo>
                  <a:pt x="30721" y="14262"/>
                </a:lnTo>
                <a:lnTo>
                  <a:pt x="32283" y="85166"/>
                </a:lnTo>
                <a:lnTo>
                  <a:pt x="48044" y="84823"/>
                </a:lnTo>
                <a:lnTo>
                  <a:pt x="46489" y="14262"/>
                </a:lnTo>
                <a:close/>
              </a:path>
              <a:path w="77470" h="85725">
                <a:moveTo>
                  <a:pt x="76619" y="0"/>
                </a:moveTo>
                <a:lnTo>
                  <a:pt x="0" y="1701"/>
                </a:lnTo>
                <a:lnTo>
                  <a:pt x="292" y="14935"/>
                </a:lnTo>
                <a:lnTo>
                  <a:pt x="30721" y="14262"/>
                </a:lnTo>
                <a:lnTo>
                  <a:pt x="46489" y="14262"/>
                </a:lnTo>
                <a:lnTo>
                  <a:pt x="46482" y="13919"/>
                </a:lnTo>
                <a:lnTo>
                  <a:pt x="76911" y="13246"/>
                </a:lnTo>
                <a:lnTo>
                  <a:pt x="7661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3318408" y="6961713"/>
            <a:ext cx="90805" cy="88900"/>
          </a:xfrm>
          <a:custGeom>
            <a:avLst/>
            <a:gdLst/>
            <a:ahLst/>
            <a:cxnLst/>
            <a:rect l="l" t="t" r="r" b="b"/>
            <a:pathLst>
              <a:path w="90804" h="88900">
                <a:moveTo>
                  <a:pt x="44894" y="0"/>
                </a:moveTo>
                <a:lnTo>
                  <a:pt x="6025" y="20781"/>
                </a:lnTo>
                <a:lnTo>
                  <a:pt x="0" y="43446"/>
                </a:lnTo>
                <a:lnTo>
                  <a:pt x="923" y="51995"/>
                </a:lnTo>
                <a:lnTo>
                  <a:pt x="26997" y="84920"/>
                </a:lnTo>
                <a:lnTo>
                  <a:pt x="46850" y="88493"/>
                </a:lnTo>
                <a:lnTo>
                  <a:pt x="48653" y="88277"/>
                </a:lnTo>
                <a:lnTo>
                  <a:pt x="56870" y="88099"/>
                </a:lnTo>
                <a:lnTo>
                  <a:pt x="64439" y="86474"/>
                </a:lnTo>
                <a:lnTo>
                  <a:pt x="78320" y="80352"/>
                </a:lnTo>
                <a:lnTo>
                  <a:pt x="84683" y="75260"/>
                </a:lnTo>
                <a:lnTo>
                  <a:pt x="84990" y="74879"/>
                </a:lnTo>
                <a:lnTo>
                  <a:pt x="47091" y="74879"/>
                </a:lnTo>
                <a:lnTo>
                  <a:pt x="38392" y="74714"/>
                </a:lnTo>
                <a:lnTo>
                  <a:pt x="31318" y="71488"/>
                </a:lnTo>
                <a:lnTo>
                  <a:pt x="20396" y="58902"/>
                </a:lnTo>
                <a:lnTo>
                  <a:pt x="17589" y="51892"/>
                </a:lnTo>
                <a:lnTo>
                  <a:pt x="17399" y="43332"/>
                </a:lnTo>
                <a:lnTo>
                  <a:pt x="17538" y="41605"/>
                </a:lnTo>
                <a:lnTo>
                  <a:pt x="88366" y="40043"/>
                </a:lnTo>
                <a:lnTo>
                  <a:pt x="87464" y="31817"/>
                </a:lnTo>
                <a:lnTo>
                  <a:pt x="86367" y="28117"/>
                </a:lnTo>
                <a:lnTo>
                  <a:pt x="20320" y="28117"/>
                </a:lnTo>
                <a:lnTo>
                  <a:pt x="21945" y="24942"/>
                </a:lnTo>
                <a:lnTo>
                  <a:pt x="24218" y="22263"/>
                </a:lnTo>
                <a:lnTo>
                  <a:pt x="30035" y="17906"/>
                </a:lnTo>
                <a:lnTo>
                  <a:pt x="33108" y="16294"/>
                </a:lnTo>
                <a:lnTo>
                  <a:pt x="36360" y="15252"/>
                </a:lnTo>
                <a:lnTo>
                  <a:pt x="37909" y="14617"/>
                </a:lnTo>
                <a:lnTo>
                  <a:pt x="39471" y="14147"/>
                </a:lnTo>
                <a:lnTo>
                  <a:pt x="42595" y="13601"/>
                </a:lnTo>
                <a:lnTo>
                  <a:pt x="44107" y="13449"/>
                </a:lnTo>
                <a:lnTo>
                  <a:pt x="77717" y="13423"/>
                </a:lnTo>
                <a:lnTo>
                  <a:pt x="77254" y="12890"/>
                </a:lnTo>
                <a:lnTo>
                  <a:pt x="47853" y="25"/>
                </a:lnTo>
                <a:lnTo>
                  <a:pt x="44894" y="0"/>
                </a:lnTo>
                <a:close/>
              </a:path>
              <a:path w="90804" h="88900">
                <a:moveTo>
                  <a:pt x="78981" y="57670"/>
                </a:moveTo>
                <a:lnTo>
                  <a:pt x="78270" y="58534"/>
                </a:lnTo>
                <a:lnTo>
                  <a:pt x="76288" y="60807"/>
                </a:lnTo>
                <a:lnTo>
                  <a:pt x="75095" y="62280"/>
                </a:lnTo>
                <a:lnTo>
                  <a:pt x="47091" y="74879"/>
                </a:lnTo>
                <a:lnTo>
                  <a:pt x="84990" y="74879"/>
                </a:lnTo>
                <a:lnTo>
                  <a:pt x="90436" y="68122"/>
                </a:lnTo>
                <a:lnTo>
                  <a:pt x="78981" y="57670"/>
                </a:lnTo>
                <a:close/>
              </a:path>
              <a:path w="90804" h="88900">
                <a:moveTo>
                  <a:pt x="77717" y="13423"/>
                </a:moveTo>
                <a:lnTo>
                  <a:pt x="47637" y="13423"/>
                </a:lnTo>
                <a:lnTo>
                  <a:pt x="49453" y="13627"/>
                </a:lnTo>
                <a:lnTo>
                  <a:pt x="50342" y="13792"/>
                </a:lnTo>
                <a:lnTo>
                  <a:pt x="69418" y="27038"/>
                </a:lnTo>
                <a:lnTo>
                  <a:pt x="20320" y="28117"/>
                </a:lnTo>
                <a:lnTo>
                  <a:pt x="86367" y="28117"/>
                </a:lnTo>
                <a:lnTo>
                  <a:pt x="85310" y="24552"/>
                </a:lnTo>
                <a:lnTo>
                  <a:pt x="81906" y="18243"/>
                </a:lnTo>
                <a:lnTo>
                  <a:pt x="77717" y="1342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3487610" y="6956582"/>
            <a:ext cx="80645" cy="88900"/>
          </a:xfrm>
          <a:custGeom>
            <a:avLst/>
            <a:gdLst/>
            <a:ahLst/>
            <a:cxnLst/>
            <a:rect l="l" t="t" r="r" b="b"/>
            <a:pathLst>
              <a:path w="80645" h="88900">
                <a:moveTo>
                  <a:pt x="50292" y="0"/>
                </a:moveTo>
                <a:lnTo>
                  <a:pt x="14033" y="12052"/>
                </a:lnTo>
                <a:lnTo>
                  <a:pt x="0" y="45554"/>
                </a:lnTo>
                <a:lnTo>
                  <a:pt x="1152" y="55832"/>
                </a:lnTo>
                <a:lnTo>
                  <a:pt x="31372" y="86344"/>
                </a:lnTo>
                <a:lnTo>
                  <a:pt x="48983" y="88747"/>
                </a:lnTo>
                <a:lnTo>
                  <a:pt x="52247" y="88671"/>
                </a:lnTo>
                <a:lnTo>
                  <a:pt x="80137" y="79527"/>
                </a:lnTo>
                <a:lnTo>
                  <a:pt x="76588" y="73317"/>
                </a:lnTo>
                <a:lnTo>
                  <a:pt x="41084" y="73317"/>
                </a:lnTo>
                <a:lnTo>
                  <a:pt x="33578" y="70942"/>
                </a:lnTo>
                <a:lnTo>
                  <a:pt x="21158" y="61048"/>
                </a:lnTo>
                <a:lnTo>
                  <a:pt x="17957" y="54114"/>
                </a:lnTo>
                <a:lnTo>
                  <a:pt x="17564" y="36220"/>
                </a:lnTo>
                <a:lnTo>
                  <a:pt x="20447" y="29171"/>
                </a:lnTo>
                <a:lnTo>
                  <a:pt x="32423" y="18872"/>
                </a:lnTo>
                <a:lnTo>
                  <a:pt x="39827" y="16192"/>
                </a:lnTo>
                <a:lnTo>
                  <a:pt x="51181" y="15938"/>
                </a:lnTo>
                <a:lnTo>
                  <a:pt x="74577" y="15938"/>
                </a:lnTo>
                <a:lnTo>
                  <a:pt x="78562" y="8077"/>
                </a:lnTo>
                <a:lnTo>
                  <a:pt x="74269" y="5511"/>
                </a:lnTo>
                <a:lnTo>
                  <a:pt x="69723" y="3581"/>
                </a:lnTo>
                <a:lnTo>
                  <a:pt x="60121" y="1015"/>
                </a:lnTo>
                <a:lnTo>
                  <a:pt x="55245" y="253"/>
                </a:lnTo>
                <a:lnTo>
                  <a:pt x="50292" y="0"/>
                </a:lnTo>
                <a:close/>
              </a:path>
              <a:path w="80645" h="88900">
                <a:moveTo>
                  <a:pt x="72974" y="66992"/>
                </a:moveTo>
                <a:lnTo>
                  <a:pt x="70789" y="68008"/>
                </a:lnTo>
                <a:lnTo>
                  <a:pt x="69646" y="68503"/>
                </a:lnTo>
                <a:lnTo>
                  <a:pt x="68516" y="69024"/>
                </a:lnTo>
                <a:lnTo>
                  <a:pt x="41084" y="73317"/>
                </a:lnTo>
                <a:lnTo>
                  <a:pt x="76588" y="73317"/>
                </a:lnTo>
                <a:lnTo>
                  <a:pt x="72974" y="66992"/>
                </a:lnTo>
                <a:close/>
              </a:path>
              <a:path w="80645" h="88900">
                <a:moveTo>
                  <a:pt x="74577" y="15938"/>
                </a:moveTo>
                <a:lnTo>
                  <a:pt x="51181" y="15938"/>
                </a:lnTo>
                <a:lnTo>
                  <a:pt x="53848" y="16128"/>
                </a:lnTo>
                <a:lnTo>
                  <a:pt x="59423" y="16967"/>
                </a:lnTo>
                <a:lnTo>
                  <a:pt x="71958" y="21107"/>
                </a:lnTo>
                <a:lnTo>
                  <a:pt x="74577" y="1593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3646843" y="6953056"/>
            <a:ext cx="80645" cy="88900"/>
          </a:xfrm>
          <a:custGeom>
            <a:avLst/>
            <a:gdLst/>
            <a:ahLst/>
            <a:cxnLst/>
            <a:rect l="l" t="t" r="r" b="b"/>
            <a:pathLst>
              <a:path w="80645" h="88900">
                <a:moveTo>
                  <a:pt x="50292" y="0"/>
                </a:moveTo>
                <a:lnTo>
                  <a:pt x="14033" y="12052"/>
                </a:lnTo>
                <a:lnTo>
                  <a:pt x="0" y="45554"/>
                </a:lnTo>
                <a:lnTo>
                  <a:pt x="1152" y="55832"/>
                </a:lnTo>
                <a:lnTo>
                  <a:pt x="31372" y="86344"/>
                </a:lnTo>
                <a:lnTo>
                  <a:pt x="48983" y="88747"/>
                </a:lnTo>
                <a:lnTo>
                  <a:pt x="52247" y="88671"/>
                </a:lnTo>
                <a:lnTo>
                  <a:pt x="80137" y="79527"/>
                </a:lnTo>
                <a:lnTo>
                  <a:pt x="76588" y="73317"/>
                </a:lnTo>
                <a:lnTo>
                  <a:pt x="41084" y="73317"/>
                </a:lnTo>
                <a:lnTo>
                  <a:pt x="33578" y="70942"/>
                </a:lnTo>
                <a:lnTo>
                  <a:pt x="21158" y="61048"/>
                </a:lnTo>
                <a:lnTo>
                  <a:pt x="17957" y="54114"/>
                </a:lnTo>
                <a:lnTo>
                  <a:pt x="17551" y="36220"/>
                </a:lnTo>
                <a:lnTo>
                  <a:pt x="20447" y="29171"/>
                </a:lnTo>
                <a:lnTo>
                  <a:pt x="32423" y="18872"/>
                </a:lnTo>
                <a:lnTo>
                  <a:pt x="39827" y="16192"/>
                </a:lnTo>
                <a:lnTo>
                  <a:pt x="51181" y="15938"/>
                </a:lnTo>
                <a:lnTo>
                  <a:pt x="74577" y="15938"/>
                </a:lnTo>
                <a:lnTo>
                  <a:pt x="78562" y="8077"/>
                </a:lnTo>
                <a:lnTo>
                  <a:pt x="74269" y="5511"/>
                </a:lnTo>
                <a:lnTo>
                  <a:pt x="69723" y="3581"/>
                </a:lnTo>
                <a:lnTo>
                  <a:pt x="60121" y="1016"/>
                </a:lnTo>
                <a:lnTo>
                  <a:pt x="55245" y="254"/>
                </a:lnTo>
                <a:lnTo>
                  <a:pt x="50292" y="0"/>
                </a:lnTo>
                <a:close/>
              </a:path>
              <a:path w="80645" h="88900">
                <a:moveTo>
                  <a:pt x="72974" y="66992"/>
                </a:moveTo>
                <a:lnTo>
                  <a:pt x="70789" y="68008"/>
                </a:lnTo>
                <a:lnTo>
                  <a:pt x="69646" y="68503"/>
                </a:lnTo>
                <a:lnTo>
                  <a:pt x="68516" y="69024"/>
                </a:lnTo>
                <a:lnTo>
                  <a:pt x="41084" y="73317"/>
                </a:lnTo>
                <a:lnTo>
                  <a:pt x="76588" y="73317"/>
                </a:lnTo>
                <a:lnTo>
                  <a:pt x="72974" y="66992"/>
                </a:lnTo>
                <a:close/>
              </a:path>
              <a:path w="80645" h="88900">
                <a:moveTo>
                  <a:pt x="74577" y="15938"/>
                </a:moveTo>
                <a:lnTo>
                  <a:pt x="51181" y="15938"/>
                </a:lnTo>
                <a:lnTo>
                  <a:pt x="53848" y="16129"/>
                </a:lnTo>
                <a:lnTo>
                  <a:pt x="59423" y="16967"/>
                </a:lnTo>
                <a:lnTo>
                  <a:pt x="71958" y="21107"/>
                </a:lnTo>
                <a:lnTo>
                  <a:pt x="74577" y="1593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3727005" y="6952677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303" y="18536"/>
                </a:lnTo>
                <a:lnTo>
                  <a:pt x="177" y="44348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24" y="88303"/>
                </a:lnTo>
                <a:lnTo>
                  <a:pt x="55723" y="87338"/>
                </a:lnTo>
                <a:lnTo>
                  <a:pt x="63957" y="84843"/>
                </a:lnTo>
                <a:lnTo>
                  <a:pt x="71524" y="80818"/>
                </a:lnTo>
                <a:lnTo>
                  <a:pt x="78433" y="75247"/>
                </a:lnTo>
                <a:lnTo>
                  <a:pt x="38557" y="75247"/>
                </a:lnTo>
                <a:lnTo>
                  <a:pt x="31940" y="72580"/>
                </a:lnTo>
                <a:lnTo>
                  <a:pt x="20701" y="61569"/>
                </a:lnTo>
                <a:lnTo>
                  <a:pt x="17792" y="54356"/>
                </a:lnTo>
                <a:lnTo>
                  <a:pt x="17399" y="36347"/>
                </a:lnTo>
                <a:lnTo>
                  <a:pt x="19799" y="28905"/>
                </a:lnTo>
                <a:lnTo>
                  <a:pt x="29819" y="17322"/>
                </a:lnTo>
                <a:lnTo>
                  <a:pt x="36423" y="14274"/>
                </a:lnTo>
                <a:lnTo>
                  <a:pt x="44627" y="13970"/>
                </a:lnTo>
                <a:lnTo>
                  <a:pt x="53022" y="13779"/>
                </a:lnTo>
                <a:lnTo>
                  <a:pt x="79380" y="13779"/>
                </a:lnTo>
                <a:lnTo>
                  <a:pt x="76365" y="10820"/>
                </a:lnTo>
                <a:lnTo>
                  <a:pt x="69097" y="6002"/>
                </a:lnTo>
                <a:lnTo>
                  <a:pt x="61394" y="2595"/>
                </a:lnTo>
                <a:lnTo>
                  <a:pt x="53258" y="595"/>
                </a:lnTo>
                <a:lnTo>
                  <a:pt x="44691" y="0"/>
                </a:lnTo>
                <a:close/>
              </a:path>
              <a:path w="91439" h="88900">
                <a:moveTo>
                  <a:pt x="7938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80" y="35217"/>
                </a:lnTo>
                <a:lnTo>
                  <a:pt x="73774" y="53111"/>
                </a:lnTo>
                <a:lnTo>
                  <a:pt x="71145" y="60452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47"/>
                </a:lnTo>
                <a:lnTo>
                  <a:pt x="78433" y="75247"/>
                </a:lnTo>
                <a:lnTo>
                  <a:pt x="84144" y="68483"/>
                </a:lnTo>
                <a:lnTo>
                  <a:pt x="88166" y="60764"/>
                </a:lnTo>
                <a:lnTo>
                  <a:pt x="90488" y="52105"/>
                </a:lnTo>
                <a:lnTo>
                  <a:pt x="91109" y="42329"/>
                </a:lnTo>
                <a:lnTo>
                  <a:pt x="89952" y="32673"/>
                </a:lnTo>
                <a:lnTo>
                  <a:pt x="87109" y="24203"/>
                </a:lnTo>
                <a:lnTo>
                  <a:pt x="82580" y="16918"/>
                </a:lnTo>
                <a:lnTo>
                  <a:pt x="7938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3824579" y="6925792"/>
            <a:ext cx="88900" cy="113030"/>
          </a:xfrm>
          <a:custGeom>
            <a:avLst/>
            <a:gdLst/>
            <a:ahLst/>
            <a:cxnLst/>
            <a:rect l="l" t="t" r="r" b="b"/>
            <a:pathLst>
              <a:path w="88900" h="113029">
                <a:moveTo>
                  <a:pt x="46558" y="0"/>
                </a:moveTo>
                <a:lnTo>
                  <a:pt x="40766" y="139"/>
                </a:lnTo>
                <a:lnTo>
                  <a:pt x="39674" y="279"/>
                </a:lnTo>
                <a:lnTo>
                  <a:pt x="35763" y="660"/>
                </a:lnTo>
                <a:lnTo>
                  <a:pt x="4483" y="25907"/>
                </a:lnTo>
                <a:lnTo>
                  <a:pt x="0" y="57950"/>
                </a:lnTo>
                <a:lnTo>
                  <a:pt x="253" y="69976"/>
                </a:lnTo>
                <a:lnTo>
                  <a:pt x="19143" y="106418"/>
                </a:lnTo>
                <a:lnTo>
                  <a:pt x="45250" y="112890"/>
                </a:lnTo>
                <a:lnTo>
                  <a:pt x="55149" y="111878"/>
                </a:lnTo>
                <a:lnTo>
                  <a:pt x="63834" y="109318"/>
                </a:lnTo>
                <a:lnTo>
                  <a:pt x="71308" y="105210"/>
                </a:lnTo>
                <a:lnTo>
                  <a:pt x="77571" y="99555"/>
                </a:lnTo>
                <a:lnTo>
                  <a:pt x="78039" y="98907"/>
                </a:lnTo>
                <a:lnTo>
                  <a:pt x="37020" y="98907"/>
                </a:lnTo>
                <a:lnTo>
                  <a:pt x="30530" y="96215"/>
                </a:lnTo>
                <a:lnTo>
                  <a:pt x="20736" y="85058"/>
                </a:lnTo>
                <a:lnTo>
                  <a:pt x="18199" y="77863"/>
                </a:lnTo>
                <a:lnTo>
                  <a:pt x="17805" y="60578"/>
                </a:lnTo>
                <a:lnTo>
                  <a:pt x="20319" y="53924"/>
                </a:lnTo>
                <a:lnTo>
                  <a:pt x="30721" y="43535"/>
                </a:lnTo>
                <a:lnTo>
                  <a:pt x="36829" y="40855"/>
                </a:lnTo>
                <a:lnTo>
                  <a:pt x="51320" y="40538"/>
                </a:lnTo>
                <a:lnTo>
                  <a:pt x="78927" y="40538"/>
                </a:lnTo>
                <a:lnTo>
                  <a:pt x="78610" y="40195"/>
                </a:lnTo>
                <a:lnTo>
                  <a:pt x="17729" y="40195"/>
                </a:lnTo>
                <a:lnTo>
                  <a:pt x="17716" y="39827"/>
                </a:lnTo>
                <a:lnTo>
                  <a:pt x="23698" y="23190"/>
                </a:lnTo>
                <a:lnTo>
                  <a:pt x="24993" y="21716"/>
                </a:lnTo>
                <a:lnTo>
                  <a:pt x="26593" y="20307"/>
                </a:lnTo>
                <a:lnTo>
                  <a:pt x="30391" y="17691"/>
                </a:lnTo>
                <a:lnTo>
                  <a:pt x="32372" y="16649"/>
                </a:lnTo>
                <a:lnTo>
                  <a:pt x="34404" y="15874"/>
                </a:lnTo>
                <a:lnTo>
                  <a:pt x="35839" y="15239"/>
                </a:lnTo>
                <a:lnTo>
                  <a:pt x="66207" y="13449"/>
                </a:lnTo>
                <a:lnTo>
                  <a:pt x="70865" y="1104"/>
                </a:lnTo>
                <a:lnTo>
                  <a:pt x="69595" y="1028"/>
                </a:lnTo>
                <a:lnTo>
                  <a:pt x="62699" y="368"/>
                </a:lnTo>
                <a:lnTo>
                  <a:pt x="58038" y="203"/>
                </a:lnTo>
                <a:lnTo>
                  <a:pt x="46558" y="0"/>
                </a:lnTo>
                <a:close/>
              </a:path>
              <a:path w="88900" h="113029">
                <a:moveTo>
                  <a:pt x="78927" y="40538"/>
                </a:moveTo>
                <a:lnTo>
                  <a:pt x="51320" y="40538"/>
                </a:lnTo>
                <a:lnTo>
                  <a:pt x="57594" y="42760"/>
                </a:lnTo>
                <a:lnTo>
                  <a:pt x="68427" y="51955"/>
                </a:lnTo>
                <a:lnTo>
                  <a:pt x="71234" y="58724"/>
                </a:lnTo>
                <a:lnTo>
                  <a:pt x="71428" y="67284"/>
                </a:lnTo>
                <a:lnTo>
                  <a:pt x="71476" y="76580"/>
                </a:lnTo>
                <a:lnTo>
                  <a:pt x="69189" y="83832"/>
                </a:lnTo>
                <a:lnTo>
                  <a:pt x="59778" y="95542"/>
                </a:lnTo>
                <a:lnTo>
                  <a:pt x="53327" y="98551"/>
                </a:lnTo>
                <a:lnTo>
                  <a:pt x="37020" y="98907"/>
                </a:lnTo>
                <a:lnTo>
                  <a:pt x="78039" y="98907"/>
                </a:lnTo>
                <a:lnTo>
                  <a:pt x="82507" y="92716"/>
                </a:lnTo>
                <a:lnTo>
                  <a:pt x="85999" y="85058"/>
                </a:lnTo>
                <a:lnTo>
                  <a:pt x="88046" y="76580"/>
                </a:lnTo>
                <a:lnTo>
                  <a:pt x="88645" y="67284"/>
                </a:lnTo>
                <a:lnTo>
                  <a:pt x="87743" y="58724"/>
                </a:lnTo>
                <a:lnTo>
                  <a:pt x="87626" y="57950"/>
                </a:lnTo>
                <a:lnTo>
                  <a:pt x="85224" y="50063"/>
                </a:lnTo>
                <a:lnTo>
                  <a:pt x="81275" y="43081"/>
                </a:lnTo>
                <a:lnTo>
                  <a:pt x="78927" y="40538"/>
                </a:lnTo>
                <a:close/>
              </a:path>
              <a:path w="88900" h="113029">
                <a:moveTo>
                  <a:pt x="46062" y="26860"/>
                </a:moveTo>
                <a:lnTo>
                  <a:pt x="43230" y="26962"/>
                </a:lnTo>
                <a:lnTo>
                  <a:pt x="41300" y="27127"/>
                </a:lnTo>
                <a:lnTo>
                  <a:pt x="40335" y="27292"/>
                </a:lnTo>
                <a:lnTo>
                  <a:pt x="39369" y="27558"/>
                </a:lnTo>
                <a:lnTo>
                  <a:pt x="35521" y="28244"/>
                </a:lnTo>
                <a:lnTo>
                  <a:pt x="31711" y="29578"/>
                </a:lnTo>
                <a:lnTo>
                  <a:pt x="24193" y="33489"/>
                </a:lnTo>
                <a:lnTo>
                  <a:pt x="20777" y="36372"/>
                </a:lnTo>
                <a:lnTo>
                  <a:pt x="17729" y="40195"/>
                </a:lnTo>
                <a:lnTo>
                  <a:pt x="78610" y="40195"/>
                </a:lnTo>
                <a:lnTo>
                  <a:pt x="75831" y="37185"/>
                </a:lnTo>
                <a:lnTo>
                  <a:pt x="69328" y="32525"/>
                </a:lnTo>
                <a:lnTo>
                  <a:pt x="62199" y="29251"/>
                </a:lnTo>
                <a:lnTo>
                  <a:pt x="54445" y="27362"/>
                </a:lnTo>
                <a:lnTo>
                  <a:pt x="46062" y="26860"/>
                </a:lnTo>
                <a:close/>
              </a:path>
              <a:path w="88900" h="113029">
                <a:moveTo>
                  <a:pt x="66207" y="13449"/>
                </a:moveTo>
                <a:lnTo>
                  <a:pt x="56578" y="13449"/>
                </a:lnTo>
                <a:lnTo>
                  <a:pt x="60032" y="13588"/>
                </a:lnTo>
                <a:lnTo>
                  <a:pt x="62699" y="13881"/>
                </a:lnTo>
                <a:lnTo>
                  <a:pt x="65900" y="14262"/>
                </a:lnTo>
                <a:lnTo>
                  <a:pt x="66207" y="1344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3918749" y="6948433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303" y="18536"/>
                </a:lnTo>
                <a:lnTo>
                  <a:pt x="177" y="44348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24" y="88303"/>
                </a:lnTo>
                <a:lnTo>
                  <a:pt x="55723" y="87338"/>
                </a:lnTo>
                <a:lnTo>
                  <a:pt x="63957" y="84843"/>
                </a:lnTo>
                <a:lnTo>
                  <a:pt x="71524" y="80818"/>
                </a:lnTo>
                <a:lnTo>
                  <a:pt x="78443" y="75234"/>
                </a:lnTo>
                <a:lnTo>
                  <a:pt x="38557" y="75234"/>
                </a:lnTo>
                <a:lnTo>
                  <a:pt x="31940" y="72580"/>
                </a:lnTo>
                <a:lnTo>
                  <a:pt x="20701" y="61569"/>
                </a:lnTo>
                <a:lnTo>
                  <a:pt x="17792" y="54356"/>
                </a:lnTo>
                <a:lnTo>
                  <a:pt x="17399" y="36347"/>
                </a:lnTo>
                <a:lnTo>
                  <a:pt x="19799" y="28905"/>
                </a:lnTo>
                <a:lnTo>
                  <a:pt x="29819" y="17322"/>
                </a:lnTo>
                <a:lnTo>
                  <a:pt x="36423" y="14274"/>
                </a:lnTo>
                <a:lnTo>
                  <a:pt x="44627" y="13970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7" y="5997"/>
                </a:lnTo>
                <a:lnTo>
                  <a:pt x="61394" y="2593"/>
                </a:lnTo>
                <a:lnTo>
                  <a:pt x="53258" y="595"/>
                </a:lnTo>
                <a:lnTo>
                  <a:pt x="44691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80" y="35217"/>
                </a:lnTo>
                <a:lnTo>
                  <a:pt x="73774" y="53111"/>
                </a:lnTo>
                <a:lnTo>
                  <a:pt x="71145" y="60452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34"/>
                </a:lnTo>
                <a:lnTo>
                  <a:pt x="78443" y="75234"/>
                </a:lnTo>
                <a:lnTo>
                  <a:pt x="84144" y="68481"/>
                </a:lnTo>
                <a:lnTo>
                  <a:pt x="88166" y="60759"/>
                </a:lnTo>
                <a:lnTo>
                  <a:pt x="90488" y="52100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4019334" y="6924805"/>
            <a:ext cx="80010" cy="109220"/>
          </a:xfrm>
          <a:custGeom>
            <a:avLst/>
            <a:gdLst/>
            <a:ahLst/>
            <a:cxnLst/>
            <a:rect l="l" t="t" r="r" b="b"/>
            <a:pathLst>
              <a:path w="80010" h="109220">
                <a:moveTo>
                  <a:pt x="60540" y="0"/>
                </a:moveTo>
                <a:lnTo>
                  <a:pt x="15620" y="990"/>
                </a:lnTo>
                <a:lnTo>
                  <a:pt x="15925" y="15138"/>
                </a:lnTo>
                <a:lnTo>
                  <a:pt x="60845" y="14147"/>
                </a:lnTo>
                <a:lnTo>
                  <a:pt x="60540" y="0"/>
                </a:lnTo>
                <a:close/>
              </a:path>
              <a:path w="80010" h="109220">
                <a:moveTo>
                  <a:pt x="15760" y="24206"/>
                </a:moveTo>
                <a:lnTo>
                  <a:pt x="0" y="24561"/>
                </a:lnTo>
                <a:lnTo>
                  <a:pt x="1866" y="108699"/>
                </a:lnTo>
                <a:lnTo>
                  <a:pt x="17627" y="108356"/>
                </a:lnTo>
                <a:lnTo>
                  <a:pt x="17246" y="91490"/>
                </a:lnTo>
                <a:lnTo>
                  <a:pt x="34688" y="72453"/>
                </a:lnTo>
                <a:lnTo>
                  <a:pt x="16827" y="72453"/>
                </a:lnTo>
                <a:lnTo>
                  <a:pt x="15760" y="24206"/>
                </a:lnTo>
                <a:close/>
              </a:path>
              <a:path w="80010" h="109220">
                <a:moveTo>
                  <a:pt x="78141" y="42227"/>
                </a:moveTo>
                <a:lnTo>
                  <a:pt x="62382" y="42227"/>
                </a:lnTo>
                <a:lnTo>
                  <a:pt x="63817" y="107327"/>
                </a:lnTo>
                <a:lnTo>
                  <a:pt x="79578" y="106984"/>
                </a:lnTo>
                <a:lnTo>
                  <a:pt x="78141" y="42227"/>
                </a:lnTo>
                <a:close/>
              </a:path>
              <a:path w="80010" h="109220">
                <a:moveTo>
                  <a:pt x="77711" y="22834"/>
                </a:moveTo>
                <a:lnTo>
                  <a:pt x="61950" y="23190"/>
                </a:lnTo>
                <a:lnTo>
                  <a:pt x="16827" y="72453"/>
                </a:lnTo>
                <a:lnTo>
                  <a:pt x="34688" y="72453"/>
                </a:lnTo>
                <a:lnTo>
                  <a:pt x="62382" y="42227"/>
                </a:lnTo>
                <a:lnTo>
                  <a:pt x="78141" y="42227"/>
                </a:lnTo>
                <a:lnTo>
                  <a:pt x="77711" y="2283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3871938" y="6913650"/>
            <a:ext cx="1087856" cy="34214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4922811" y="6927659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70" h="85725">
                <a:moveTo>
                  <a:pt x="46489" y="14274"/>
                </a:moveTo>
                <a:lnTo>
                  <a:pt x="30721" y="14274"/>
                </a:lnTo>
                <a:lnTo>
                  <a:pt x="32283" y="85166"/>
                </a:lnTo>
                <a:lnTo>
                  <a:pt x="48044" y="84823"/>
                </a:lnTo>
                <a:lnTo>
                  <a:pt x="46489" y="14274"/>
                </a:lnTo>
                <a:close/>
              </a:path>
              <a:path w="77470" h="85725">
                <a:moveTo>
                  <a:pt x="76619" y="0"/>
                </a:moveTo>
                <a:lnTo>
                  <a:pt x="0" y="1701"/>
                </a:lnTo>
                <a:lnTo>
                  <a:pt x="279" y="14947"/>
                </a:lnTo>
                <a:lnTo>
                  <a:pt x="30721" y="14274"/>
                </a:lnTo>
                <a:lnTo>
                  <a:pt x="46489" y="14274"/>
                </a:lnTo>
                <a:lnTo>
                  <a:pt x="46481" y="13919"/>
                </a:lnTo>
                <a:lnTo>
                  <a:pt x="76911" y="13246"/>
                </a:lnTo>
                <a:lnTo>
                  <a:pt x="7661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5000510" y="6924484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298" y="18530"/>
                </a:lnTo>
                <a:lnTo>
                  <a:pt x="177" y="44348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24" y="88303"/>
                </a:lnTo>
                <a:lnTo>
                  <a:pt x="55723" y="87336"/>
                </a:lnTo>
                <a:lnTo>
                  <a:pt x="63957" y="84839"/>
                </a:lnTo>
                <a:lnTo>
                  <a:pt x="71524" y="80812"/>
                </a:lnTo>
                <a:lnTo>
                  <a:pt x="78443" y="75234"/>
                </a:lnTo>
                <a:lnTo>
                  <a:pt x="38557" y="75234"/>
                </a:lnTo>
                <a:lnTo>
                  <a:pt x="31940" y="72580"/>
                </a:lnTo>
                <a:lnTo>
                  <a:pt x="20701" y="61569"/>
                </a:lnTo>
                <a:lnTo>
                  <a:pt x="17792" y="54356"/>
                </a:lnTo>
                <a:lnTo>
                  <a:pt x="17399" y="36334"/>
                </a:lnTo>
                <a:lnTo>
                  <a:pt x="19799" y="28905"/>
                </a:lnTo>
                <a:lnTo>
                  <a:pt x="29819" y="17322"/>
                </a:lnTo>
                <a:lnTo>
                  <a:pt x="36423" y="14274"/>
                </a:lnTo>
                <a:lnTo>
                  <a:pt x="44627" y="13970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7" y="5997"/>
                </a:lnTo>
                <a:lnTo>
                  <a:pt x="61394" y="2593"/>
                </a:lnTo>
                <a:lnTo>
                  <a:pt x="53258" y="595"/>
                </a:lnTo>
                <a:lnTo>
                  <a:pt x="44691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67" y="35217"/>
                </a:lnTo>
                <a:lnTo>
                  <a:pt x="73774" y="53111"/>
                </a:lnTo>
                <a:lnTo>
                  <a:pt x="71145" y="60452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34"/>
                </a:lnTo>
                <a:lnTo>
                  <a:pt x="78443" y="75234"/>
                </a:lnTo>
                <a:lnTo>
                  <a:pt x="84144" y="68481"/>
                </a:lnTo>
                <a:lnTo>
                  <a:pt x="88166" y="60759"/>
                </a:lnTo>
                <a:lnTo>
                  <a:pt x="90488" y="52100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5092001" y="6923949"/>
            <a:ext cx="77470" cy="86995"/>
          </a:xfrm>
          <a:custGeom>
            <a:avLst/>
            <a:gdLst/>
            <a:ahLst/>
            <a:cxnLst/>
            <a:rect l="l" t="t" r="r" b="b"/>
            <a:pathLst>
              <a:path w="77470" h="86995">
                <a:moveTo>
                  <a:pt x="39683" y="14414"/>
                </a:moveTo>
                <a:lnTo>
                  <a:pt x="22885" y="14414"/>
                </a:lnTo>
                <a:lnTo>
                  <a:pt x="0" y="85851"/>
                </a:lnTo>
                <a:lnTo>
                  <a:pt x="16319" y="86398"/>
                </a:lnTo>
                <a:lnTo>
                  <a:pt x="37096" y="17894"/>
                </a:lnTo>
                <a:lnTo>
                  <a:pt x="37236" y="17411"/>
                </a:lnTo>
                <a:lnTo>
                  <a:pt x="37452" y="17170"/>
                </a:lnTo>
                <a:lnTo>
                  <a:pt x="37909" y="16319"/>
                </a:lnTo>
                <a:lnTo>
                  <a:pt x="38468" y="15570"/>
                </a:lnTo>
                <a:lnTo>
                  <a:pt x="39683" y="14414"/>
                </a:lnTo>
                <a:close/>
              </a:path>
              <a:path w="77470" h="86995">
                <a:moveTo>
                  <a:pt x="75432" y="13588"/>
                </a:moveTo>
                <a:lnTo>
                  <a:pt x="59664" y="13588"/>
                </a:lnTo>
                <a:lnTo>
                  <a:pt x="61226" y="84493"/>
                </a:lnTo>
                <a:lnTo>
                  <a:pt x="76987" y="84150"/>
                </a:lnTo>
                <a:lnTo>
                  <a:pt x="75432" y="13588"/>
                </a:lnTo>
                <a:close/>
              </a:path>
              <a:path w="77470" h="86995">
                <a:moveTo>
                  <a:pt x="75133" y="0"/>
                </a:moveTo>
                <a:lnTo>
                  <a:pt x="12814" y="1384"/>
                </a:lnTo>
                <a:lnTo>
                  <a:pt x="13106" y="14617"/>
                </a:lnTo>
                <a:lnTo>
                  <a:pt x="22885" y="14414"/>
                </a:lnTo>
                <a:lnTo>
                  <a:pt x="39683" y="14414"/>
                </a:lnTo>
                <a:lnTo>
                  <a:pt x="40944" y="14008"/>
                </a:lnTo>
                <a:lnTo>
                  <a:pt x="59664" y="13588"/>
                </a:lnTo>
                <a:lnTo>
                  <a:pt x="75432" y="13588"/>
                </a:lnTo>
                <a:lnTo>
                  <a:pt x="7513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5180101" y="6923312"/>
            <a:ext cx="79375" cy="85090"/>
          </a:xfrm>
          <a:custGeom>
            <a:avLst/>
            <a:gdLst/>
            <a:ahLst/>
            <a:cxnLst/>
            <a:rect l="l" t="t" r="r" b="b"/>
            <a:pathLst>
              <a:path w="79375" h="85090">
                <a:moveTo>
                  <a:pt x="15938" y="0"/>
                </a:moveTo>
                <a:lnTo>
                  <a:pt x="0" y="355"/>
                </a:lnTo>
                <a:lnTo>
                  <a:pt x="1866" y="84505"/>
                </a:lnTo>
                <a:lnTo>
                  <a:pt x="45885" y="83527"/>
                </a:lnTo>
                <a:lnTo>
                  <a:pt x="73651" y="70916"/>
                </a:lnTo>
                <a:lnTo>
                  <a:pt x="17513" y="70916"/>
                </a:lnTo>
                <a:lnTo>
                  <a:pt x="16802" y="38811"/>
                </a:lnTo>
                <a:lnTo>
                  <a:pt x="50558" y="38061"/>
                </a:lnTo>
                <a:lnTo>
                  <a:pt x="74657" y="38061"/>
                </a:lnTo>
                <a:lnTo>
                  <a:pt x="69964" y="33286"/>
                </a:lnTo>
                <a:lnTo>
                  <a:pt x="65106" y="29419"/>
                </a:lnTo>
                <a:lnTo>
                  <a:pt x="59256" y="26712"/>
                </a:lnTo>
                <a:lnTo>
                  <a:pt x="53448" y="25399"/>
                </a:lnTo>
                <a:lnTo>
                  <a:pt x="16509" y="25399"/>
                </a:lnTo>
                <a:lnTo>
                  <a:pt x="15938" y="0"/>
                </a:lnTo>
                <a:close/>
              </a:path>
              <a:path w="79375" h="85090">
                <a:moveTo>
                  <a:pt x="74657" y="38061"/>
                </a:moveTo>
                <a:lnTo>
                  <a:pt x="50558" y="38061"/>
                </a:lnTo>
                <a:lnTo>
                  <a:pt x="54876" y="39598"/>
                </a:lnTo>
                <a:lnTo>
                  <a:pt x="60820" y="45999"/>
                </a:lnTo>
                <a:lnTo>
                  <a:pt x="62407" y="49529"/>
                </a:lnTo>
                <a:lnTo>
                  <a:pt x="62591" y="53035"/>
                </a:lnTo>
                <a:lnTo>
                  <a:pt x="62712" y="57937"/>
                </a:lnTo>
                <a:lnTo>
                  <a:pt x="61340" y="61620"/>
                </a:lnTo>
                <a:lnTo>
                  <a:pt x="55689" y="68402"/>
                </a:lnTo>
                <a:lnTo>
                  <a:pt x="51384" y="70154"/>
                </a:lnTo>
                <a:lnTo>
                  <a:pt x="17513" y="70916"/>
                </a:lnTo>
                <a:lnTo>
                  <a:pt x="73651" y="70916"/>
                </a:lnTo>
                <a:lnTo>
                  <a:pt x="76403" y="67881"/>
                </a:lnTo>
                <a:lnTo>
                  <a:pt x="79159" y="61252"/>
                </a:lnTo>
                <a:lnTo>
                  <a:pt x="79095" y="53035"/>
                </a:lnTo>
                <a:lnTo>
                  <a:pt x="78816" y="45783"/>
                </a:lnTo>
                <a:lnTo>
                  <a:pt x="75768" y="39192"/>
                </a:lnTo>
                <a:lnTo>
                  <a:pt x="74657" y="38061"/>
                </a:lnTo>
                <a:close/>
              </a:path>
              <a:path w="79375" h="85090">
                <a:moveTo>
                  <a:pt x="44576" y="24777"/>
                </a:moveTo>
                <a:lnTo>
                  <a:pt x="16509" y="25399"/>
                </a:lnTo>
                <a:lnTo>
                  <a:pt x="53448" y="25399"/>
                </a:lnTo>
                <a:lnTo>
                  <a:pt x="52413" y="25166"/>
                </a:lnTo>
                <a:lnTo>
                  <a:pt x="44576" y="2477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5265254" y="6920264"/>
            <a:ext cx="81915" cy="85725"/>
          </a:xfrm>
          <a:custGeom>
            <a:avLst/>
            <a:gdLst/>
            <a:ahLst/>
            <a:cxnLst/>
            <a:rect l="l" t="t" r="r" b="b"/>
            <a:pathLst>
              <a:path w="81914" h="85725">
                <a:moveTo>
                  <a:pt x="15760" y="1168"/>
                </a:moveTo>
                <a:lnTo>
                  <a:pt x="0" y="1511"/>
                </a:lnTo>
                <a:lnTo>
                  <a:pt x="1854" y="85661"/>
                </a:lnTo>
                <a:lnTo>
                  <a:pt x="17614" y="85305"/>
                </a:lnTo>
                <a:lnTo>
                  <a:pt x="16611" y="39979"/>
                </a:lnTo>
                <a:lnTo>
                  <a:pt x="30810" y="39662"/>
                </a:lnTo>
                <a:lnTo>
                  <a:pt x="55697" y="39662"/>
                </a:lnTo>
                <a:lnTo>
                  <a:pt x="52679" y="36067"/>
                </a:lnTo>
                <a:lnTo>
                  <a:pt x="45656" y="29565"/>
                </a:lnTo>
                <a:lnTo>
                  <a:pt x="41427" y="27939"/>
                </a:lnTo>
                <a:lnTo>
                  <a:pt x="36461" y="27927"/>
                </a:lnTo>
                <a:lnTo>
                  <a:pt x="16344" y="27825"/>
                </a:lnTo>
                <a:lnTo>
                  <a:pt x="15760" y="1168"/>
                </a:lnTo>
                <a:close/>
              </a:path>
              <a:path w="81914" h="85725">
                <a:moveTo>
                  <a:pt x="55697" y="39662"/>
                </a:moveTo>
                <a:lnTo>
                  <a:pt x="30810" y="39662"/>
                </a:lnTo>
                <a:lnTo>
                  <a:pt x="33515" y="40474"/>
                </a:lnTo>
                <a:lnTo>
                  <a:pt x="38785" y="43865"/>
                </a:lnTo>
                <a:lnTo>
                  <a:pt x="40855" y="46100"/>
                </a:lnTo>
                <a:lnTo>
                  <a:pt x="42367" y="48844"/>
                </a:lnTo>
                <a:lnTo>
                  <a:pt x="64554" y="85178"/>
                </a:lnTo>
                <a:lnTo>
                  <a:pt x="81546" y="82994"/>
                </a:lnTo>
                <a:lnTo>
                  <a:pt x="60083" y="46634"/>
                </a:lnTo>
                <a:lnTo>
                  <a:pt x="59800" y="46100"/>
                </a:lnTo>
                <a:lnTo>
                  <a:pt x="58915" y="44576"/>
                </a:lnTo>
                <a:lnTo>
                  <a:pt x="58572" y="44068"/>
                </a:lnTo>
                <a:lnTo>
                  <a:pt x="58204" y="43586"/>
                </a:lnTo>
                <a:lnTo>
                  <a:pt x="55697" y="39662"/>
                </a:lnTo>
                <a:close/>
              </a:path>
              <a:path w="81914" h="85725">
                <a:moveTo>
                  <a:pt x="68465" y="0"/>
                </a:moveTo>
                <a:lnTo>
                  <a:pt x="47815" y="457"/>
                </a:lnTo>
                <a:lnTo>
                  <a:pt x="16344" y="27825"/>
                </a:lnTo>
                <a:lnTo>
                  <a:pt x="36578" y="27825"/>
                </a:lnTo>
                <a:lnTo>
                  <a:pt x="6846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5341873" y="6916916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78" y="0"/>
                </a:moveTo>
                <a:lnTo>
                  <a:pt x="7298" y="18541"/>
                </a:lnTo>
                <a:lnTo>
                  <a:pt x="177" y="44348"/>
                </a:lnTo>
                <a:lnTo>
                  <a:pt x="0" y="44538"/>
                </a:lnTo>
                <a:lnTo>
                  <a:pt x="21408" y="82233"/>
                </a:lnTo>
                <a:lnTo>
                  <a:pt x="46647" y="88684"/>
                </a:lnTo>
                <a:lnTo>
                  <a:pt x="46812" y="88315"/>
                </a:lnTo>
                <a:lnTo>
                  <a:pt x="55717" y="87344"/>
                </a:lnTo>
                <a:lnTo>
                  <a:pt x="63955" y="84847"/>
                </a:lnTo>
                <a:lnTo>
                  <a:pt x="71524" y="80823"/>
                </a:lnTo>
                <a:lnTo>
                  <a:pt x="78443" y="75247"/>
                </a:lnTo>
                <a:lnTo>
                  <a:pt x="38557" y="75247"/>
                </a:lnTo>
                <a:lnTo>
                  <a:pt x="31940" y="72593"/>
                </a:lnTo>
                <a:lnTo>
                  <a:pt x="20701" y="61582"/>
                </a:lnTo>
                <a:lnTo>
                  <a:pt x="17792" y="54368"/>
                </a:lnTo>
                <a:lnTo>
                  <a:pt x="17399" y="36347"/>
                </a:lnTo>
                <a:lnTo>
                  <a:pt x="19799" y="28917"/>
                </a:lnTo>
                <a:lnTo>
                  <a:pt x="29806" y="17322"/>
                </a:lnTo>
                <a:lnTo>
                  <a:pt x="36410" y="14287"/>
                </a:lnTo>
                <a:lnTo>
                  <a:pt x="44805" y="13969"/>
                </a:lnTo>
                <a:lnTo>
                  <a:pt x="53022" y="13792"/>
                </a:lnTo>
                <a:lnTo>
                  <a:pt x="79390" y="13792"/>
                </a:lnTo>
                <a:lnTo>
                  <a:pt x="76365" y="10820"/>
                </a:lnTo>
                <a:lnTo>
                  <a:pt x="69097" y="6007"/>
                </a:lnTo>
                <a:lnTo>
                  <a:pt x="61393" y="2600"/>
                </a:lnTo>
                <a:lnTo>
                  <a:pt x="53253" y="597"/>
                </a:lnTo>
                <a:lnTo>
                  <a:pt x="44678" y="0"/>
                </a:lnTo>
                <a:close/>
              </a:path>
              <a:path w="91439" h="88900">
                <a:moveTo>
                  <a:pt x="79390" y="13792"/>
                </a:moveTo>
                <a:lnTo>
                  <a:pt x="53022" y="13792"/>
                </a:lnTo>
                <a:lnTo>
                  <a:pt x="59817" y="16548"/>
                </a:lnTo>
                <a:lnTo>
                  <a:pt x="70586" y="27914"/>
                </a:lnTo>
                <a:lnTo>
                  <a:pt x="73380" y="35229"/>
                </a:lnTo>
                <a:lnTo>
                  <a:pt x="73774" y="53124"/>
                </a:lnTo>
                <a:lnTo>
                  <a:pt x="71145" y="60464"/>
                </a:lnTo>
                <a:lnTo>
                  <a:pt x="60286" y="71958"/>
                </a:lnTo>
                <a:lnTo>
                  <a:pt x="53771" y="74917"/>
                </a:lnTo>
                <a:lnTo>
                  <a:pt x="38557" y="75247"/>
                </a:lnTo>
                <a:lnTo>
                  <a:pt x="78443" y="75247"/>
                </a:lnTo>
                <a:lnTo>
                  <a:pt x="84144" y="68488"/>
                </a:lnTo>
                <a:lnTo>
                  <a:pt x="88166" y="60767"/>
                </a:lnTo>
                <a:lnTo>
                  <a:pt x="90488" y="52111"/>
                </a:lnTo>
                <a:lnTo>
                  <a:pt x="91109" y="42341"/>
                </a:lnTo>
                <a:lnTo>
                  <a:pt x="89952" y="32685"/>
                </a:lnTo>
                <a:lnTo>
                  <a:pt x="87109" y="24214"/>
                </a:lnTo>
                <a:lnTo>
                  <a:pt x="82580" y="16926"/>
                </a:lnTo>
                <a:lnTo>
                  <a:pt x="79390" y="137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289951" y="7202840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69" h="85725">
                <a:moveTo>
                  <a:pt x="46502" y="14249"/>
                </a:moveTo>
                <a:lnTo>
                  <a:pt x="30734" y="14249"/>
                </a:lnTo>
                <a:lnTo>
                  <a:pt x="32296" y="85153"/>
                </a:lnTo>
                <a:lnTo>
                  <a:pt x="48056" y="84810"/>
                </a:lnTo>
                <a:lnTo>
                  <a:pt x="46502" y="14249"/>
                </a:lnTo>
                <a:close/>
              </a:path>
              <a:path w="77469" h="85725">
                <a:moveTo>
                  <a:pt x="76631" y="0"/>
                </a:moveTo>
                <a:lnTo>
                  <a:pt x="0" y="1689"/>
                </a:lnTo>
                <a:lnTo>
                  <a:pt x="292" y="14935"/>
                </a:lnTo>
                <a:lnTo>
                  <a:pt x="30734" y="14249"/>
                </a:lnTo>
                <a:lnTo>
                  <a:pt x="46502" y="14249"/>
                </a:lnTo>
                <a:lnTo>
                  <a:pt x="46494" y="13906"/>
                </a:lnTo>
                <a:lnTo>
                  <a:pt x="76923" y="13233"/>
                </a:lnTo>
                <a:lnTo>
                  <a:pt x="7663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364449" y="7199739"/>
            <a:ext cx="77470" cy="88265"/>
          </a:xfrm>
          <a:custGeom>
            <a:avLst/>
            <a:gdLst/>
            <a:ahLst/>
            <a:cxnLst/>
            <a:rect l="l" t="t" r="r" b="b"/>
            <a:pathLst>
              <a:path w="77469" h="88265">
                <a:moveTo>
                  <a:pt x="39039" y="31673"/>
                </a:moveTo>
                <a:lnTo>
                  <a:pt x="2809" y="47852"/>
                </a:lnTo>
                <a:lnTo>
                  <a:pt x="0" y="61379"/>
                </a:lnTo>
                <a:lnTo>
                  <a:pt x="215" y="71170"/>
                </a:lnTo>
                <a:lnTo>
                  <a:pt x="3746" y="78028"/>
                </a:lnTo>
                <a:lnTo>
                  <a:pt x="17462" y="85826"/>
                </a:lnTo>
                <a:lnTo>
                  <a:pt x="24930" y="87922"/>
                </a:lnTo>
                <a:lnTo>
                  <a:pt x="33032" y="88226"/>
                </a:lnTo>
                <a:lnTo>
                  <a:pt x="41605" y="88036"/>
                </a:lnTo>
                <a:lnTo>
                  <a:pt x="46634" y="87388"/>
                </a:lnTo>
                <a:lnTo>
                  <a:pt x="56134" y="85001"/>
                </a:lnTo>
                <a:lnTo>
                  <a:pt x="59817" y="83591"/>
                </a:lnTo>
                <a:lnTo>
                  <a:pt x="62445" y="81953"/>
                </a:lnTo>
                <a:lnTo>
                  <a:pt x="77299" y="81953"/>
                </a:lnTo>
                <a:lnTo>
                  <a:pt x="77136" y="74612"/>
                </a:lnTo>
                <a:lnTo>
                  <a:pt x="33705" y="74612"/>
                </a:lnTo>
                <a:lnTo>
                  <a:pt x="28422" y="73634"/>
                </a:lnTo>
                <a:lnTo>
                  <a:pt x="19151" y="69494"/>
                </a:lnTo>
                <a:lnTo>
                  <a:pt x="16776" y="65963"/>
                </a:lnTo>
                <a:lnTo>
                  <a:pt x="16548" y="55333"/>
                </a:lnTo>
                <a:lnTo>
                  <a:pt x="18745" y="51384"/>
                </a:lnTo>
                <a:lnTo>
                  <a:pt x="27838" y="46951"/>
                </a:lnTo>
                <a:lnTo>
                  <a:pt x="32816" y="45656"/>
                </a:lnTo>
                <a:lnTo>
                  <a:pt x="38252" y="45300"/>
                </a:lnTo>
                <a:lnTo>
                  <a:pt x="76485" y="45288"/>
                </a:lnTo>
                <a:lnTo>
                  <a:pt x="76237" y="34099"/>
                </a:lnTo>
                <a:lnTo>
                  <a:pt x="60477" y="34099"/>
                </a:lnTo>
                <a:lnTo>
                  <a:pt x="58166" y="33553"/>
                </a:lnTo>
                <a:lnTo>
                  <a:pt x="55676" y="33058"/>
                </a:lnTo>
                <a:lnTo>
                  <a:pt x="50342" y="32207"/>
                </a:lnTo>
                <a:lnTo>
                  <a:pt x="47675" y="31915"/>
                </a:lnTo>
                <a:lnTo>
                  <a:pt x="45021" y="31724"/>
                </a:lnTo>
                <a:lnTo>
                  <a:pt x="39039" y="31673"/>
                </a:lnTo>
                <a:close/>
              </a:path>
              <a:path w="77469" h="88265">
                <a:moveTo>
                  <a:pt x="77299" y="81953"/>
                </a:moveTo>
                <a:lnTo>
                  <a:pt x="62445" y="81953"/>
                </a:lnTo>
                <a:lnTo>
                  <a:pt x="62522" y="85940"/>
                </a:lnTo>
                <a:lnTo>
                  <a:pt x="77381" y="85623"/>
                </a:lnTo>
                <a:lnTo>
                  <a:pt x="77299" y="81953"/>
                </a:lnTo>
                <a:close/>
              </a:path>
              <a:path w="77469" h="88265">
                <a:moveTo>
                  <a:pt x="76485" y="45288"/>
                </a:moveTo>
                <a:lnTo>
                  <a:pt x="46621" y="45288"/>
                </a:lnTo>
                <a:lnTo>
                  <a:pt x="52552" y="45885"/>
                </a:lnTo>
                <a:lnTo>
                  <a:pt x="55067" y="46253"/>
                </a:lnTo>
                <a:lnTo>
                  <a:pt x="57124" y="46685"/>
                </a:lnTo>
                <a:lnTo>
                  <a:pt x="57960" y="46951"/>
                </a:lnTo>
                <a:lnTo>
                  <a:pt x="59893" y="47447"/>
                </a:lnTo>
                <a:lnTo>
                  <a:pt x="60769" y="47701"/>
                </a:lnTo>
                <a:lnTo>
                  <a:pt x="61252" y="69100"/>
                </a:lnTo>
                <a:lnTo>
                  <a:pt x="58978" y="70357"/>
                </a:lnTo>
                <a:lnTo>
                  <a:pt x="56261" y="71450"/>
                </a:lnTo>
                <a:lnTo>
                  <a:pt x="49898" y="73278"/>
                </a:lnTo>
                <a:lnTo>
                  <a:pt x="46558" y="73901"/>
                </a:lnTo>
                <a:lnTo>
                  <a:pt x="43053" y="74218"/>
                </a:lnTo>
                <a:lnTo>
                  <a:pt x="42456" y="74358"/>
                </a:lnTo>
                <a:lnTo>
                  <a:pt x="40220" y="74472"/>
                </a:lnTo>
                <a:lnTo>
                  <a:pt x="33705" y="74612"/>
                </a:lnTo>
                <a:lnTo>
                  <a:pt x="77136" y="74612"/>
                </a:lnTo>
                <a:lnTo>
                  <a:pt x="76485" y="45288"/>
                </a:lnTo>
                <a:close/>
              </a:path>
              <a:path w="77469" h="88265">
                <a:moveTo>
                  <a:pt x="72059" y="12979"/>
                </a:moveTo>
                <a:lnTo>
                  <a:pt x="40919" y="12979"/>
                </a:lnTo>
                <a:lnTo>
                  <a:pt x="43815" y="13119"/>
                </a:lnTo>
                <a:lnTo>
                  <a:pt x="45758" y="13322"/>
                </a:lnTo>
                <a:lnTo>
                  <a:pt x="60477" y="34099"/>
                </a:lnTo>
                <a:lnTo>
                  <a:pt x="76237" y="34099"/>
                </a:lnTo>
                <a:lnTo>
                  <a:pt x="75984" y="22694"/>
                </a:lnTo>
                <a:lnTo>
                  <a:pt x="74637" y="17398"/>
                </a:lnTo>
                <a:lnTo>
                  <a:pt x="72059" y="12979"/>
                </a:lnTo>
                <a:close/>
              </a:path>
              <a:path w="77469" h="88265">
                <a:moveTo>
                  <a:pt x="43776" y="0"/>
                </a:moveTo>
                <a:lnTo>
                  <a:pt x="12712" y="5219"/>
                </a:lnTo>
                <a:lnTo>
                  <a:pt x="13042" y="19913"/>
                </a:lnTo>
                <a:lnTo>
                  <a:pt x="17945" y="17741"/>
                </a:lnTo>
                <a:lnTo>
                  <a:pt x="22567" y="16078"/>
                </a:lnTo>
                <a:lnTo>
                  <a:pt x="31203" y="13703"/>
                </a:lnTo>
                <a:lnTo>
                  <a:pt x="35242" y="13068"/>
                </a:lnTo>
                <a:lnTo>
                  <a:pt x="40919" y="12979"/>
                </a:lnTo>
                <a:lnTo>
                  <a:pt x="72059" y="12979"/>
                </a:lnTo>
                <a:lnTo>
                  <a:pt x="69481" y="8559"/>
                </a:lnTo>
                <a:lnTo>
                  <a:pt x="65760" y="5321"/>
                </a:lnTo>
                <a:lnTo>
                  <a:pt x="58204" y="2108"/>
                </a:lnTo>
                <a:lnTo>
                  <a:pt x="55003" y="1269"/>
                </a:lnTo>
                <a:lnTo>
                  <a:pt x="47612" y="215"/>
                </a:lnTo>
                <a:lnTo>
                  <a:pt x="4377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452803" y="7199417"/>
            <a:ext cx="81915" cy="85725"/>
          </a:xfrm>
          <a:custGeom>
            <a:avLst/>
            <a:gdLst/>
            <a:ahLst/>
            <a:cxnLst/>
            <a:rect l="l" t="t" r="r" b="b"/>
            <a:pathLst>
              <a:path w="81915" h="85725">
                <a:moveTo>
                  <a:pt x="15760" y="1155"/>
                </a:moveTo>
                <a:lnTo>
                  <a:pt x="0" y="1511"/>
                </a:lnTo>
                <a:lnTo>
                  <a:pt x="1854" y="85648"/>
                </a:lnTo>
                <a:lnTo>
                  <a:pt x="17614" y="85305"/>
                </a:lnTo>
                <a:lnTo>
                  <a:pt x="16611" y="39966"/>
                </a:lnTo>
                <a:lnTo>
                  <a:pt x="30810" y="39662"/>
                </a:lnTo>
                <a:lnTo>
                  <a:pt x="55697" y="39662"/>
                </a:lnTo>
                <a:lnTo>
                  <a:pt x="52679" y="36055"/>
                </a:lnTo>
                <a:lnTo>
                  <a:pt x="45656" y="29565"/>
                </a:lnTo>
                <a:lnTo>
                  <a:pt x="41427" y="27927"/>
                </a:lnTo>
                <a:lnTo>
                  <a:pt x="36461" y="27914"/>
                </a:lnTo>
                <a:lnTo>
                  <a:pt x="16344" y="27812"/>
                </a:lnTo>
                <a:lnTo>
                  <a:pt x="15760" y="1155"/>
                </a:lnTo>
                <a:close/>
              </a:path>
              <a:path w="81915" h="85725">
                <a:moveTo>
                  <a:pt x="55697" y="39662"/>
                </a:moveTo>
                <a:lnTo>
                  <a:pt x="30810" y="39662"/>
                </a:lnTo>
                <a:lnTo>
                  <a:pt x="33515" y="40474"/>
                </a:lnTo>
                <a:lnTo>
                  <a:pt x="38785" y="43865"/>
                </a:lnTo>
                <a:lnTo>
                  <a:pt x="40855" y="46088"/>
                </a:lnTo>
                <a:lnTo>
                  <a:pt x="42367" y="48831"/>
                </a:lnTo>
                <a:lnTo>
                  <a:pt x="64554" y="85166"/>
                </a:lnTo>
                <a:lnTo>
                  <a:pt x="81546" y="82981"/>
                </a:lnTo>
                <a:lnTo>
                  <a:pt x="60083" y="46621"/>
                </a:lnTo>
                <a:lnTo>
                  <a:pt x="58915" y="44564"/>
                </a:lnTo>
                <a:lnTo>
                  <a:pt x="58572" y="44056"/>
                </a:lnTo>
                <a:lnTo>
                  <a:pt x="58204" y="43586"/>
                </a:lnTo>
                <a:lnTo>
                  <a:pt x="55697" y="39662"/>
                </a:lnTo>
                <a:close/>
              </a:path>
              <a:path w="81915" h="85725">
                <a:moveTo>
                  <a:pt x="68478" y="0"/>
                </a:moveTo>
                <a:lnTo>
                  <a:pt x="47828" y="457"/>
                </a:lnTo>
                <a:lnTo>
                  <a:pt x="16344" y="27812"/>
                </a:lnTo>
                <a:lnTo>
                  <a:pt x="36578" y="27812"/>
                </a:lnTo>
                <a:lnTo>
                  <a:pt x="6847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614017" y="7196286"/>
            <a:ext cx="79375" cy="85725"/>
          </a:xfrm>
          <a:custGeom>
            <a:avLst/>
            <a:gdLst/>
            <a:ahLst/>
            <a:cxnLst/>
            <a:rect l="l" t="t" r="r" b="b"/>
            <a:pathLst>
              <a:path w="79375" h="85725">
                <a:moveTo>
                  <a:pt x="48679" y="0"/>
                </a:moveTo>
                <a:lnTo>
                  <a:pt x="0" y="1079"/>
                </a:lnTo>
                <a:lnTo>
                  <a:pt x="1866" y="85217"/>
                </a:lnTo>
                <a:lnTo>
                  <a:pt x="58991" y="83947"/>
                </a:lnTo>
                <a:lnTo>
                  <a:pt x="66687" y="80962"/>
                </a:lnTo>
                <a:lnTo>
                  <a:pt x="74833" y="71628"/>
                </a:lnTo>
                <a:lnTo>
                  <a:pt x="17335" y="71628"/>
                </a:lnTo>
                <a:lnTo>
                  <a:pt x="16624" y="39535"/>
                </a:lnTo>
                <a:lnTo>
                  <a:pt x="48386" y="38836"/>
                </a:lnTo>
                <a:lnTo>
                  <a:pt x="73160" y="38836"/>
                </a:lnTo>
                <a:lnTo>
                  <a:pt x="70192" y="34861"/>
                </a:lnTo>
                <a:lnTo>
                  <a:pt x="65455" y="32105"/>
                </a:lnTo>
                <a:lnTo>
                  <a:pt x="59385" y="31153"/>
                </a:lnTo>
                <a:lnTo>
                  <a:pt x="61290" y="29654"/>
                </a:lnTo>
                <a:lnTo>
                  <a:pt x="62826" y="27952"/>
                </a:lnTo>
                <a:lnTo>
                  <a:pt x="63953" y="26111"/>
                </a:lnTo>
                <a:lnTo>
                  <a:pt x="16332" y="26111"/>
                </a:lnTo>
                <a:lnTo>
                  <a:pt x="16065" y="13957"/>
                </a:lnTo>
                <a:lnTo>
                  <a:pt x="44373" y="13335"/>
                </a:lnTo>
                <a:lnTo>
                  <a:pt x="66242" y="13335"/>
                </a:lnTo>
                <a:lnTo>
                  <a:pt x="66243" y="13157"/>
                </a:lnTo>
                <a:lnTo>
                  <a:pt x="64007" y="9029"/>
                </a:lnTo>
                <a:lnTo>
                  <a:pt x="55270" y="1727"/>
                </a:lnTo>
                <a:lnTo>
                  <a:pt x="48679" y="0"/>
                </a:lnTo>
                <a:close/>
              </a:path>
              <a:path w="79375" h="85725">
                <a:moveTo>
                  <a:pt x="73160" y="38836"/>
                </a:moveTo>
                <a:lnTo>
                  <a:pt x="48386" y="38836"/>
                </a:lnTo>
                <a:lnTo>
                  <a:pt x="53251" y="40335"/>
                </a:lnTo>
                <a:lnTo>
                  <a:pt x="59918" y="46583"/>
                </a:lnTo>
                <a:lnTo>
                  <a:pt x="61798" y="50076"/>
                </a:lnTo>
                <a:lnTo>
                  <a:pt x="62255" y="53949"/>
                </a:lnTo>
                <a:lnTo>
                  <a:pt x="62369" y="59258"/>
                </a:lnTo>
                <a:lnTo>
                  <a:pt x="61061" y="62801"/>
                </a:lnTo>
                <a:lnTo>
                  <a:pt x="55638" y="69215"/>
                </a:lnTo>
                <a:lnTo>
                  <a:pt x="51574" y="70866"/>
                </a:lnTo>
                <a:lnTo>
                  <a:pt x="17335" y="71628"/>
                </a:lnTo>
                <a:lnTo>
                  <a:pt x="74833" y="71628"/>
                </a:lnTo>
                <a:lnTo>
                  <a:pt x="76695" y="69494"/>
                </a:lnTo>
                <a:lnTo>
                  <a:pt x="79247" y="63309"/>
                </a:lnTo>
                <a:lnTo>
                  <a:pt x="79275" y="53949"/>
                </a:lnTo>
                <a:lnTo>
                  <a:pt x="78930" y="48971"/>
                </a:lnTo>
                <a:lnTo>
                  <a:pt x="77038" y="44030"/>
                </a:lnTo>
                <a:lnTo>
                  <a:pt x="73160" y="38836"/>
                </a:lnTo>
                <a:close/>
              </a:path>
              <a:path w="79375" h="85725">
                <a:moveTo>
                  <a:pt x="66242" y="13335"/>
                </a:moveTo>
                <a:lnTo>
                  <a:pt x="44373" y="13335"/>
                </a:lnTo>
                <a:lnTo>
                  <a:pt x="46532" y="13830"/>
                </a:lnTo>
                <a:lnTo>
                  <a:pt x="49606" y="15938"/>
                </a:lnTo>
                <a:lnTo>
                  <a:pt x="50558" y="17068"/>
                </a:lnTo>
                <a:lnTo>
                  <a:pt x="50952" y="18275"/>
                </a:lnTo>
                <a:lnTo>
                  <a:pt x="51193" y="20993"/>
                </a:lnTo>
                <a:lnTo>
                  <a:pt x="50495" y="22339"/>
                </a:lnTo>
                <a:lnTo>
                  <a:pt x="47650" y="24815"/>
                </a:lnTo>
                <a:lnTo>
                  <a:pt x="45427" y="25463"/>
                </a:lnTo>
                <a:lnTo>
                  <a:pt x="16332" y="26111"/>
                </a:lnTo>
                <a:lnTo>
                  <a:pt x="63953" y="26111"/>
                </a:lnTo>
                <a:lnTo>
                  <a:pt x="65150" y="24155"/>
                </a:lnTo>
                <a:lnTo>
                  <a:pt x="65900" y="22237"/>
                </a:lnTo>
                <a:lnTo>
                  <a:pt x="66103" y="20993"/>
                </a:lnTo>
                <a:lnTo>
                  <a:pt x="66229" y="17068"/>
                </a:lnTo>
                <a:lnTo>
                  <a:pt x="66242" y="1333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699996" y="7193169"/>
            <a:ext cx="105410" cy="86995"/>
          </a:xfrm>
          <a:custGeom>
            <a:avLst/>
            <a:gdLst/>
            <a:ahLst/>
            <a:cxnLst/>
            <a:rect l="l" t="t" r="r" b="b"/>
            <a:pathLst>
              <a:path w="105410" h="86995">
                <a:moveTo>
                  <a:pt x="103250" y="0"/>
                </a:moveTo>
                <a:lnTo>
                  <a:pt x="87490" y="355"/>
                </a:lnTo>
                <a:lnTo>
                  <a:pt x="89344" y="84493"/>
                </a:lnTo>
                <a:lnTo>
                  <a:pt x="105105" y="84137"/>
                </a:lnTo>
                <a:lnTo>
                  <a:pt x="103250" y="0"/>
                </a:lnTo>
                <a:close/>
              </a:path>
              <a:path w="105410" h="86995">
                <a:moveTo>
                  <a:pt x="15760" y="1943"/>
                </a:moveTo>
                <a:lnTo>
                  <a:pt x="0" y="2285"/>
                </a:lnTo>
                <a:lnTo>
                  <a:pt x="1854" y="86436"/>
                </a:lnTo>
                <a:lnTo>
                  <a:pt x="45694" y="85458"/>
                </a:lnTo>
                <a:lnTo>
                  <a:pt x="73595" y="72847"/>
                </a:lnTo>
                <a:lnTo>
                  <a:pt x="17322" y="72847"/>
                </a:lnTo>
                <a:lnTo>
                  <a:pt x="16611" y="40741"/>
                </a:lnTo>
                <a:lnTo>
                  <a:pt x="50368" y="40004"/>
                </a:lnTo>
                <a:lnTo>
                  <a:pt x="74516" y="40004"/>
                </a:lnTo>
                <a:lnTo>
                  <a:pt x="69405" y="34950"/>
                </a:lnTo>
                <a:lnTo>
                  <a:pt x="64578" y="31206"/>
                </a:lnTo>
                <a:lnTo>
                  <a:pt x="58802" y="28586"/>
                </a:lnTo>
                <a:lnTo>
                  <a:pt x="53168" y="27330"/>
                </a:lnTo>
                <a:lnTo>
                  <a:pt x="16319" y="27330"/>
                </a:lnTo>
                <a:lnTo>
                  <a:pt x="15760" y="1943"/>
                </a:lnTo>
                <a:close/>
              </a:path>
              <a:path w="105410" h="86995">
                <a:moveTo>
                  <a:pt x="74516" y="40004"/>
                </a:moveTo>
                <a:lnTo>
                  <a:pt x="50368" y="40004"/>
                </a:lnTo>
                <a:lnTo>
                  <a:pt x="54660" y="41541"/>
                </a:lnTo>
                <a:lnTo>
                  <a:pt x="60477" y="47942"/>
                </a:lnTo>
                <a:lnTo>
                  <a:pt x="62039" y="51473"/>
                </a:lnTo>
                <a:lnTo>
                  <a:pt x="62242" y="55346"/>
                </a:lnTo>
                <a:lnTo>
                  <a:pt x="62344" y="59880"/>
                </a:lnTo>
                <a:lnTo>
                  <a:pt x="61010" y="63563"/>
                </a:lnTo>
                <a:lnTo>
                  <a:pt x="55473" y="70332"/>
                </a:lnTo>
                <a:lnTo>
                  <a:pt x="51206" y="72097"/>
                </a:lnTo>
                <a:lnTo>
                  <a:pt x="17322" y="72847"/>
                </a:lnTo>
                <a:lnTo>
                  <a:pt x="73595" y="72847"/>
                </a:lnTo>
                <a:lnTo>
                  <a:pt x="76428" y="69659"/>
                </a:lnTo>
                <a:lnTo>
                  <a:pt x="79082" y="62890"/>
                </a:lnTo>
                <a:lnTo>
                  <a:pt x="78892" y="54063"/>
                </a:lnTo>
                <a:lnTo>
                  <a:pt x="78371" y="47066"/>
                </a:lnTo>
                <a:lnTo>
                  <a:pt x="75209" y="40690"/>
                </a:lnTo>
                <a:lnTo>
                  <a:pt x="74516" y="40004"/>
                </a:lnTo>
                <a:close/>
              </a:path>
              <a:path w="105410" h="86995">
                <a:moveTo>
                  <a:pt x="44399" y="26708"/>
                </a:moveTo>
                <a:lnTo>
                  <a:pt x="16319" y="27330"/>
                </a:lnTo>
                <a:lnTo>
                  <a:pt x="53168" y="27330"/>
                </a:lnTo>
                <a:lnTo>
                  <a:pt x="52076" y="27086"/>
                </a:lnTo>
                <a:lnTo>
                  <a:pt x="44399" y="2670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2706331" y="7168621"/>
            <a:ext cx="80645" cy="88900"/>
          </a:xfrm>
          <a:custGeom>
            <a:avLst/>
            <a:gdLst/>
            <a:ahLst/>
            <a:cxnLst/>
            <a:rect l="l" t="t" r="r" b="b"/>
            <a:pathLst>
              <a:path w="80644" h="88900">
                <a:moveTo>
                  <a:pt x="50279" y="0"/>
                </a:moveTo>
                <a:lnTo>
                  <a:pt x="14020" y="12052"/>
                </a:lnTo>
                <a:lnTo>
                  <a:pt x="0" y="45554"/>
                </a:lnTo>
                <a:lnTo>
                  <a:pt x="1145" y="55832"/>
                </a:lnTo>
                <a:lnTo>
                  <a:pt x="31361" y="86345"/>
                </a:lnTo>
                <a:lnTo>
                  <a:pt x="48971" y="88747"/>
                </a:lnTo>
                <a:lnTo>
                  <a:pt x="52235" y="88671"/>
                </a:lnTo>
                <a:lnTo>
                  <a:pt x="80124" y="79527"/>
                </a:lnTo>
                <a:lnTo>
                  <a:pt x="76579" y="73317"/>
                </a:lnTo>
                <a:lnTo>
                  <a:pt x="41084" y="73317"/>
                </a:lnTo>
                <a:lnTo>
                  <a:pt x="33566" y="70942"/>
                </a:lnTo>
                <a:lnTo>
                  <a:pt x="21145" y="61061"/>
                </a:lnTo>
                <a:lnTo>
                  <a:pt x="17945" y="54114"/>
                </a:lnTo>
                <a:lnTo>
                  <a:pt x="17551" y="36220"/>
                </a:lnTo>
                <a:lnTo>
                  <a:pt x="20434" y="29171"/>
                </a:lnTo>
                <a:lnTo>
                  <a:pt x="32410" y="18859"/>
                </a:lnTo>
                <a:lnTo>
                  <a:pt x="39814" y="16192"/>
                </a:lnTo>
                <a:lnTo>
                  <a:pt x="51168" y="15938"/>
                </a:lnTo>
                <a:lnTo>
                  <a:pt x="74565" y="15938"/>
                </a:lnTo>
                <a:lnTo>
                  <a:pt x="78549" y="8077"/>
                </a:lnTo>
                <a:lnTo>
                  <a:pt x="74256" y="5511"/>
                </a:lnTo>
                <a:lnTo>
                  <a:pt x="69710" y="3594"/>
                </a:lnTo>
                <a:lnTo>
                  <a:pt x="60109" y="1015"/>
                </a:lnTo>
                <a:lnTo>
                  <a:pt x="55232" y="253"/>
                </a:lnTo>
                <a:lnTo>
                  <a:pt x="50279" y="0"/>
                </a:lnTo>
                <a:close/>
              </a:path>
              <a:path w="80644" h="88900">
                <a:moveTo>
                  <a:pt x="72961" y="66979"/>
                </a:moveTo>
                <a:lnTo>
                  <a:pt x="41084" y="73317"/>
                </a:lnTo>
                <a:lnTo>
                  <a:pt x="76579" y="73317"/>
                </a:lnTo>
                <a:lnTo>
                  <a:pt x="72961" y="66979"/>
                </a:lnTo>
                <a:close/>
              </a:path>
              <a:path w="80644" h="88900">
                <a:moveTo>
                  <a:pt x="74565" y="15938"/>
                </a:moveTo>
                <a:lnTo>
                  <a:pt x="51168" y="15938"/>
                </a:lnTo>
                <a:lnTo>
                  <a:pt x="53835" y="16128"/>
                </a:lnTo>
                <a:lnTo>
                  <a:pt x="59410" y="16967"/>
                </a:lnTo>
                <a:lnTo>
                  <a:pt x="71945" y="21107"/>
                </a:lnTo>
                <a:lnTo>
                  <a:pt x="74565" y="1593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2788742" y="7169657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69" h="85725">
                <a:moveTo>
                  <a:pt x="46502" y="14262"/>
                </a:moveTo>
                <a:lnTo>
                  <a:pt x="30733" y="14262"/>
                </a:lnTo>
                <a:lnTo>
                  <a:pt x="32296" y="85166"/>
                </a:lnTo>
                <a:lnTo>
                  <a:pt x="48056" y="84810"/>
                </a:lnTo>
                <a:lnTo>
                  <a:pt x="46502" y="14262"/>
                </a:lnTo>
                <a:close/>
              </a:path>
              <a:path w="77469" h="85725">
                <a:moveTo>
                  <a:pt x="76631" y="0"/>
                </a:moveTo>
                <a:lnTo>
                  <a:pt x="0" y="1689"/>
                </a:lnTo>
                <a:lnTo>
                  <a:pt x="304" y="14935"/>
                </a:lnTo>
                <a:lnTo>
                  <a:pt x="30733" y="14262"/>
                </a:lnTo>
                <a:lnTo>
                  <a:pt x="46502" y="14262"/>
                </a:lnTo>
                <a:lnTo>
                  <a:pt x="46494" y="13906"/>
                </a:lnTo>
                <a:lnTo>
                  <a:pt x="76923" y="13233"/>
                </a:lnTo>
                <a:lnTo>
                  <a:pt x="7663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2866440" y="7166470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78" y="0"/>
                </a:moveTo>
                <a:lnTo>
                  <a:pt x="7298" y="18536"/>
                </a:lnTo>
                <a:lnTo>
                  <a:pt x="177" y="44348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12" y="88303"/>
                </a:lnTo>
                <a:lnTo>
                  <a:pt x="55717" y="87338"/>
                </a:lnTo>
                <a:lnTo>
                  <a:pt x="63955" y="84845"/>
                </a:lnTo>
                <a:lnTo>
                  <a:pt x="71524" y="80823"/>
                </a:lnTo>
                <a:lnTo>
                  <a:pt x="78443" y="75247"/>
                </a:lnTo>
                <a:lnTo>
                  <a:pt x="38557" y="75247"/>
                </a:lnTo>
                <a:lnTo>
                  <a:pt x="31940" y="72580"/>
                </a:lnTo>
                <a:lnTo>
                  <a:pt x="20701" y="61582"/>
                </a:lnTo>
                <a:lnTo>
                  <a:pt x="17792" y="54355"/>
                </a:lnTo>
                <a:lnTo>
                  <a:pt x="17399" y="36347"/>
                </a:lnTo>
                <a:lnTo>
                  <a:pt x="19799" y="28905"/>
                </a:lnTo>
                <a:lnTo>
                  <a:pt x="29819" y="17322"/>
                </a:lnTo>
                <a:lnTo>
                  <a:pt x="36423" y="14274"/>
                </a:lnTo>
                <a:lnTo>
                  <a:pt x="44627" y="13969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7" y="6002"/>
                </a:lnTo>
                <a:lnTo>
                  <a:pt x="61393" y="2598"/>
                </a:lnTo>
                <a:lnTo>
                  <a:pt x="53253" y="597"/>
                </a:lnTo>
                <a:lnTo>
                  <a:pt x="44678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67" y="35217"/>
                </a:lnTo>
                <a:lnTo>
                  <a:pt x="73774" y="53111"/>
                </a:lnTo>
                <a:lnTo>
                  <a:pt x="71145" y="60464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47"/>
                </a:lnTo>
                <a:lnTo>
                  <a:pt x="78443" y="75247"/>
                </a:lnTo>
                <a:lnTo>
                  <a:pt x="84144" y="68488"/>
                </a:lnTo>
                <a:lnTo>
                  <a:pt x="88166" y="60766"/>
                </a:lnTo>
                <a:lnTo>
                  <a:pt x="90488" y="52105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2957944" y="7165948"/>
            <a:ext cx="77470" cy="86995"/>
          </a:xfrm>
          <a:custGeom>
            <a:avLst/>
            <a:gdLst/>
            <a:ahLst/>
            <a:cxnLst/>
            <a:rect l="l" t="t" r="r" b="b"/>
            <a:pathLst>
              <a:path w="77469" h="86995">
                <a:moveTo>
                  <a:pt x="39695" y="14401"/>
                </a:moveTo>
                <a:lnTo>
                  <a:pt x="22885" y="14401"/>
                </a:lnTo>
                <a:lnTo>
                  <a:pt x="0" y="85839"/>
                </a:lnTo>
                <a:lnTo>
                  <a:pt x="16332" y="86385"/>
                </a:lnTo>
                <a:lnTo>
                  <a:pt x="37096" y="17894"/>
                </a:lnTo>
                <a:lnTo>
                  <a:pt x="37236" y="17411"/>
                </a:lnTo>
                <a:lnTo>
                  <a:pt x="37452" y="17157"/>
                </a:lnTo>
                <a:lnTo>
                  <a:pt x="37909" y="16306"/>
                </a:lnTo>
                <a:lnTo>
                  <a:pt x="38468" y="15557"/>
                </a:lnTo>
                <a:lnTo>
                  <a:pt x="39695" y="14401"/>
                </a:lnTo>
                <a:close/>
              </a:path>
              <a:path w="77469" h="86995">
                <a:moveTo>
                  <a:pt x="75432" y="13576"/>
                </a:moveTo>
                <a:lnTo>
                  <a:pt x="59664" y="13576"/>
                </a:lnTo>
                <a:lnTo>
                  <a:pt x="61226" y="84480"/>
                </a:lnTo>
                <a:lnTo>
                  <a:pt x="76987" y="84137"/>
                </a:lnTo>
                <a:lnTo>
                  <a:pt x="75432" y="13576"/>
                </a:lnTo>
                <a:close/>
              </a:path>
              <a:path w="77469" h="86995">
                <a:moveTo>
                  <a:pt x="75133" y="0"/>
                </a:moveTo>
                <a:lnTo>
                  <a:pt x="12814" y="1371"/>
                </a:lnTo>
                <a:lnTo>
                  <a:pt x="13106" y="14604"/>
                </a:lnTo>
                <a:lnTo>
                  <a:pt x="22885" y="14401"/>
                </a:lnTo>
                <a:lnTo>
                  <a:pt x="39695" y="14401"/>
                </a:lnTo>
                <a:lnTo>
                  <a:pt x="40944" y="13995"/>
                </a:lnTo>
                <a:lnTo>
                  <a:pt x="59664" y="13576"/>
                </a:lnTo>
                <a:lnTo>
                  <a:pt x="75432" y="13576"/>
                </a:lnTo>
                <a:lnTo>
                  <a:pt x="7513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3042488" y="7233762"/>
            <a:ext cx="25400" cy="24765"/>
          </a:xfrm>
          <a:custGeom>
            <a:avLst/>
            <a:gdLst/>
            <a:ahLst/>
            <a:cxnLst/>
            <a:rect l="l" t="t" r="r" b="b"/>
            <a:pathLst>
              <a:path w="25400" h="24765">
                <a:moveTo>
                  <a:pt x="24841" y="0"/>
                </a:moveTo>
                <a:lnTo>
                  <a:pt x="7454" y="381"/>
                </a:lnTo>
                <a:lnTo>
                  <a:pt x="0" y="24320"/>
                </a:lnTo>
                <a:lnTo>
                  <a:pt x="11417" y="24066"/>
                </a:lnTo>
                <a:lnTo>
                  <a:pt x="2484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3149320" y="7161858"/>
            <a:ext cx="81915" cy="85725"/>
          </a:xfrm>
          <a:custGeom>
            <a:avLst/>
            <a:gdLst/>
            <a:ahLst/>
            <a:cxnLst/>
            <a:rect l="l" t="t" r="r" b="b"/>
            <a:pathLst>
              <a:path w="81914" h="85725">
                <a:moveTo>
                  <a:pt x="15760" y="1155"/>
                </a:moveTo>
                <a:lnTo>
                  <a:pt x="0" y="1511"/>
                </a:lnTo>
                <a:lnTo>
                  <a:pt x="1854" y="85648"/>
                </a:lnTo>
                <a:lnTo>
                  <a:pt x="17614" y="85305"/>
                </a:lnTo>
                <a:lnTo>
                  <a:pt x="16611" y="39966"/>
                </a:lnTo>
                <a:lnTo>
                  <a:pt x="30810" y="39649"/>
                </a:lnTo>
                <a:lnTo>
                  <a:pt x="55689" y="39649"/>
                </a:lnTo>
                <a:lnTo>
                  <a:pt x="52679" y="36055"/>
                </a:lnTo>
                <a:lnTo>
                  <a:pt x="45656" y="29552"/>
                </a:lnTo>
                <a:lnTo>
                  <a:pt x="41427" y="27927"/>
                </a:lnTo>
                <a:lnTo>
                  <a:pt x="36461" y="27914"/>
                </a:lnTo>
                <a:lnTo>
                  <a:pt x="16344" y="27812"/>
                </a:lnTo>
                <a:lnTo>
                  <a:pt x="15760" y="1155"/>
                </a:lnTo>
                <a:close/>
              </a:path>
              <a:path w="81914" h="85725">
                <a:moveTo>
                  <a:pt x="55689" y="39649"/>
                </a:moveTo>
                <a:lnTo>
                  <a:pt x="30810" y="39649"/>
                </a:lnTo>
                <a:lnTo>
                  <a:pt x="33515" y="40474"/>
                </a:lnTo>
                <a:lnTo>
                  <a:pt x="38785" y="43865"/>
                </a:lnTo>
                <a:lnTo>
                  <a:pt x="40855" y="46088"/>
                </a:lnTo>
                <a:lnTo>
                  <a:pt x="42367" y="48831"/>
                </a:lnTo>
                <a:lnTo>
                  <a:pt x="64554" y="85166"/>
                </a:lnTo>
                <a:lnTo>
                  <a:pt x="81546" y="82981"/>
                </a:lnTo>
                <a:lnTo>
                  <a:pt x="60083" y="46621"/>
                </a:lnTo>
                <a:lnTo>
                  <a:pt x="58915" y="44564"/>
                </a:lnTo>
                <a:lnTo>
                  <a:pt x="58572" y="44056"/>
                </a:lnTo>
                <a:lnTo>
                  <a:pt x="58204" y="43586"/>
                </a:lnTo>
                <a:lnTo>
                  <a:pt x="55689" y="39649"/>
                </a:lnTo>
                <a:close/>
              </a:path>
              <a:path w="81914" h="85725">
                <a:moveTo>
                  <a:pt x="68478" y="0"/>
                </a:moveTo>
                <a:lnTo>
                  <a:pt x="47828" y="457"/>
                </a:lnTo>
                <a:lnTo>
                  <a:pt x="16344" y="27812"/>
                </a:lnTo>
                <a:lnTo>
                  <a:pt x="36578" y="27812"/>
                </a:lnTo>
                <a:lnTo>
                  <a:pt x="6847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3225939" y="7158511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78" y="0"/>
                </a:moveTo>
                <a:lnTo>
                  <a:pt x="7298" y="18530"/>
                </a:lnTo>
                <a:lnTo>
                  <a:pt x="177" y="44348"/>
                </a:lnTo>
                <a:lnTo>
                  <a:pt x="0" y="44526"/>
                </a:lnTo>
                <a:lnTo>
                  <a:pt x="21402" y="82220"/>
                </a:lnTo>
                <a:lnTo>
                  <a:pt x="46647" y="88671"/>
                </a:lnTo>
                <a:lnTo>
                  <a:pt x="46812" y="88303"/>
                </a:lnTo>
                <a:lnTo>
                  <a:pt x="55717" y="87338"/>
                </a:lnTo>
                <a:lnTo>
                  <a:pt x="63955" y="84845"/>
                </a:lnTo>
                <a:lnTo>
                  <a:pt x="71524" y="80823"/>
                </a:lnTo>
                <a:lnTo>
                  <a:pt x="78443" y="75247"/>
                </a:lnTo>
                <a:lnTo>
                  <a:pt x="38557" y="75247"/>
                </a:lnTo>
                <a:lnTo>
                  <a:pt x="31940" y="72580"/>
                </a:lnTo>
                <a:lnTo>
                  <a:pt x="20701" y="61582"/>
                </a:lnTo>
                <a:lnTo>
                  <a:pt x="17792" y="54355"/>
                </a:lnTo>
                <a:lnTo>
                  <a:pt x="17399" y="36334"/>
                </a:lnTo>
                <a:lnTo>
                  <a:pt x="19799" y="28905"/>
                </a:lnTo>
                <a:lnTo>
                  <a:pt x="29806" y="17322"/>
                </a:lnTo>
                <a:lnTo>
                  <a:pt x="36423" y="14274"/>
                </a:lnTo>
                <a:lnTo>
                  <a:pt x="44627" y="13969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2" y="6002"/>
                </a:lnTo>
                <a:lnTo>
                  <a:pt x="61388" y="2598"/>
                </a:lnTo>
                <a:lnTo>
                  <a:pt x="53251" y="597"/>
                </a:lnTo>
                <a:lnTo>
                  <a:pt x="44678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67" y="35217"/>
                </a:lnTo>
                <a:lnTo>
                  <a:pt x="73774" y="53111"/>
                </a:lnTo>
                <a:lnTo>
                  <a:pt x="71145" y="60464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47"/>
                </a:lnTo>
                <a:lnTo>
                  <a:pt x="78443" y="75247"/>
                </a:lnTo>
                <a:lnTo>
                  <a:pt x="84144" y="68488"/>
                </a:lnTo>
                <a:lnTo>
                  <a:pt x="88166" y="60766"/>
                </a:lnTo>
                <a:lnTo>
                  <a:pt x="90488" y="52105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3316274" y="7157981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70" h="85725">
                <a:moveTo>
                  <a:pt x="46489" y="14249"/>
                </a:moveTo>
                <a:lnTo>
                  <a:pt x="30721" y="14249"/>
                </a:lnTo>
                <a:lnTo>
                  <a:pt x="32283" y="85153"/>
                </a:lnTo>
                <a:lnTo>
                  <a:pt x="48044" y="84810"/>
                </a:lnTo>
                <a:lnTo>
                  <a:pt x="46489" y="14249"/>
                </a:lnTo>
                <a:close/>
              </a:path>
              <a:path w="77470" h="85725">
                <a:moveTo>
                  <a:pt x="76619" y="0"/>
                </a:moveTo>
                <a:lnTo>
                  <a:pt x="0" y="1689"/>
                </a:lnTo>
                <a:lnTo>
                  <a:pt x="292" y="14935"/>
                </a:lnTo>
                <a:lnTo>
                  <a:pt x="30721" y="14249"/>
                </a:lnTo>
                <a:lnTo>
                  <a:pt x="46489" y="14249"/>
                </a:lnTo>
                <a:lnTo>
                  <a:pt x="46481" y="13906"/>
                </a:lnTo>
                <a:lnTo>
                  <a:pt x="76911" y="13233"/>
                </a:lnTo>
                <a:lnTo>
                  <a:pt x="7661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3393960" y="7154794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78" y="0"/>
                </a:moveTo>
                <a:lnTo>
                  <a:pt x="7298" y="18528"/>
                </a:lnTo>
                <a:lnTo>
                  <a:pt x="177" y="44335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12" y="88303"/>
                </a:lnTo>
                <a:lnTo>
                  <a:pt x="55717" y="87333"/>
                </a:lnTo>
                <a:lnTo>
                  <a:pt x="63955" y="84840"/>
                </a:lnTo>
                <a:lnTo>
                  <a:pt x="71524" y="80821"/>
                </a:lnTo>
                <a:lnTo>
                  <a:pt x="78443" y="75247"/>
                </a:lnTo>
                <a:lnTo>
                  <a:pt x="38557" y="75247"/>
                </a:lnTo>
                <a:lnTo>
                  <a:pt x="31940" y="72580"/>
                </a:lnTo>
                <a:lnTo>
                  <a:pt x="20701" y="61569"/>
                </a:lnTo>
                <a:lnTo>
                  <a:pt x="17792" y="54355"/>
                </a:lnTo>
                <a:lnTo>
                  <a:pt x="17399" y="36334"/>
                </a:lnTo>
                <a:lnTo>
                  <a:pt x="19799" y="28905"/>
                </a:lnTo>
                <a:lnTo>
                  <a:pt x="29819" y="17322"/>
                </a:lnTo>
                <a:lnTo>
                  <a:pt x="36423" y="14274"/>
                </a:lnTo>
                <a:lnTo>
                  <a:pt x="44805" y="13957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7" y="5995"/>
                </a:lnTo>
                <a:lnTo>
                  <a:pt x="61393" y="2589"/>
                </a:lnTo>
                <a:lnTo>
                  <a:pt x="53253" y="590"/>
                </a:lnTo>
                <a:lnTo>
                  <a:pt x="44678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67" y="35217"/>
                </a:lnTo>
                <a:lnTo>
                  <a:pt x="73774" y="53111"/>
                </a:lnTo>
                <a:lnTo>
                  <a:pt x="71145" y="60464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47"/>
                </a:lnTo>
                <a:lnTo>
                  <a:pt x="78443" y="75247"/>
                </a:lnTo>
                <a:lnTo>
                  <a:pt x="84144" y="68488"/>
                </a:lnTo>
                <a:lnTo>
                  <a:pt x="88166" y="60766"/>
                </a:lnTo>
                <a:lnTo>
                  <a:pt x="90488" y="52105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3493541" y="7153441"/>
            <a:ext cx="81915" cy="128270"/>
          </a:xfrm>
          <a:custGeom>
            <a:avLst/>
            <a:gdLst/>
            <a:ahLst/>
            <a:cxnLst/>
            <a:rect l="l" t="t" r="r" b="b"/>
            <a:pathLst>
              <a:path w="81914" h="128270">
                <a:moveTo>
                  <a:pt x="15760" y="1955"/>
                </a:moveTo>
                <a:lnTo>
                  <a:pt x="0" y="2311"/>
                </a:lnTo>
                <a:lnTo>
                  <a:pt x="2768" y="127977"/>
                </a:lnTo>
                <a:lnTo>
                  <a:pt x="18529" y="127622"/>
                </a:lnTo>
                <a:lnTo>
                  <a:pt x="17589" y="85013"/>
                </a:lnTo>
                <a:lnTo>
                  <a:pt x="50400" y="85013"/>
                </a:lnTo>
                <a:lnTo>
                  <a:pt x="55122" y="83732"/>
                </a:lnTo>
                <a:lnTo>
                  <a:pt x="62758" y="80050"/>
                </a:lnTo>
                <a:lnTo>
                  <a:pt x="69570" y="74980"/>
                </a:lnTo>
                <a:lnTo>
                  <a:pt x="71382" y="72885"/>
                </a:lnTo>
                <a:lnTo>
                  <a:pt x="33083" y="72885"/>
                </a:lnTo>
                <a:lnTo>
                  <a:pt x="30302" y="72694"/>
                </a:lnTo>
                <a:lnTo>
                  <a:pt x="16179" y="20815"/>
                </a:lnTo>
                <a:lnTo>
                  <a:pt x="18427" y="19316"/>
                </a:lnTo>
                <a:lnTo>
                  <a:pt x="43027" y="14236"/>
                </a:lnTo>
                <a:lnTo>
                  <a:pt x="72308" y="14236"/>
                </a:lnTo>
                <a:lnTo>
                  <a:pt x="68135" y="10045"/>
                </a:lnTo>
                <a:lnTo>
                  <a:pt x="61945" y="5943"/>
                </a:lnTo>
                <a:lnTo>
                  <a:pt x="15849" y="5943"/>
                </a:lnTo>
                <a:lnTo>
                  <a:pt x="15760" y="1955"/>
                </a:lnTo>
                <a:close/>
              </a:path>
              <a:path w="81914" h="128270">
                <a:moveTo>
                  <a:pt x="50400" y="85013"/>
                </a:moveTo>
                <a:lnTo>
                  <a:pt x="17589" y="85013"/>
                </a:lnTo>
                <a:lnTo>
                  <a:pt x="21107" y="85775"/>
                </a:lnTo>
                <a:lnTo>
                  <a:pt x="24536" y="86309"/>
                </a:lnTo>
                <a:lnTo>
                  <a:pt x="31191" y="86893"/>
                </a:lnTo>
                <a:lnTo>
                  <a:pt x="37388" y="86931"/>
                </a:lnTo>
                <a:lnTo>
                  <a:pt x="46665" y="86026"/>
                </a:lnTo>
                <a:lnTo>
                  <a:pt x="50400" y="85013"/>
                </a:lnTo>
                <a:close/>
              </a:path>
              <a:path w="81914" h="128270">
                <a:moveTo>
                  <a:pt x="72308" y="14236"/>
                </a:moveTo>
                <a:lnTo>
                  <a:pt x="43027" y="14236"/>
                </a:lnTo>
                <a:lnTo>
                  <a:pt x="49542" y="16446"/>
                </a:lnTo>
                <a:lnTo>
                  <a:pt x="61099" y="25628"/>
                </a:lnTo>
                <a:lnTo>
                  <a:pt x="64096" y="32880"/>
                </a:lnTo>
                <a:lnTo>
                  <a:pt x="64541" y="52946"/>
                </a:lnTo>
                <a:lnTo>
                  <a:pt x="61722" y="60388"/>
                </a:lnTo>
                <a:lnTo>
                  <a:pt x="49961" y="69849"/>
                </a:lnTo>
                <a:lnTo>
                  <a:pt x="43472" y="72402"/>
                </a:lnTo>
                <a:lnTo>
                  <a:pt x="36347" y="72809"/>
                </a:lnTo>
                <a:lnTo>
                  <a:pt x="33083" y="72885"/>
                </a:lnTo>
                <a:lnTo>
                  <a:pt x="71382" y="72885"/>
                </a:lnTo>
                <a:lnTo>
                  <a:pt x="75133" y="68548"/>
                </a:lnTo>
                <a:lnTo>
                  <a:pt x="79036" y="60794"/>
                </a:lnTo>
                <a:lnTo>
                  <a:pt x="81280" y="51717"/>
                </a:lnTo>
                <a:lnTo>
                  <a:pt x="81864" y="41313"/>
                </a:lnTo>
                <a:lnTo>
                  <a:pt x="80835" y="31543"/>
                </a:lnTo>
                <a:lnTo>
                  <a:pt x="78205" y="23074"/>
                </a:lnTo>
                <a:lnTo>
                  <a:pt x="73972" y="15908"/>
                </a:lnTo>
                <a:lnTo>
                  <a:pt x="72308" y="14236"/>
                </a:lnTo>
                <a:close/>
              </a:path>
              <a:path w="81914" h="128270">
                <a:moveTo>
                  <a:pt x="38544" y="0"/>
                </a:moveTo>
                <a:lnTo>
                  <a:pt x="15849" y="5943"/>
                </a:lnTo>
                <a:lnTo>
                  <a:pt x="61945" y="5943"/>
                </a:lnTo>
                <a:lnTo>
                  <a:pt x="61300" y="5516"/>
                </a:lnTo>
                <a:lnTo>
                  <a:pt x="54092" y="2332"/>
                </a:lnTo>
                <a:lnTo>
                  <a:pt x="46507" y="492"/>
                </a:lnTo>
                <a:lnTo>
                  <a:pt x="3854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3584105" y="7151457"/>
            <a:ext cx="105410" cy="86995"/>
          </a:xfrm>
          <a:custGeom>
            <a:avLst/>
            <a:gdLst/>
            <a:ahLst/>
            <a:cxnLst/>
            <a:rect l="l" t="t" r="r" b="b"/>
            <a:pathLst>
              <a:path w="105410" h="86995">
                <a:moveTo>
                  <a:pt x="103250" y="0"/>
                </a:moveTo>
                <a:lnTo>
                  <a:pt x="87490" y="355"/>
                </a:lnTo>
                <a:lnTo>
                  <a:pt x="89357" y="84493"/>
                </a:lnTo>
                <a:lnTo>
                  <a:pt x="105105" y="84137"/>
                </a:lnTo>
                <a:lnTo>
                  <a:pt x="103250" y="0"/>
                </a:lnTo>
                <a:close/>
              </a:path>
              <a:path w="105410" h="86995">
                <a:moveTo>
                  <a:pt x="15760" y="1943"/>
                </a:moveTo>
                <a:lnTo>
                  <a:pt x="0" y="2285"/>
                </a:lnTo>
                <a:lnTo>
                  <a:pt x="1854" y="86423"/>
                </a:lnTo>
                <a:lnTo>
                  <a:pt x="45694" y="85458"/>
                </a:lnTo>
                <a:lnTo>
                  <a:pt x="73595" y="72847"/>
                </a:lnTo>
                <a:lnTo>
                  <a:pt x="17322" y="72847"/>
                </a:lnTo>
                <a:lnTo>
                  <a:pt x="16611" y="40741"/>
                </a:lnTo>
                <a:lnTo>
                  <a:pt x="50368" y="39992"/>
                </a:lnTo>
                <a:lnTo>
                  <a:pt x="74503" y="39992"/>
                </a:lnTo>
                <a:lnTo>
                  <a:pt x="69405" y="34950"/>
                </a:lnTo>
                <a:lnTo>
                  <a:pt x="64578" y="31206"/>
                </a:lnTo>
                <a:lnTo>
                  <a:pt x="58802" y="28586"/>
                </a:lnTo>
                <a:lnTo>
                  <a:pt x="53168" y="27330"/>
                </a:lnTo>
                <a:lnTo>
                  <a:pt x="16319" y="27330"/>
                </a:lnTo>
                <a:lnTo>
                  <a:pt x="15760" y="1943"/>
                </a:lnTo>
                <a:close/>
              </a:path>
              <a:path w="105410" h="86995">
                <a:moveTo>
                  <a:pt x="74503" y="39992"/>
                </a:moveTo>
                <a:lnTo>
                  <a:pt x="50368" y="39992"/>
                </a:lnTo>
                <a:lnTo>
                  <a:pt x="54660" y="41541"/>
                </a:lnTo>
                <a:lnTo>
                  <a:pt x="60477" y="47929"/>
                </a:lnTo>
                <a:lnTo>
                  <a:pt x="62039" y="51473"/>
                </a:lnTo>
                <a:lnTo>
                  <a:pt x="62242" y="55333"/>
                </a:lnTo>
                <a:lnTo>
                  <a:pt x="62344" y="59867"/>
                </a:lnTo>
                <a:lnTo>
                  <a:pt x="61010" y="63550"/>
                </a:lnTo>
                <a:lnTo>
                  <a:pt x="55473" y="70332"/>
                </a:lnTo>
                <a:lnTo>
                  <a:pt x="51193" y="72097"/>
                </a:lnTo>
                <a:lnTo>
                  <a:pt x="17322" y="72847"/>
                </a:lnTo>
                <a:lnTo>
                  <a:pt x="73595" y="72847"/>
                </a:lnTo>
                <a:lnTo>
                  <a:pt x="76428" y="69659"/>
                </a:lnTo>
                <a:lnTo>
                  <a:pt x="79082" y="62890"/>
                </a:lnTo>
                <a:lnTo>
                  <a:pt x="78892" y="54063"/>
                </a:lnTo>
                <a:lnTo>
                  <a:pt x="78371" y="47066"/>
                </a:lnTo>
                <a:lnTo>
                  <a:pt x="75209" y="40690"/>
                </a:lnTo>
                <a:lnTo>
                  <a:pt x="74503" y="39992"/>
                </a:lnTo>
                <a:close/>
              </a:path>
              <a:path w="105410" h="86995">
                <a:moveTo>
                  <a:pt x="44399" y="26708"/>
                </a:moveTo>
                <a:lnTo>
                  <a:pt x="16319" y="27330"/>
                </a:lnTo>
                <a:lnTo>
                  <a:pt x="53168" y="27330"/>
                </a:lnTo>
                <a:lnTo>
                  <a:pt x="52076" y="27086"/>
                </a:lnTo>
                <a:lnTo>
                  <a:pt x="44399" y="2670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3702202" y="7126565"/>
            <a:ext cx="80010" cy="109220"/>
          </a:xfrm>
          <a:custGeom>
            <a:avLst/>
            <a:gdLst/>
            <a:ahLst/>
            <a:cxnLst/>
            <a:rect l="l" t="t" r="r" b="b"/>
            <a:pathLst>
              <a:path w="80010" h="109220">
                <a:moveTo>
                  <a:pt x="60540" y="0"/>
                </a:moveTo>
                <a:lnTo>
                  <a:pt x="15620" y="990"/>
                </a:lnTo>
                <a:lnTo>
                  <a:pt x="15925" y="15138"/>
                </a:lnTo>
                <a:lnTo>
                  <a:pt x="60858" y="14147"/>
                </a:lnTo>
                <a:lnTo>
                  <a:pt x="60540" y="0"/>
                </a:lnTo>
                <a:close/>
              </a:path>
              <a:path w="80010" h="109220">
                <a:moveTo>
                  <a:pt x="15760" y="24206"/>
                </a:moveTo>
                <a:lnTo>
                  <a:pt x="0" y="24561"/>
                </a:lnTo>
                <a:lnTo>
                  <a:pt x="1866" y="108699"/>
                </a:lnTo>
                <a:lnTo>
                  <a:pt x="17627" y="108356"/>
                </a:lnTo>
                <a:lnTo>
                  <a:pt x="17246" y="91490"/>
                </a:lnTo>
                <a:lnTo>
                  <a:pt x="34688" y="72453"/>
                </a:lnTo>
                <a:lnTo>
                  <a:pt x="16827" y="72453"/>
                </a:lnTo>
                <a:lnTo>
                  <a:pt x="15760" y="24206"/>
                </a:lnTo>
                <a:close/>
              </a:path>
              <a:path w="80010" h="109220">
                <a:moveTo>
                  <a:pt x="78141" y="42227"/>
                </a:moveTo>
                <a:lnTo>
                  <a:pt x="62382" y="42227"/>
                </a:lnTo>
                <a:lnTo>
                  <a:pt x="63817" y="107327"/>
                </a:lnTo>
                <a:lnTo>
                  <a:pt x="79578" y="106984"/>
                </a:lnTo>
                <a:lnTo>
                  <a:pt x="78141" y="42227"/>
                </a:lnTo>
                <a:close/>
              </a:path>
              <a:path w="80010" h="109220">
                <a:moveTo>
                  <a:pt x="77711" y="22847"/>
                </a:moveTo>
                <a:lnTo>
                  <a:pt x="61963" y="23190"/>
                </a:lnTo>
                <a:lnTo>
                  <a:pt x="16827" y="72453"/>
                </a:lnTo>
                <a:lnTo>
                  <a:pt x="34688" y="72453"/>
                </a:lnTo>
                <a:lnTo>
                  <a:pt x="62382" y="42227"/>
                </a:lnTo>
                <a:lnTo>
                  <a:pt x="78141" y="42227"/>
                </a:lnTo>
                <a:lnTo>
                  <a:pt x="77711" y="22847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5043296" y="7119746"/>
            <a:ext cx="78740" cy="86360"/>
          </a:xfrm>
          <a:custGeom>
            <a:avLst/>
            <a:gdLst/>
            <a:ahLst/>
            <a:cxnLst/>
            <a:rect l="l" t="t" r="r" b="b"/>
            <a:pathLst>
              <a:path w="78739" h="86359">
                <a:moveTo>
                  <a:pt x="76619" y="0"/>
                </a:moveTo>
                <a:lnTo>
                  <a:pt x="0" y="1689"/>
                </a:lnTo>
                <a:lnTo>
                  <a:pt x="1854" y="85839"/>
                </a:lnTo>
                <a:lnTo>
                  <a:pt x="17614" y="85483"/>
                </a:lnTo>
                <a:lnTo>
                  <a:pt x="16052" y="14579"/>
                </a:lnTo>
                <a:lnTo>
                  <a:pt x="61150" y="13576"/>
                </a:lnTo>
                <a:lnTo>
                  <a:pt x="76918" y="13576"/>
                </a:lnTo>
                <a:lnTo>
                  <a:pt x="76619" y="0"/>
                </a:lnTo>
                <a:close/>
              </a:path>
              <a:path w="78739" h="86359">
                <a:moveTo>
                  <a:pt x="76918" y="13576"/>
                </a:moveTo>
                <a:lnTo>
                  <a:pt x="61150" y="13576"/>
                </a:lnTo>
                <a:lnTo>
                  <a:pt x="62725" y="84480"/>
                </a:lnTo>
                <a:lnTo>
                  <a:pt x="78473" y="84137"/>
                </a:lnTo>
                <a:lnTo>
                  <a:pt x="76918" y="1357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5130507" y="7116336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303" y="18541"/>
                </a:lnTo>
                <a:lnTo>
                  <a:pt x="177" y="44348"/>
                </a:lnTo>
                <a:lnTo>
                  <a:pt x="0" y="44538"/>
                </a:lnTo>
                <a:lnTo>
                  <a:pt x="21408" y="82233"/>
                </a:lnTo>
                <a:lnTo>
                  <a:pt x="46647" y="88684"/>
                </a:lnTo>
                <a:lnTo>
                  <a:pt x="46824" y="88315"/>
                </a:lnTo>
                <a:lnTo>
                  <a:pt x="55723" y="87345"/>
                </a:lnTo>
                <a:lnTo>
                  <a:pt x="63957" y="84851"/>
                </a:lnTo>
                <a:lnTo>
                  <a:pt x="71524" y="80829"/>
                </a:lnTo>
                <a:lnTo>
                  <a:pt x="78433" y="75260"/>
                </a:lnTo>
                <a:lnTo>
                  <a:pt x="38557" y="75260"/>
                </a:lnTo>
                <a:lnTo>
                  <a:pt x="31940" y="72593"/>
                </a:lnTo>
                <a:lnTo>
                  <a:pt x="20701" y="61582"/>
                </a:lnTo>
                <a:lnTo>
                  <a:pt x="17792" y="54368"/>
                </a:lnTo>
                <a:lnTo>
                  <a:pt x="17399" y="36347"/>
                </a:lnTo>
                <a:lnTo>
                  <a:pt x="19799" y="28917"/>
                </a:lnTo>
                <a:lnTo>
                  <a:pt x="29806" y="17322"/>
                </a:lnTo>
                <a:lnTo>
                  <a:pt x="36423" y="14287"/>
                </a:lnTo>
                <a:lnTo>
                  <a:pt x="44818" y="13970"/>
                </a:lnTo>
                <a:lnTo>
                  <a:pt x="53022" y="13792"/>
                </a:lnTo>
                <a:lnTo>
                  <a:pt x="79390" y="13792"/>
                </a:lnTo>
                <a:lnTo>
                  <a:pt x="76365" y="10820"/>
                </a:lnTo>
                <a:lnTo>
                  <a:pt x="69097" y="6007"/>
                </a:lnTo>
                <a:lnTo>
                  <a:pt x="61394" y="2600"/>
                </a:lnTo>
                <a:lnTo>
                  <a:pt x="53258" y="597"/>
                </a:lnTo>
                <a:lnTo>
                  <a:pt x="44691" y="0"/>
                </a:lnTo>
                <a:close/>
              </a:path>
              <a:path w="91439" h="88900">
                <a:moveTo>
                  <a:pt x="79390" y="13792"/>
                </a:moveTo>
                <a:lnTo>
                  <a:pt x="53022" y="13792"/>
                </a:lnTo>
                <a:lnTo>
                  <a:pt x="59817" y="16548"/>
                </a:lnTo>
                <a:lnTo>
                  <a:pt x="70586" y="27914"/>
                </a:lnTo>
                <a:lnTo>
                  <a:pt x="73380" y="35229"/>
                </a:lnTo>
                <a:lnTo>
                  <a:pt x="73774" y="53124"/>
                </a:lnTo>
                <a:lnTo>
                  <a:pt x="71145" y="60464"/>
                </a:lnTo>
                <a:lnTo>
                  <a:pt x="60286" y="71958"/>
                </a:lnTo>
                <a:lnTo>
                  <a:pt x="53771" y="74917"/>
                </a:lnTo>
                <a:lnTo>
                  <a:pt x="38557" y="75260"/>
                </a:lnTo>
                <a:lnTo>
                  <a:pt x="78433" y="75260"/>
                </a:lnTo>
                <a:lnTo>
                  <a:pt x="84144" y="68490"/>
                </a:lnTo>
                <a:lnTo>
                  <a:pt x="88166" y="60772"/>
                </a:lnTo>
                <a:lnTo>
                  <a:pt x="90488" y="52116"/>
                </a:lnTo>
                <a:lnTo>
                  <a:pt x="91109" y="42341"/>
                </a:lnTo>
                <a:lnTo>
                  <a:pt x="89952" y="32685"/>
                </a:lnTo>
                <a:lnTo>
                  <a:pt x="87109" y="24214"/>
                </a:lnTo>
                <a:lnTo>
                  <a:pt x="82580" y="16926"/>
                </a:lnTo>
                <a:lnTo>
                  <a:pt x="79390" y="1379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5219433" y="7115778"/>
            <a:ext cx="90170" cy="112395"/>
          </a:xfrm>
          <a:custGeom>
            <a:avLst/>
            <a:gdLst/>
            <a:ahLst/>
            <a:cxnLst/>
            <a:rect l="l" t="t" r="r" b="b"/>
            <a:pathLst>
              <a:path w="90170" h="112395">
                <a:moveTo>
                  <a:pt x="44926" y="14389"/>
                </a:moveTo>
                <a:lnTo>
                  <a:pt x="27914" y="14389"/>
                </a:lnTo>
                <a:lnTo>
                  <a:pt x="9804" y="72301"/>
                </a:lnTo>
                <a:lnTo>
                  <a:pt x="6908" y="72491"/>
                </a:lnTo>
                <a:lnTo>
                  <a:pt x="4533" y="73532"/>
                </a:lnTo>
                <a:lnTo>
                  <a:pt x="876" y="77368"/>
                </a:lnTo>
                <a:lnTo>
                  <a:pt x="0" y="79895"/>
                </a:lnTo>
                <a:lnTo>
                  <a:pt x="104" y="83527"/>
                </a:lnTo>
                <a:lnTo>
                  <a:pt x="317" y="85940"/>
                </a:lnTo>
                <a:lnTo>
                  <a:pt x="533" y="87388"/>
                </a:lnTo>
                <a:lnTo>
                  <a:pt x="8509" y="112064"/>
                </a:lnTo>
                <a:lnTo>
                  <a:pt x="23863" y="110274"/>
                </a:lnTo>
                <a:lnTo>
                  <a:pt x="15709" y="85597"/>
                </a:lnTo>
                <a:lnTo>
                  <a:pt x="74587" y="84289"/>
                </a:lnTo>
                <a:lnTo>
                  <a:pt x="89882" y="84289"/>
                </a:lnTo>
                <a:lnTo>
                  <a:pt x="90030" y="83527"/>
                </a:lnTo>
                <a:lnTo>
                  <a:pt x="90139" y="79895"/>
                </a:lnTo>
                <a:lnTo>
                  <a:pt x="90126" y="77368"/>
                </a:lnTo>
                <a:lnTo>
                  <a:pt x="89369" y="75260"/>
                </a:lnTo>
                <a:lnTo>
                  <a:pt x="86547" y="72148"/>
                </a:lnTo>
                <a:lnTo>
                  <a:pt x="25019" y="72148"/>
                </a:lnTo>
                <a:lnTo>
                  <a:pt x="41414" y="18262"/>
                </a:lnTo>
                <a:lnTo>
                  <a:pt x="41744" y="17043"/>
                </a:lnTo>
                <a:lnTo>
                  <a:pt x="42506" y="16027"/>
                </a:lnTo>
                <a:lnTo>
                  <a:pt x="44881" y="14401"/>
                </a:lnTo>
                <a:close/>
              </a:path>
              <a:path w="90170" h="112395">
                <a:moveTo>
                  <a:pt x="89882" y="84289"/>
                </a:moveTo>
                <a:lnTo>
                  <a:pt x="74587" y="84289"/>
                </a:lnTo>
                <a:lnTo>
                  <a:pt x="67525" y="109296"/>
                </a:lnTo>
                <a:lnTo>
                  <a:pt x="82778" y="110413"/>
                </a:lnTo>
                <a:lnTo>
                  <a:pt x="89649" y="85229"/>
                </a:lnTo>
                <a:lnTo>
                  <a:pt x="89882" y="84289"/>
                </a:lnTo>
                <a:close/>
              </a:path>
              <a:path w="90170" h="112395">
                <a:moveTo>
                  <a:pt x="79727" y="13588"/>
                </a:moveTo>
                <a:lnTo>
                  <a:pt x="63957" y="13588"/>
                </a:lnTo>
                <a:lnTo>
                  <a:pt x="65227" y="71259"/>
                </a:lnTo>
                <a:lnTo>
                  <a:pt x="25019" y="72148"/>
                </a:lnTo>
                <a:lnTo>
                  <a:pt x="86547" y="72148"/>
                </a:lnTo>
                <a:lnTo>
                  <a:pt x="86144" y="71704"/>
                </a:lnTo>
                <a:lnTo>
                  <a:pt x="84061" y="70904"/>
                </a:lnTo>
                <a:lnTo>
                  <a:pt x="81000" y="70904"/>
                </a:lnTo>
                <a:lnTo>
                  <a:pt x="79727" y="13588"/>
                </a:lnTo>
                <a:close/>
              </a:path>
              <a:path w="90170" h="112395">
                <a:moveTo>
                  <a:pt x="83896" y="70840"/>
                </a:moveTo>
                <a:lnTo>
                  <a:pt x="81000" y="70904"/>
                </a:lnTo>
                <a:lnTo>
                  <a:pt x="84061" y="70904"/>
                </a:lnTo>
                <a:lnTo>
                  <a:pt x="83896" y="70840"/>
                </a:lnTo>
                <a:close/>
              </a:path>
              <a:path w="90170" h="112395">
                <a:moveTo>
                  <a:pt x="79425" y="0"/>
                </a:moveTo>
                <a:lnTo>
                  <a:pt x="17119" y="1384"/>
                </a:lnTo>
                <a:lnTo>
                  <a:pt x="17399" y="14617"/>
                </a:lnTo>
                <a:lnTo>
                  <a:pt x="27914" y="14389"/>
                </a:lnTo>
                <a:lnTo>
                  <a:pt x="44926" y="14389"/>
                </a:lnTo>
                <a:lnTo>
                  <a:pt x="46393" y="13969"/>
                </a:lnTo>
                <a:lnTo>
                  <a:pt x="63957" y="13588"/>
                </a:lnTo>
                <a:lnTo>
                  <a:pt x="79727" y="13588"/>
                </a:lnTo>
                <a:lnTo>
                  <a:pt x="7942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5312028" y="7113814"/>
            <a:ext cx="86995" cy="86360"/>
          </a:xfrm>
          <a:custGeom>
            <a:avLst/>
            <a:gdLst/>
            <a:ahLst/>
            <a:cxnLst/>
            <a:rect l="l" t="t" r="r" b="b"/>
            <a:pathLst>
              <a:path w="86995" h="86359">
                <a:moveTo>
                  <a:pt x="26225" y="1092"/>
                </a:moveTo>
                <a:lnTo>
                  <a:pt x="7556" y="1498"/>
                </a:lnTo>
                <a:lnTo>
                  <a:pt x="32804" y="36322"/>
                </a:lnTo>
                <a:lnTo>
                  <a:pt x="0" y="85852"/>
                </a:lnTo>
                <a:lnTo>
                  <a:pt x="18656" y="85445"/>
                </a:lnTo>
                <a:lnTo>
                  <a:pt x="42697" y="49530"/>
                </a:lnTo>
                <a:lnTo>
                  <a:pt x="61651" y="49530"/>
                </a:lnTo>
                <a:lnTo>
                  <a:pt x="51638" y="35915"/>
                </a:lnTo>
                <a:lnTo>
                  <a:pt x="60368" y="22872"/>
                </a:lnTo>
                <a:lnTo>
                  <a:pt x="42113" y="22872"/>
                </a:lnTo>
                <a:lnTo>
                  <a:pt x="26225" y="1092"/>
                </a:lnTo>
                <a:close/>
              </a:path>
              <a:path w="86995" h="86359">
                <a:moveTo>
                  <a:pt x="61651" y="49530"/>
                </a:moveTo>
                <a:lnTo>
                  <a:pt x="42697" y="49530"/>
                </a:lnTo>
                <a:lnTo>
                  <a:pt x="68300" y="84340"/>
                </a:lnTo>
                <a:lnTo>
                  <a:pt x="86956" y="83934"/>
                </a:lnTo>
                <a:lnTo>
                  <a:pt x="61651" y="49530"/>
                </a:lnTo>
                <a:close/>
              </a:path>
              <a:path w="86995" h="86359">
                <a:moveTo>
                  <a:pt x="75679" y="0"/>
                </a:moveTo>
                <a:lnTo>
                  <a:pt x="56832" y="419"/>
                </a:lnTo>
                <a:lnTo>
                  <a:pt x="42113" y="22872"/>
                </a:lnTo>
                <a:lnTo>
                  <a:pt x="60368" y="22872"/>
                </a:lnTo>
                <a:lnTo>
                  <a:pt x="7567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5394807" y="7110495"/>
            <a:ext cx="91440" cy="88900"/>
          </a:xfrm>
          <a:custGeom>
            <a:avLst/>
            <a:gdLst/>
            <a:ahLst/>
            <a:cxnLst/>
            <a:rect l="l" t="t" r="r" b="b"/>
            <a:pathLst>
              <a:path w="91439" h="88900">
                <a:moveTo>
                  <a:pt x="44691" y="0"/>
                </a:moveTo>
                <a:lnTo>
                  <a:pt x="7303" y="18528"/>
                </a:lnTo>
                <a:lnTo>
                  <a:pt x="177" y="44335"/>
                </a:lnTo>
                <a:lnTo>
                  <a:pt x="0" y="44526"/>
                </a:lnTo>
                <a:lnTo>
                  <a:pt x="21408" y="82220"/>
                </a:lnTo>
                <a:lnTo>
                  <a:pt x="46647" y="88671"/>
                </a:lnTo>
                <a:lnTo>
                  <a:pt x="46824" y="88303"/>
                </a:lnTo>
                <a:lnTo>
                  <a:pt x="55723" y="87336"/>
                </a:lnTo>
                <a:lnTo>
                  <a:pt x="63957" y="84840"/>
                </a:lnTo>
                <a:lnTo>
                  <a:pt x="71524" y="80818"/>
                </a:lnTo>
                <a:lnTo>
                  <a:pt x="78443" y="75247"/>
                </a:lnTo>
                <a:lnTo>
                  <a:pt x="38557" y="75247"/>
                </a:lnTo>
                <a:lnTo>
                  <a:pt x="31940" y="72580"/>
                </a:lnTo>
                <a:lnTo>
                  <a:pt x="20701" y="61582"/>
                </a:lnTo>
                <a:lnTo>
                  <a:pt x="17792" y="54355"/>
                </a:lnTo>
                <a:lnTo>
                  <a:pt x="17399" y="36334"/>
                </a:lnTo>
                <a:lnTo>
                  <a:pt x="19799" y="28905"/>
                </a:lnTo>
                <a:lnTo>
                  <a:pt x="29806" y="17322"/>
                </a:lnTo>
                <a:lnTo>
                  <a:pt x="36423" y="14274"/>
                </a:lnTo>
                <a:lnTo>
                  <a:pt x="44627" y="13969"/>
                </a:lnTo>
                <a:lnTo>
                  <a:pt x="53022" y="13779"/>
                </a:lnTo>
                <a:lnTo>
                  <a:pt x="79390" y="13779"/>
                </a:lnTo>
                <a:lnTo>
                  <a:pt x="76365" y="10807"/>
                </a:lnTo>
                <a:lnTo>
                  <a:pt x="69097" y="6002"/>
                </a:lnTo>
                <a:lnTo>
                  <a:pt x="61394" y="2598"/>
                </a:lnTo>
                <a:lnTo>
                  <a:pt x="53258" y="597"/>
                </a:lnTo>
                <a:lnTo>
                  <a:pt x="44691" y="0"/>
                </a:lnTo>
                <a:close/>
              </a:path>
              <a:path w="91439" h="88900">
                <a:moveTo>
                  <a:pt x="79390" y="13779"/>
                </a:moveTo>
                <a:lnTo>
                  <a:pt x="53022" y="13779"/>
                </a:lnTo>
                <a:lnTo>
                  <a:pt x="59817" y="16535"/>
                </a:lnTo>
                <a:lnTo>
                  <a:pt x="70586" y="27901"/>
                </a:lnTo>
                <a:lnTo>
                  <a:pt x="73380" y="35217"/>
                </a:lnTo>
                <a:lnTo>
                  <a:pt x="73774" y="53111"/>
                </a:lnTo>
                <a:lnTo>
                  <a:pt x="71145" y="60464"/>
                </a:lnTo>
                <a:lnTo>
                  <a:pt x="60286" y="71945"/>
                </a:lnTo>
                <a:lnTo>
                  <a:pt x="53771" y="74904"/>
                </a:lnTo>
                <a:lnTo>
                  <a:pt x="38557" y="75247"/>
                </a:lnTo>
                <a:lnTo>
                  <a:pt x="78443" y="75247"/>
                </a:lnTo>
                <a:lnTo>
                  <a:pt x="84144" y="68488"/>
                </a:lnTo>
                <a:lnTo>
                  <a:pt x="88166" y="60766"/>
                </a:lnTo>
                <a:lnTo>
                  <a:pt x="90488" y="52105"/>
                </a:lnTo>
                <a:lnTo>
                  <a:pt x="91109" y="42329"/>
                </a:lnTo>
                <a:lnTo>
                  <a:pt x="89952" y="32672"/>
                </a:lnTo>
                <a:lnTo>
                  <a:pt x="87109" y="24201"/>
                </a:lnTo>
                <a:lnTo>
                  <a:pt x="82580" y="16913"/>
                </a:lnTo>
                <a:lnTo>
                  <a:pt x="79390" y="1377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5483745" y="7109924"/>
            <a:ext cx="90170" cy="112395"/>
          </a:xfrm>
          <a:custGeom>
            <a:avLst/>
            <a:gdLst/>
            <a:ahLst/>
            <a:cxnLst/>
            <a:rect l="l" t="t" r="r" b="b"/>
            <a:pathLst>
              <a:path w="90170" h="112395">
                <a:moveTo>
                  <a:pt x="44927" y="14389"/>
                </a:moveTo>
                <a:lnTo>
                  <a:pt x="27901" y="14389"/>
                </a:lnTo>
                <a:lnTo>
                  <a:pt x="9791" y="72301"/>
                </a:lnTo>
                <a:lnTo>
                  <a:pt x="6908" y="72491"/>
                </a:lnTo>
                <a:lnTo>
                  <a:pt x="4533" y="73545"/>
                </a:lnTo>
                <a:lnTo>
                  <a:pt x="876" y="77368"/>
                </a:lnTo>
                <a:lnTo>
                  <a:pt x="0" y="79895"/>
                </a:lnTo>
                <a:lnTo>
                  <a:pt x="104" y="83527"/>
                </a:lnTo>
                <a:lnTo>
                  <a:pt x="317" y="85940"/>
                </a:lnTo>
                <a:lnTo>
                  <a:pt x="520" y="87388"/>
                </a:lnTo>
                <a:lnTo>
                  <a:pt x="8509" y="112064"/>
                </a:lnTo>
                <a:lnTo>
                  <a:pt x="23863" y="110274"/>
                </a:lnTo>
                <a:lnTo>
                  <a:pt x="15709" y="85597"/>
                </a:lnTo>
                <a:lnTo>
                  <a:pt x="74587" y="84289"/>
                </a:lnTo>
                <a:lnTo>
                  <a:pt x="89882" y="84289"/>
                </a:lnTo>
                <a:lnTo>
                  <a:pt x="90030" y="83527"/>
                </a:lnTo>
                <a:lnTo>
                  <a:pt x="90131" y="79895"/>
                </a:lnTo>
                <a:lnTo>
                  <a:pt x="90114" y="77368"/>
                </a:lnTo>
                <a:lnTo>
                  <a:pt x="89369" y="75260"/>
                </a:lnTo>
                <a:lnTo>
                  <a:pt x="86547" y="72148"/>
                </a:lnTo>
                <a:lnTo>
                  <a:pt x="25019" y="72148"/>
                </a:lnTo>
                <a:lnTo>
                  <a:pt x="41402" y="18262"/>
                </a:lnTo>
                <a:lnTo>
                  <a:pt x="41744" y="17043"/>
                </a:lnTo>
                <a:lnTo>
                  <a:pt x="42506" y="16040"/>
                </a:lnTo>
                <a:lnTo>
                  <a:pt x="44881" y="14401"/>
                </a:lnTo>
                <a:close/>
              </a:path>
              <a:path w="90170" h="112395">
                <a:moveTo>
                  <a:pt x="89882" y="84289"/>
                </a:moveTo>
                <a:lnTo>
                  <a:pt x="74587" y="84289"/>
                </a:lnTo>
                <a:lnTo>
                  <a:pt x="67525" y="109308"/>
                </a:lnTo>
                <a:lnTo>
                  <a:pt x="82765" y="110413"/>
                </a:lnTo>
                <a:lnTo>
                  <a:pt x="89649" y="85229"/>
                </a:lnTo>
                <a:lnTo>
                  <a:pt x="89882" y="84289"/>
                </a:lnTo>
                <a:close/>
              </a:path>
              <a:path w="90170" h="112395">
                <a:moveTo>
                  <a:pt x="79725" y="13588"/>
                </a:moveTo>
                <a:lnTo>
                  <a:pt x="63957" y="13588"/>
                </a:lnTo>
                <a:lnTo>
                  <a:pt x="65227" y="71259"/>
                </a:lnTo>
                <a:lnTo>
                  <a:pt x="25019" y="72148"/>
                </a:lnTo>
                <a:lnTo>
                  <a:pt x="86547" y="72148"/>
                </a:lnTo>
                <a:lnTo>
                  <a:pt x="86144" y="71704"/>
                </a:lnTo>
                <a:lnTo>
                  <a:pt x="84061" y="70904"/>
                </a:lnTo>
                <a:lnTo>
                  <a:pt x="80987" y="70904"/>
                </a:lnTo>
                <a:lnTo>
                  <a:pt x="79725" y="13588"/>
                </a:lnTo>
                <a:close/>
              </a:path>
              <a:path w="90170" h="112395">
                <a:moveTo>
                  <a:pt x="83896" y="70840"/>
                </a:moveTo>
                <a:lnTo>
                  <a:pt x="80987" y="70904"/>
                </a:lnTo>
                <a:lnTo>
                  <a:pt x="84061" y="70904"/>
                </a:lnTo>
                <a:lnTo>
                  <a:pt x="83896" y="70840"/>
                </a:lnTo>
                <a:close/>
              </a:path>
              <a:path w="90170" h="112395">
                <a:moveTo>
                  <a:pt x="79425" y="0"/>
                </a:moveTo>
                <a:lnTo>
                  <a:pt x="17106" y="1384"/>
                </a:lnTo>
                <a:lnTo>
                  <a:pt x="17399" y="14617"/>
                </a:lnTo>
                <a:lnTo>
                  <a:pt x="27901" y="14389"/>
                </a:lnTo>
                <a:lnTo>
                  <a:pt x="44927" y="14389"/>
                </a:lnTo>
                <a:lnTo>
                  <a:pt x="46380" y="13982"/>
                </a:lnTo>
                <a:lnTo>
                  <a:pt x="63957" y="13588"/>
                </a:lnTo>
                <a:lnTo>
                  <a:pt x="79725" y="13588"/>
                </a:lnTo>
                <a:lnTo>
                  <a:pt x="7942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5579351" y="7107842"/>
            <a:ext cx="80010" cy="86360"/>
          </a:xfrm>
          <a:custGeom>
            <a:avLst/>
            <a:gdLst/>
            <a:ahLst/>
            <a:cxnLst/>
            <a:rect l="l" t="t" r="r" b="b"/>
            <a:pathLst>
              <a:path w="80010" h="86359">
                <a:moveTo>
                  <a:pt x="15760" y="1371"/>
                </a:moveTo>
                <a:lnTo>
                  <a:pt x="0" y="1727"/>
                </a:lnTo>
                <a:lnTo>
                  <a:pt x="1854" y="85864"/>
                </a:lnTo>
                <a:lnTo>
                  <a:pt x="17614" y="85521"/>
                </a:lnTo>
                <a:lnTo>
                  <a:pt x="17246" y="68656"/>
                </a:lnTo>
                <a:lnTo>
                  <a:pt x="34683" y="49618"/>
                </a:lnTo>
                <a:lnTo>
                  <a:pt x="16827" y="49618"/>
                </a:lnTo>
                <a:lnTo>
                  <a:pt x="15760" y="1371"/>
                </a:lnTo>
                <a:close/>
              </a:path>
              <a:path w="80010" h="86359">
                <a:moveTo>
                  <a:pt x="78141" y="19392"/>
                </a:moveTo>
                <a:lnTo>
                  <a:pt x="62369" y="19392"/>
                </a:lnTo>
                <a:lnTo>
                  <a:pt x="63817" y="84493"/>
                </a:lnTo>
                <a:lnTo>
                  <a:pt x="79578" y="84150"/>
                </a:lnTo>
                <a:lnTo>
                  <a:pt x="78141" y="19392"/>
                </a:lnTo>
                <a:close/>
              </a:path>
              <a:path w="80010" h="86359">
                <a:moveTo>
                  <a:pt x="77711" y="0"/>
                </a:moveTo>
                <a:lnTo>
                  <a:pt x="61950" y="355"/>
                </a:lnTo>
                <a:lnTo>
                  <a:pt x="16827" y="49618"/>
                </a:lnTo>
                <a:lnTo>
                  <a:pt x="34683" y="49618"/>
                </a:lnTo>
                <a:lnTo>
                  <a:pt x="62369" y="19392"/>
                </a:lnTo>
                <a:lnTo>
                  <a:pt x="78141" y="19392"/>
                </a:lnTo>
                <a:lnTo>
                  <a:pt x="7771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5663539" y="7106014"/>
            <a:ext cx="77470" cy="85725"/>
          </a:xfrm>
          <a:custGeom>
            <a:avLst/>
            <a:gdLst/>
            <a:ahLst/>
            <a:cxnLst/>
            <a:rect l="l" t="t" r="r" b="b"/>
            <a:pathLst>
              <a:path w="77470" h="85725">
                <a:moveTo>
                  <a:pt x="46489" y="14249"/>
                </a:moveTo>
                <a:lnTo>
                  <a:pt x="30721" y="14249"/>
                </a:lnTo>
                <a:lnTo>
                  <a:pt x="32283" y="85153"/>
                </a:lnTo>
                <a:lnTo>
                  <a:pt x="48044" y="84810"/>
                </a:lnTo>
                <a:lnTo>
                  <a:pt x="46489" y="14249"/>
                </a:lnTo>
                <a:close/>
              </a:path>
              <a:path w="77470" h="85725">
                <a:moveTo>
                  <a:pt x="76619" y="0"/>
                </a:moveTo>
                <a:lnTo>
                  <a:pt x="0" y="1689"/>
                </a:lnTo>
                <a:lnTo>
                  <a:pt x="292" y="14935"/>
                </a:lnTo>
                <a:lnTo>
                  <a:pt x="30721" y="14249"/>
                </a:lnTo>
                <a:lnTo>
                  <a:pt x="46489" y="14249"/>
                </a:lnTo>
                <a:lnTo>
                  <a:pt x="46481" y="13906"/>
                </a:lnTo>
                <a:lnTo>
                  <a:pt x="76911" y="13233"/>
                </a:lnTo>
                <a:lnTo>
                  <a:pt x="7661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695500" y="2013318"/>
            <a:ext cx="3780154" cy="1466215"/>
          </a:xfrm>
          <a:custGeom>
            <a:avLst/>
            <a:gdLst/>
            <a:ahLst/>
            <a:cxnLst/>
            <a:rect l="l" t="t" r="r" b="b"/>
            <a:pathLst>
              <a:path w="3780154" h="1466214">
                <a:moveTo>
                  <a:pt x="341350" y="1171066"/>
                </a:moveTo>
                <a:lnTo>
                  <a:pt x="91414" y="1171066"/>
                </a:lnTo>
                <a:lnTo>
                  <a:pt x="441540" y="1465630"/>
                </a:lnTo>
                <a:lnTo>
                  <a:pt x="341350" y="1171066"/>
                </a:lnTo>
                <a:close/>
              </a:path>
              <a:path w="3780154" h="1466214">
                <a:moveTo>
                  <a:pt x="3443109" y="0"/>
                </a:moveTo>
                <a:lnTo>
                  <a:pt x="336524" y="0"/>
                </a:lnTo>
                <a:lnTo>
                  <a:pt x="290922" y="3081"/>
                </a:lnTo>
                <a:lnTo>
                  <a:pt x="247166" y="12054"/>
                </a:lnTo>
                <a:lnTo>
                  <a:pt x="205659" y="26516"/>
                </a:lnTo>
                <a:lnTo>
                  <a:pt x="166806" y="46061"/>
                </a:lnTo>
                <a:lnTo>
                  <a:pt x="131011" y="70286"/>
                </a:lnTo>
                <a:lnTo>
                  <a:pt x="98677" y="98785"/>
                </a:lnTo>
                <a:lnTo>
                  <a:pt x="70209" y="131154"/>
                </a:lnTo>
                <a:lnTo>
                  <a:pt x="46011" y="166989"/>
                </a:lnTo>
                <a:lnTo>
                  <a:pt x="26487" y="205884"/>
                </a:lnTo>
                <a:lnTo>
                  <a:pt x="12041" y="247436"/>
                </a:lnTo>
                <a:lnTo>
                  <a:pt x="3077" y="291241"/>
                </a:lnTo>
                <a:lnTo>
                  <a:pt x="0" y="336892"/>
                </a:lnTo>
                <a:lnTo>
                  <a:pt x="0" y="1171066"/>
                </a:lnTo>
                <a:lnTo>
                  <a:pt x="3443109" y="1171066"/>
                </a:lnTo>
                <a:lnTo>
                  <a:pt x="3488717" y="1167985"/>
                </a:lnTo>
                <a:lnTo>
                  <a:pt x="3532480" y="1159010"/>
                </a:lnTo>
                <a:lnTo>
                  <a:pt x="3573993" y="1144546"/>
                </a:lnTo>
                <a:lnTo>
                  <a:pt x="3612852" y="1124997"/>
                </a:lnTo>
                <a:lnTo>
                  <a:pt x="3648653" y="1100769"/>
                </a:lnTo>
                <a:lnTo>
                  <a:pt x="3680991" y="1072265"/>
                </a:lnTo>
                <a:lnTo>
                  <a:pt x="3709464" y="1039891"/>
                </a:lnTo>
                <a:lnTo>
                  <a:pt x="3733665" y="1004051"/>
                </a:lnTo>
                <a:lnTo>
                  <a:pt x="3753193" y="965150"/>
                </a:lnTo>
                <a:lnTo>
                  <a:pt x="3767641" y="923591"/>
                </a:lnTo>
                <a:lnTo>
                  <a:pt x="3776606" y="879781"/>
                </a:lnTo>
                <a:lnTo>
                  <a:pt x="3779685" y="834123"/>
                </a:lnTo>
                <a:lnTo>
                  <a:pt x="3779685" y="336892"/>
                </a:lnTo>
                <a:lnTo>
                  <a:pt x="3776606" y="291241"/>
                </a:lnTo>
                <a:lnTo>
                  <a:pt x="3767641" y="247436"/>
                </a:lnTo>
                <a:lnTo>
                  <a:pt x="3753193" y="205884"/>
                </a:lnTo>
                <a:lnTo>
                  <a:pt x="3733665" y="166989"/>
                </a:lnTo>
                <a:lnTo>
                  <a:pt x="3709464" y="131154"/>
                </a:lnTo>
                <a:lnTo>
                  <a:pt x="3680991" y="98785"/>
                </a:lnTo>
                <a:lnTo>
                  <a:pt x="3648653" y="70286"/>
                </a:lnTo>
                <a:lnTo>
                  <a:pt x="3612852" y="46061"/>
                </a:lnTo>
                <a:lnTo>
                  <a:pt x="3573993" y="26516"/>
                </a:lnTo>
                <a:lnTo>
                  <a:pt x="3532480" y="12054"/>
                </a:lnTo>
                <a:lnTo>
                  <a:pt x="3488717" y="3081"/>
                </a:lnTo>
                <a:lnTo>
                  <a:pt x="34431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95500" y="2013318"/>
            <a:ext cx="3780154" cy="1466215"/>
          </a:xfrm>
          <a:custGeom>
            <a:avLst/>
            <a:gdLst/>
            <a:ahLst/>
            <a:cxnLst/>
            <a:rect l="l" t="t" r="r" b="b"/>
            <a:pathLst>
              <a:path w="3780154" h="1466214">
                <a:moveTo>
                  <a:pt x="91414" y="1171066"/>
                </a:moveTo>
                <a:lnTo>
                  <a:pt x="0" y="1171066"/>
                </a:lnTo>
                <a:lnTo>
                  <a:pt x="0" y="336892"/>
                </a:lnTo>
                <a:lnTo>
                  <a:pt x="3077" y="291241"/>
                </a:lnTo>
                <a:lnTo>
                  <a:pt x="12041" y="247436"/>
                </a:lnTo>
                <a:lnTo>
                  <a:pt x="26487" y="205884"/>
                </a:lnTo>
                <a:lnTo>
                  <a:pt x="46011" y="166989"/>
                </a:lnTo>
                <a:lnTo>
                  <a:pt x="70209" y="131154"/>
                </a:lnTo>
                <a:lnTo>
                  <a:pt x="98677" y="98785"/>
                </a:lnTo>
                <a:lnTo>
                  <a:pt x="131011" y="70286"/>
                </a:lnTo>
                <a:lnTo>
                  <a:pt x="166806" y="46061"/>
                </a:lnTo>
                <a:lnTo>
                  <a:pt x="205659" y="26516"/>
                </a:lnTo>
                <a:lnTo>
                  <a:pt x="247166" y="12054"/>
                </a:lnTo>
                <a:lnTo>
                  <a:pt x="290922" y="3081"/>
                </a:lnTo>
                <a:lnTo>
                  <a:pt x="336524" y="0"/>
                </a:lnTo>
                <a:lnTo>
                  <a:pt x="3443109" y="0"/>
                </a:lnTo>
                <a:lnTo>
                  <a:pt x="3488717" y="3081"/>
                </a:lnTo>
                <a:lnTo>
                  <a:pt x="3532480" y="12054"/>
                </a:lnTo>
                <a:lnTo>
                  <a:pt x="3573993" y="26516"/>
                </a:lnTo>
                <a:lnTo>
                  <a:pt x="3612852" y="46061"/>
                </a:lnTo>
                <a:lnTo>
                  <a:pt x="3648653" y="70286"/>
                </a:lnTo>
                <a:lnTo>
                  <a:pt x="3680991" y="98785"/>
                </a:lnTo>
                <a:lnTo>
                  <a:pt x="3709464" y="131154"/>
                </a:lnTo>
                <a:lnTo>
                  <a:pt x="3733665" y="166989"/>
                </a:lnTo>
                <a:lnTo>
                  <a:pt x="3753193" y="205884"/>
                </a:lnTo>
                <a:lnTo>
                  <a:pt x="3767641" y="247436"/>
                </a:lnTo>
                <a:lnTo>
                  <a:pt x="3776606" y="291241"/>
                </a:lnTo>
                <a:lnTo>
                  <a:pt x="3779685" y="336892"/>
                </a:lnTo>
                <a:lnTo>
                  <a:pt x="3779685" y="834123"/>
                </a:lnTo>
                <a:lnTo>
                  <a:pt x="3776606" y="879781"/>
                </a:lnTo>
                <a:lnTo>
                  <a:pt x="3767641" y="923591"/>
                </a:lnTo>
                <a:lnTo>
                  <a:pt x="3753193" y="965150"/>
                </a:lnTo>
                <a:lnTo>
                  <a:pt x="3733665" y="1004051"/>
                </a:lnTo>
                <a:lnTo>
                  <a:pt x="3709464" y="1039891"/>
                </a:lnTo>
                <a:lnTo>
                  <a:pt x="3680991" y="1072265"/>
                </a:lnTo>
                <a:lnTo>
                  <a:pt x="3648653" y="1100769"/>
                </a:lnTo>
                <a:lnTo>
                  <a:pt x="3612852" y="1124997"/>
                </a:lnTo>
                <a:lnTo>
                  <a:pt x="3573993" y="1144546"/>
                </a:lnTo>
                <a:lnTo>
                  <a:pt x="3532480" y="1159010"/>
                </a:lnTo>
                <a:lnTo>
                  <a:pt x="3488717" y="1167985"/>
                </a:lnTo>
                <a:lnTo>
                  <a:pt x="3443109" y="1171066"/>
                </a:lnTo>
                <a:lnTo>
                  <a:pt x="341350" y="1171066"/>
                </a:lnTo>
                <a:lnTo>
                  <a:pt x="441540" y="1465630"/>
                </a:lnTo>
                <a:lnTo>
                  <a:pt x="91414" y="1171066"/>
                </a:lnTo>
                <a:close/>
              </a:path>
            </a:pathLst>
          </a:custGeom>
          <a:ln w="13462">
            <a:solidFill>
              <a:srgbClr val="E4E4E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733651" y="2060930"/>
            <a:ext cx="3697604" cy="1327150"/>
          </a:xfrm>
          <a:custGeom>
            <a:avLst/>
            <a:gdLst/>
            <a:ahLst/>
            <a:cxnLst/>
            <a:rect l="l" t="t" r="r" b="b"/>
            <a:pathLst>
              <a:path w="3697604" h="1327150">
                <a:moveTo>
                  <a:pt x="239966" y="1088186"/>
                </a:moveTo>
                <a:lnTo>
                  <a:pt x="98983" y="1088186"/>
                </a:lnTo>
                <a:lnTo>
                  <a:pt x="344157" y="1326959"/>
                </a:lnTo>
                <a:lnTo>
                  <a:pt x="239966" y="1088186"/>
                </a:lnTo>
                <a:close/>
              </a:path>
              <a:path w="3697604" h="1327150">
                <a:moveTo>
                  <a:pt x="3398951" y="0"/>
                </a:moveTo>
                <a:lnTo>
                  <a:pt x="298386" y="0"/>
                </a:lnTo>
                <a:lnTo>
                  <a:pt x="249989" y="3910"/>
                </a:lnTo>
                <a:lnTo>
                  <a:pt x="204077" y="15230"/>
                </a:lnTo>
                <a:lnTo>
                  <a:pt x="161265" y="33345"/>
                </a:lnTo>
                <a:lnTo>
                  <a:pt x="122168" y="57639"/>
                </a:lnTo>
                <a:lnTo>
                  <a:pt x="87399" y="87498"/>
                </a:lnTo>
                <a:lnTo>
                  <a:pt x="57574" y="122305"/>
                </a:lnTo>
                <a:lnTo>
                  <a:pt x="33307" y="161446"/>
                </a:lnTo>
                <a:lnTo>
                  <a:pt x="15213" y="204305"/>
                </a:lnTo>
                <a:lnTo>
                  <a:pt x="3905" y="250267"/>
                </a:lnTo>
                <a:lnTo>
                  <a:pt x="0" y="298716"/>
                </a:lnTo>
                <a:lnTo>
                  <a:pt x="0" y="1088186"/>
                </a:lnTo>
                <a:lnTo>
                  <a:pt x="3398951" y="1088186"/>
                </a:lnTo>
                <a:lnTo>
                  <a:pt x="3447362" y="1084276"/>
                </a:lnTo>
                <a:lnTo>
                  <a:pt x="3493285" y="1072956"/>
                </a:lnTo>
                <a:lnTo>
                  <a:pt x="3536105" y="1054840"/>
                </a:lnTo>
                <a:lnTo>
                  <a:pt x="3575209" y="1030543"/>
                </a:lnTo>
                <a:lnTo>
                  <a:pt x="3609982" y="1000682"/>
                </a:lnTo>
                <a:lnTo>
                  <a:pt x="3639811" y="965870"/>
                </a:lnTo>
                <a:lnTo>
                  <a:pt x="3664080" y="926722"/>
                </a:lnTo>
                <a:lnTo>
                  <a:pt x="3682175" y="883855"/>
                </a:lnTo>
                <a:lnTo>
                  <a:pt x="3693483" y="837882"/>
                </a:lnTo>
                <a:lnTo>
                  <a:pt x="3697389" y="789419"/>
                </a:lnTo>
                <a:lnTo>
                  <a:pt x="3697389" y="298716"/>
                </a:lnTo>
                <a:lnTo>
                  <a:pt x="3693483" y="250267"/>
                </a:lnTo>
                <a:lnTo>
                  <a:pt x="3682175" y="204305"/>
                </a:lnTo>
                <a:lnTo>
                  <a:pt x="3664080" y="161446"/>
                </a:lnTo>
                <a:lnTo>
                  <a:pt x="3639811" y="122305"/>
                </a:lnTo>
                <a:lnTo>
                  <a:pt x="3609982" y="87498"/>
                </a:lnTo>
                <a:lnTo>
                  <a:pt x="3575209" y="57639"/>
                </a:lnTo>
                <a:lnTo>
                  <a:pt x="3536105" y="33345"/>
                </a:lnTo>
                <a:lnTo>
                  <a:pt x="3493285" y="15230"/>
                </a:lnTo>
                <a:lnTo>
                  <a:pt x="3447362" y="3910"/>
                </a:lnTo>
                <a:lnTo>
                  <a:pt x="3398951" y="0"/>
                </a:lnTo>
                <a:close/>
              </a:path>
            </a:pathLst>
          </a:custGeom>
          <a:solidFill>
            <a:srgbClr val="95D7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219261" y="2235936"/>
            <a:ext cx="127635" cy="143510"/>
          </a:xfrm>
          <a:custGeom>
            <a:avLst/>
            <a:gdLst/>
            <a:ahLst/>
            <a:cxnLst/>
            <a:rect l="l" t="t" r="r" b="b"/>
            <a:pathLst>
              <a:path w="127635" h="143510">
                <a:moveTo>
                  <a:pt x="80365" y="71450"/>
                </a:moveTo>
                <a:lnTo>
                  <a:pt x="45631" y="71450"/>
                </a:lnTo>
                <a:lnTo>
                  <a:pt x="48247" y="71958"/>
                </a:lnTo>
                <a:lnTo>
                  <a:pt x="52755" y="73990"/>
                </a:lnTo>
                <a:lnTo>
                  <a:pt x="99364" y="143357"/>
                </a:lnTo>
                <a:lnTo>
                  <a:pt x="127114" y="141020"/>
                </a:lnTo>
                <a:lnTo>
                  <a:pt x="80365" y="71450"/>
                </a:lnTo>
                <a:close/>
              </a:path>
              <a:path w="127635" h="143510">
                <a:moveTo>
                  <a:pt x="25196" y="0"/>
                </a:moveTo>
                <a:lnTo>
                  <a:pt x="0" y="0"/>
                </a:lnTo>
                <a:lnTo>
                  <a:pt x="0" y="141262"/>
                </a:lnTo>
                <a:lnTo>
                  <a:pt x="25196" y="141262"/>
                </a:lnTo>
                <a:lnTo>
                  <a:pt x="25196" y="71450"/>
                </a:lnTo>
                <a:lnTo>
                  <a:pt x="80365" y="71450"/>
                </a:lnTo>
                <a:lnTo>
                  <a:pt x="74409" y="62585"/>
                </a:lnTo>
                <a:lnTo>
                  <a:pt x="72847" y="60096"/>
                </a:lnTo>
                <a:lnTo>
                  <a:pt x="70243" y="57797"/>
                </a:lnTo>
                <a:lnTo>
                  <a:pt x="62941" y="53594"/>
                </a:lnTo>
                <a:lnTo>
                  <a:pt x="58775" y="52222"/>
                </a:lnTo>
                <a:lnTo>
                  <a:pt x="57634" y="52070"/>
                </a:lnTo>
                <a:lnTo>
                  <a:pt x="25196" y="52070"/>
                </a:lnTo>
                <a:lnTo>
                  <a:pt x="25196" y="0"/>
                </a:lnTo>
                <a:close/>
              </a:path>
              <a:path w="127635" h="143510">
                <a:moveTo>
                  <a:pt x="105892" y="0"/>
                </a:moveTo>
                <a:lnTo>
                  <a:pt x="76504" y="0"/>
                </a:lnTo>
                <a:lnTo>
                  <a:pt x="25196" y="52070"/>
                </a:lnTo>
                <a:lnTo>
                  <a:pt x="57634" y="52070"/>
                </a:lnTo>
                <a:lnTo>
                  <a:pt x="54114" y="51600"/>
                </a:lnTo>
                <a:lnTo>
                  <a:pt x="1058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49411" y="2235936"/>
            <a:ext cx="146685" cy="141605"/>
          </a:xfrm>
          <a:custGeom>
            <a:avLst/>
            <a:gdLst/>
            <a:ahLst/>
            <a:cxnLst/>
            <a:rect l="l" t="t" r="r" b="b"/>
            <a:pathLst>
              <a:path w="146685" h="141605">
                <a:moveTo>
                  <a:pt x="52006" y="71450"/>
                </a:moveTo>
                <a:lnTo>
                  <a:pt x="27749" y="71450"/>
                </a:lnTo>
                <a:lnTo>
                  <a:pt x="0" y="141262"/>
                </a:lnTo>
                <a:lnTo>
                  <a:pt x="24955" y="141262"/>
                </a:lnTo>
                <a:lnTo>
                  <a:pt x="52006" y="71450"/>
                </a:lnTo>
                <a:close/>
              </a:path>
              <a:path w="146685" h="141605">
                <a:moveTo>
                  <a:pt x="98253" y="20091"/>
                </a:moveTo>
                <a:lnTo>
                  <a:pt x="72771" y="20091"/>
                </a:lnTo>
                <a:lnTo>
                  <a:pt x="85128" y="51841"/>
                </a:lnTo>
                <a:lnTo>
                  <a:pt x="12369" y="51841"/>
                </a:lnTo>
                <a:lnTo>
                  <a:pt x="12369" y="71450"/>
                </a:lnTo>
                <a:lnTo>
                  <a:pt x="92125" y="71450"/>
                </a:lnTo>
                <a:lnTo>
                  <a:pt x="118706" y="141262"/>
                </a:lnTo>
                <a:lnTo>
                  <a:pt x="146469" y="141262"/>
                </a:lnTo>
                <a:lnTo>
                  <a:pt x="98253" y="20091"/>
                </a:lnTo>
                <a:close/>
              </a:path>
              <a:path w="146685" h="141605">
                <a:moveTo>
                  <a:pt x="90258" y="0"/>
                </a:moveTo>
                <a:lnTo>
                  <a:pt x="56908" y="0"/>
                </a:lnTo>
                <a:lnTo>
                  <a:pt x="36156" y="51841"/>
                </a:lnTo>
                <a:lnTo>
                  <a:pt x="60172" y="51841"/>
                </a:lnTo>
                <a:lnTo>
                  <a:pt x="72771" y="20091"/>
                </a:lnTo>
                <a:lnTo>
                  <a:pt x="98253" y="20091"/>
                </a:lnTo>
                <a:lnTo>
                  <a:pt x="902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04185" y="2235936"/>
            <a:ext cx="127635" cy="143510"/>
          </a:xfrm>
          <a:custGeom>
            <a:avLst/>
            <a:gdLst/>
            <a:ahLst/>
            <a:cxnLst/>
            <a:rect l="l" t="t" r="r" b="b"/>
            <a:pathLst>
              <a:path w="127635" h="143510">
                <a:moveTo>
                  <a:pt x="80365" y="71450"/>
                </a:moveTo>
                <a:lnTo>
                  <a:pt x="45631" y="71450"/>
                </a:lnTo>
                <a:lnTo>
                  <a:pt x="48247" y="71958"/>
                </a:lnTo>
                <a:lnTo>
                  <a:pt x="52755" y="73990"/>
                </a:lnTo>
                <a:lnTo>
                  <a:pt x="99364" y="143357"/>
                </a:lnTo>
                <a:lnTo>
                  <a:pt x="127114" y="141020"/>
                </a:lnTo>
                <a:lnTo>
                  <a:pt x="80365" y="71450"/>
                </a:lnTo>
                <a:close/>
              </a:path>
              <a:path w="127635" h="143510">
                <a:moveTo>
                  <a:pt x="25196" y="0"/>
                </a:moveTo>
                <a:lnTo>
                  <a:pt x="0" y="0"/>
                </a:lnTo>
                <a:lnTo>
                  <a:pt x="0" y="141262"/>
                </a:lnTo>
                <a:lnTo>
                  <a:pt x="25196" y="141262"/>
                </a:lnTo>
                <a:lnTo>
                  <a:pt x="25196" y="71450"/>
                </a:lnTo>
                <a:lnTo>
                  <a:pt x="80365" y="71450"/>
                </a:lnTo>
                <a:lnTo>
                  <a:pt x="74409" y="62585"/>
                </a:lnTo>
                <a:lnTo>
                  <a:pt x="72847" y="60096"/>
                </a:lnTo>
                <a:lnTo>
                  <a:pt x="70243" y="57797"/>
                </a:lnTo>
                <a:lnTo>
                  <a:pt x="62941" y="53594"/>
                </a:lnTo>
                <a:lnTo>
                  <a:pt x="58775" y="52222"/>
                </a:lnTo>
                <a:lnTo>
                  <a:pt x="57634" y="52070"/>
                </a:lnTo>
                <a:lnTo>
                  <a:pt x="25196" y="52070"/>
                </a:lnTo>
                <a:lnTo>
                  <a:pt x="25196" y="0"/>
                </a:lnTo>
                <a:close/>
              </a:path>
              <a:path w="127635" h="143510">
                <a:moveTo>
                  <a:pt x="105892" y="0"/>
                </a:moveTo>
                <a:lnTo>
                  <a:pt x="76504" y="0"/>
                </a:lnTo>
                <a:lnTo>
                  <a:pt x="25196" y="52070"/>
                </a:lnTo>
                <a:lnTo>
                  <a:pt x="57634" y="52070"/>
                </a:lnTo>
                <a:lnTo>
                  <a:pt x="54114" y="51600"/>
                </a:lnTo>
                <a:lnTo>
                  <a:pt x="1058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638170" y="2235936"/>
            <a:ext cx="116839" cy="141605"/>
          </a:xfrm>
          <a:custGeom>
            <a:avLst/>
            <a:gdLst/>
            <a:ahLst/>
            <a:cxnLst/>
            <a:rect l="l" t="t" r="r" b="b"/>
            <a:pathLst>
              <a:path w="116839" h="141605">
                <a:moveTo>
                  <a:pt x="24955" y="0"/>
                </a:moveTo>
                <a:lnTo>
                  <a:pt x="0" y="0"/>
                </a:lnTo>
                <a:lnTo>
                  <a:pt x="0" y="141262"/>
                </a:lnTo>
                <a:lnTo>
                  <a:pt x="24955" y="141262"/>
                </a:lnTo>
                <a:lnTo>
                  <a:pt x="24955" y="102273"/>
                </a:lnTo>
                <a:lnTo>
                  <a:pt x="54594" y="70523"/>
                </a:lnTo>
                <a:lnTo>
                  <a:pt x="24955" y="70523"/>
                </a:lnTo>
                <a:lnTo>
                  <a:pt x="24955" y="0"/>
                </a:lnTo>
                <a:close/>
              </a:path>
              <a:path w="116839" h="141605">
                <a:moveTo>
                  <a:pt x="116839" y="30822"/>
                </a:moveTo>
                <a:lnTo>
                  <a:pt x="91655" y="30822"/>
                </a:lnTo>
                <a:lnTo>
                  <a:pt x="91655" y="141262"/>
                </a:lnTo>
                <a:lnTo>
                  <a:pt x="116839" y="141262"/>
                </a:lnTo>
                <a:lnTo>
                  <a:pt x="116839" y="30822"/>
                </a:lnTo>
                <a:close/>
              </a:path>
              <a:path w="116839" h="141605">
                <a:moveTo>
                  <a:pt x="116839" y="0"/>
                </a:moveTo>
                <a:lnTo>
                  <a:pt x="91655" y="0"/>
                </a:lnTo>
                <a:lnTo>
                  <a:pt x="24955" y="70523"/>
                </a:lnTo>
                <a:lnTo>
                  <a:pt x="54594" y="70523"/>
                </a:lnTo>
                <a:lnTo>
                  <a:pt x="91655" y="30822"/>
                </a:lnTo>
                <a:lnTo>
                  <a:pt x="116839" y="30822"/>
                </a:lnTo>
                <a:lnTo>
                  <a:pt x="1168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775330" y="236739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8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775330" y="2332469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508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775330" y="22975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8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775330" y="2272144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317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775330" y="2246109"/>
            <a:ext cx="97155" cy="0"/>
          </a:xfrm>
          <a:custGeom>
            <a:avLst/>
            <a:gdLst/>
            <a:ahLst/>
            <a:cxnLst/>
            <a:rect l="l" t="t" r="r" b="b"/>
            <a:pathLst>
              <a:path w="97155" h="0">
                <a:moveTo>
                  <a:pt x="0" y="0"/>
                </a:moveTo>
                <a:lnTo>
                  <a:pt x="96558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979229" y="2235949"/>
            <a:ext cx="151130" cy="176530"/>
          </a:xfrm>
          <a:custGeom>
            <a:avLst/>
            <a:gdLst/>
            <a:ahLst/>
            <a:cxnLst/>
            <a:rect l="l" t="t" r="r" b="b"/>
            <a:pathLst>
              <a:path w="151130" h="176530">
                <a:moveTo>
                  <a:pt x="78054" y="19850"/>
                </a:moveTo>
                <a:lnTo>
                  <a:pt x="51930" y="19850"/>
                </a:lnTo>
                <a:lnTo>
                  <a:pt x="51307" y="20472"/>
                </a:lnTo>
                <a:lnTo>
                  <a:pt x="51142" y="20700"/>
                </a:lnTo>
                <a:lnTo>
                  <a:pt x="50990" y="21018"/>
                </a:lnTo>
                <a:lnTo>
                  <a:pt x="50838" y="21170"/>
                </a:lnTo>
                <a:lnTo>
                  <a:pt x="50444" y="22110"/>
                </a:lnTo>
                <a:lnTo>
                  <a:pt x="50291" y="22415"/>
                </a:lnTo>
                <a:lnTo>
                  <a:pt x="49745" y="23317"/>
                </a:lnTo>
                <a:lnTo>
                  <a:pt x="49441" y="24091"/>
                </a:lnTo>
                <a:lnTo>
                  <a:pt x="49364" y="24752"/>
                </a:lnTo>
                <a:lnTo>
                  <a:pt x="19278" y="121640"/>
                </a:lnTo>
                <a:lnTo>
                  <a:pt x="12750" y="121792"/>
                </a:lnTo>
                <a:lnTo>
                  <a:pt x="7924" y="123393"/>
                </a:lnTo>
                <a:lnTo>
                  <a:pt x="1701" y="129463"/>
                </a:lnTo>
                <a:lnTo>
                  <a:pt x="76" y="132778"/>
                </a:lnTo>
                <a:lnTo>
                  <a:pt x="0" y="138302"/>
                </a:lnTo>
                <a:lnTo>
                  <a:pt x="152" y="138455"/>
                </a:lnTo>
                <a:lnTo>
                  <a:pt x="228" y="139699"/>
                </a:lnTo>
                <a:lnTo>
                  <a:pt x="380" y="139852"/>
                </a:lnTo>
                <a:lnTo>
                  <a:pt x="506" y="140792"/>
                </a:lnTo>
                <a:lnTo>
                  <a:pt x="622" y="141262"/>
                </a:lnTo>
                <a:lnTo>
                  <a:pt x="10642" y="176275"/>
                </a:lnTo>
                <a:lnTo>
                  <a:pt x="36537" y="174637"/>
                </a:lnTo>
                <a:lnTo>
                  <a:pt x="26504" y="141262"/>
                </a:lnTo>
                <a:lnTo>
                  <a:pt x="150342" y="141262"/>
                </a:lnTo>
                <a:lnTo>
                  <a:pt x="150494" y="140792"/>
                </a:lnTo>
                <a:lnTo>
                  <a:pt x="150660" y="138925"/>
                </a:lnTo>
                <a:lnTo>
                  <a:pt x="150812" y="138455"/>
                </a:lnTo>
                <a:lnTo>
                  <a:pt x="150812" y="136359"/>
                </a:lnTo>
                <a:lnTo>
                  <a:pt x="150660" y="132778"/>
                </a:lnTo>
                <a:lnTo>
                  <a:pt x="149059" y="129463"/>
                </a:lnTo>
                <a:lnTo>
                  <a:pt x="143001" y="123393"/>
                </a:lnTo>
                <a:lnTo>
                  <a:pt x="138226" y="121792"/>
                </a:lnTo>
                <a:lnTo>
                  <a:pt x="131686" y="121640"/>
                </a:lnTo>
                <a:lnTo>
                  <a:pt x="44703" y="121640"/>
                </a:lnTo>
                <a:lnTo>
                  <a:pt x="73668" y="24091"/>
                </a:lnTo>
                <a:lnTo>
                  <a:pt x="73926" y="23037"/>
                </a:lnTo>
                <a:lnTo>
                  <a:pt x="74510" y="22034"/>
                </a:lnTo>
                <a:lnTo>
                  <a:pt x="76225" y="20472"/>
                </a:lnTo>
                <a:lnTo>
                  <a:pt x="77114" y="20002"/>
                </a:lnTo>
                <a:lnTo>
                  <a:pt x="78054" y="19850"/>
                </a:lnTo>
                <a:close/>
              </a:path>
              <a:path w="151130" h="176530">
                <a:moveTo>
                  <a:pt x="150342" y="141262"/>
                </a:moveTo>
                <a:lnTo>
                  <a:pt x="124459" y="141262"/>
                </a:lnTo>
                <a:lnTo>
                  <a:pt x="114426" y="174637"/>
                </a:lnTo>
                <a:lnTo>
                  <a:pt x="140322" y="176275"/>
                </a:lnTo>
                <a:lnTo>
                  <a:pt x="150342" y="141262"/>
                </a:lnTo>
                <a:close/>
              </a:path>
              <a:path w="151130" h="176530">
                <a:moveTo>
                  <a:pt x="131686" y="0"/>
                </a:moveTo>
                <a:lnTo>
                  <a:pt x="36766" y="0"/>
                </a:lnTo>
                <a:lnTo>
                  <a:pt x="36766" y="19850"/>
                </a:lnTo>
                <a:lnTo>
                  <a:pt x="106502" y="19850"/>
                </a:lnTo>
                <a:lnTo>
                  <a:pt x="106502" y="121640"/>
                </a:lnTo>
                <a:lnTo>
                  <a:pt x="131686" y="121640"/>
                </a:lnTo>
                <a:lnTo>
                  <a:pt x="1316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127470" y="2233853"/>
            <a:ext cx="150495" cy="145415"/>
          </a:xfrm>
          <a:custGeom>
            <a:avLst/>
            <a:gdLst/>
            <a:ahLst/>
            <a:cxnLst/>
            <a:rect l="l" t="t" r="r" b="b"/>
            <a:pathLst>
              <a:path w="150495" h="145414">
                <a:moveTo>
                  <a:pt x="75088" y="0"/>
                </a:moveTo>
                <a:lnTo>
                  <a:pt x="34065" y="10763"/>
                </a:lnTo>
                <a:lnTo>
                  <a:pt x="5579" y="42138"/>
                </a:lnTo>
                <a:lnTo>
                  <a:pt x="0" y="72605"/>
                </a:lnTo>
                <a:lnTo>
                  <a:pt x="1" y="73075"/>
                </a:lnTo>
                <a:lnTo>
                  <a:pt x="12646" y="115872"/>
                </a:lnTo>
                <a:lnTo>
                  <a:pt x="46949" y="140492"/>
                </a:lnTo>
                <a:lnTo>
                  <a:pt x="75316" y="145224"/>
                </a:lnTo>
                <a:lnTo>
                  <a:pt x="90063" y="144035"/>
                </a:lnTo>
                <a:lnTo>
                  <a:pt x="103764" y="140468"/>
                </a:lnTo>
                <a:lnTo>
                  <a:pt x="116418" y="134519"/>
                </a:lnTo>
                <a:lnTo>
                  <a:pt x="128021" y="126187"/>
                </a:lnTo>
                <a:lnTo>
                  <a:pt x="129419" y="124675"/>
                </a:lnTo>
                <a:lnTo>
                  <a:pt x="75316" y="124675"/>
                </a:lnTo>
                <a:lnTo>
                  <a:pt x="65706" y="123837"/>
                </a:lnTo>
                <a:lnTo>
                  <a:pt x="29111" y="94992"/>
                </a:lnTo>
                <a:lnTo>
                  <a:pt x="25177" y="73075"/>
                </a:lnTo>
                <a:lnTo>
                  <a:pt x="24948" y="72605"/>
                </a:lnTo>
                <a:lnTo>
                  <a:pt x="40099" y="34670"/>
                </a:lnTo>
                <a:lnTo>
                  <a:pt x="74846" y="21018"/>
                </a:lnTo>
                <a:lnTo>
                  <a:pt x="129760" y="21018"/>
                </a:lnTo>
                <a:lnTo>
                  <a:pt x="127907" y="19024"/>
                </a:lnTo>
                <a:lnTo>
                  <a:pt x="116254" y="10699"/>
                </a:lnTo>
                <a:lnTo>
                  <a:pt x="103564" y="4754"/>
                </a:lnTo>
                <a:lnTo>
                  <a:pt x="89842" y="1188"/>
                </a:lnTo>
                <a:lnTo>
                  <a:pt x="75088" y="0"/>
                </a:lnTo>
                <a:close/>
              </a:path>
              <a:path w="150495" h="145414">
                <a:moveTo>
                  <a:pt x="129760" y="21018"/>
                </a:moveTo>
                <a:lnTo>
                  <a:pt x="74846" y="21018"/>
                </a:lnTo>
                <a:lnTo>
                  <a:pt x="84562" y="21878"/>
                </a:lnTo>
                <a:lnTo>
                  <a:pt x="93650" y="24458"/>
                </a:lnTo>
                <a:lnTo>
                  <a:pt x="121230" y="51244"/>
                </a:lnTo>
                <a:lnTo>
                  <a:pt x="124986" y="73075"/>
                </a:lnTo>
                <a:lnTo>
                  <a:pt x="124055" y="84741"/>
                </a:lnTo>
                <a:lnTo>
                  <a:pt x="102293" y="117126"/>
                </a:lnTo>
                <a:lnTo>
                  <a:pt x="75316" y="124675"/>
                </a:lnTo>
                <a:lnTo>
                  <a:pt x="129419" y="124675"/>
                </a:lnTo>
                <a:lnTo>
                  <a:pt x="137715" y="115707"/>
                </a:lnTo>
                <a:lnTo>
                  <a:pt x="144641" y="103282"/>
                </a:lnTo>
                <a:lnTo>
                  <a:pt x="148797" y="88914"/>
                </a:lnTo>
                <a:lnTo>
                  <a:pt x="150183" y="72605"/>
                </a:lnTo>
                <a:lnTo>
                  <a:pt x="148790" y="56304"/>
                </a:lnTo>
                <a:lnTo>
                  <a:pt x="144612" y="41938"/>
                </a:lnTo>
                <a:lnTo>
                  <a:pt x="137651" y="29511"/>
                </a:lnTo>
                <a:lnTo>
                  <a:pt x="129760" y="210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290227" y="2235936"/>
            <a:ext cx="127635" cy="143510"/>
          </a:xfrm>
          <a:custGeom>
            <a:avLst/>
            <a:gdLst/>
            <a:ahLst/>
            <a:cxnLst/>
            <a:rect l="l" t="t" r="r" b="b"/>
            <a:pathLst>
              <a:path w="127635" h="143510">
                <a:moveTo>
                  <a:pt x="80353" y="71450"/>
                </a:moveTo>
                <a:lnTo>
                  <a:pt x="45618" y="71450"/>
                </a:lnTo>
                <a:lnTo>
                  <a:pt x="48234" y="71958"/>
                </a:lnTo>
                <a:lnTo>
                  <a:pt x="52743" y="73990"/>
                </a:lnTo>
                <a:lnTo>
                  <a:pt x="99339" y="143357"/>
                </a:lnTo>
                <a:lnTo>
                  <a:pt x="127101" y="141020"/>
                </a:lnTo>
                <a:lnTo>
                  <a:pt x="80353" y="71450"/>
                </a:lnTo>
                <a:close/>
              </a:path>
              <a:path w="127635" h="143510">
                <a:moveTo>
                  <a:pt x="25184" y="0"/>
                </a:moveTo>
                <a:lnTo>
                  <a:pt x="0" y="0"/>
                </a:lnTo>
                <a:lnTo>
                  <a:pt x="0" y="141262"/>
                </a:lnTo>
                <a:lnTo>
                  <a:pt x="25184" y="141262"/>
                </a:lnTo>
                <a:lnTo>
                  <a:pt x="25184" y="71450"/>
                </a:lnTo>
                <a:lnTo>
                  <a:pt x="80353" y="71450"/>
                </a:lnTo>
                <a:lnTo>
                  <a:pt x="74396" y="62585"/>
                </a:lnTo>
                <a:lnTo>
                  <a:pt x="72834" y="60096"/>
                </a:lnTo>
                <a:lnTo>
                  <a:pt x="70231" y="57797"/>
                </a:lnTo>
                <a:lnTo>
                  <a:pt x="62915" y="53594"/>
                </a:lnTo>
                <a:lnTo>
                  <a:pt x="58762" y="52222"/>
                </a:lnTo>
                <a:lnTo>
                  <a:pt x="57621" y="52070"/>
                </a:lnTo>
                <a:lnTo>
                  <a:pt x="25184" y="52070"/>
                </a:lnTo>
                <a:lnTo>
                  <a:pt x="25184" y="0"/>
                </a:lnTo>
                <a:close/>
              </a:path>
              <a:path w="127635" h="143510">
                <a:moveTo>
                  <a:pt x="105879" y="0"/>
                </a:moveTo>
                <a:lnTo>
                  <a:pt x="76492" y="0"/>
                </a:lnTo>
                <a:lnTo>
                  <a:pt x="25184" y="52070"/>
                </a:lnTo>
                <a:lnTo>
                  <a:pt x="57621" y="52070"/>
                </a:lnTo>
                <a:lnTo>
                  <a:pt x="54102" y="51600"/>
                </a:lnTo>
                <a:lnTo>
                  <a:pt x="1058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414242" y="2235949"/>
            <a:ext cx="144145" cy="141605"/>
          </a:xfrm>
          <a:custGeom>
            <a:avLst/>
            <a:gdLst/>
            <a:ahLst/>
            <a:cxnLst/>
            <a:rect l="l" t="t" r="r" b="b"/>
            <a:pathLst>
              <a:path w="144145" h="141605">
                <a:moveTo>
                  <a:pt x="29629" y="0"/>
                </a:moveTo>
                <a:lnTo>
                  <a:pt x="0" y="0"/>
                </a:lnTo>
                <a:lnTo>
                  <a:pt x="57378" y="77520"/>
                </a:lnTo>
                <a:lnTo>
                  <a:pt x="10731" y="141262"/>
                </a:lnTo>
                <a:lnTo>
                  <a:pt x="38252" y="141262"/>
                </a:lnTo>
                <a:lnTo>
                  <a:pt x="99897" y="58839"/>
                </a:lnTo>
                <a:lnTo>
                  <a:pt x="72072" y="58839"/>
                </a:lnTo>
                <a:lnTo>
                  <a:pt x="29629" y="0"/>
                </a:lnTo>
                <a:close/>
              </a:path>
              <a:path w="144145" h="141605">
                <a:moveTo>
                  <a:pt x="143903" y="0"/>
                </a:moveTo>
                <a:lnTo>
                  <a:pt x="114287" y="0"/>
                </a:lnTo>
                <a:lnTo>
                  <a:pt x="72072" y="58839"/>
                </a:lnTo>
                <a:lnTo>
                  <a:pt x="99897" y="58839"/>
                </a:lnTo>
                <a:lnTo>
                  <a:pt x="1439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564775" y="2235936"/>
            <a:ext cx="150495" cy="141605"/>
          </a:xfrm>
          <a:custGeom>
            <a:avLst/>
            <a:gdLst/>
            <a:ahLst/>
            <a:cxnLst/>
            <a:rect l="l" t="t" r="r" b="b"/>
            <a:pathLst>
              <a:path w="150495" h="141605">
                <a:moveTo>
                  <a:pt x="27050" y="0"/>
                </a:moveTo>
                <a:lnTo>
                  <a:pt x="0" y="0"/>
                </a:lnTo>
                <a:lnTo>
                  <a:pt x="0" y="141262"/>
                </a:lnTo>
                <a:lnTo>
                  <a:pt x="24955" y="141262"/>
                </a:lnTo>
                <a:lnTo>
                  <a:pt x="24955" y="35267"/>
                </a:lnTo>
                <a:lnTo>
                  <a:pt x="52254" y="35267"/>
                </a:lnTo>
                <a:lnTo>
                  <a:pt x="27050" y="0"/>
                </a:lnTo>
                <a:close/>
              </a:path>
              <a:path w="150495" h="141605">
                <a:moveTo>
                  <a:pt x="150431" y="35267"/>
                </a:moveTo>
                <a:lnTo>
                  <a:pt x="125475" y="35267"/>
                </a:lnTo>
                <a:lnTo>
                  <a:pt x="125475" y="141262"/>
                </a:lnTo>
                <a:lnTo>
                  <a:pt x="150431" y="141262"/>
                </a:lnTo>
                <a:lnTo>
                  <a:pt x="150431" y="35267"/>
                </a:lnTo>
                <a:close/>
              </a:path>
              <a:path w="150495" h="141605">
                <a:moveTo>
                  <a:pt x="52254" y="35267"/>
                </a:moveTo>
                <a:lnTo>
                  <a:pt x="24955" y="35267"/>
                </a:lnTo>
                <a:lnTo>
                  <a:pt x="68567" y="98069"/>
                </a:lnTo>
                <a:lnTo>
                  <a:pt x="82092" y="98069"/>
                </a:lnTo>
                <a:lnTo>
                  <a:pt x="103385" y="67246"/>
                </a:lnTo>
                <a:lnTo>
                  <a:pt x="75107" y="67246"/>
                </a:lnTo>
                <a:lnTo>
                  <a:pt x="52254" y="35267"/>
                </a:lnTo>
                <a:close/>
              </a:path>
              <a:path w="150495" h="141605">
                <a:moveTo>
                  <a:pt x="150431" y="0"/>
                </a:moveTo>
                <a:lnTo>
                  <a:pt x="122910" y="0"/>
                </a:lnTo>
                <a:lnTo>
                  <a:pt x="75107" y="67246"/>
                </a:lnTo>
                <a:lnTo>
                  <a:pt x="103385" y="67246"/>
                </a:lnTo>
                <a:lnTo>
                  <a:pt x="125475" y="35267"/>
                </a:lnTo>
                <a:lnTo>
                  <a:pt x="150431" y="35267"/>
                </a:lnTo>
                <a:lnTo>
                  <a:pt x="1504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735196" y="236739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735196" y="2332469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508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735196" y="22975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735196" y="2272144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317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735196" y="2246109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 h="0">
                <a:moveTo>
                  <a:pt x="0" y="0"/>
                </a:moveTo>
                <a:lnTo>
                  <a:pt x="96558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866597" y="2235936"/>
            <a:ext cx="0" cy="141605"/>
          </a:xfrm>
          <a:custGeom>
            <a:avLst/>
            <a:gdLst/>
            <a:ahLst/>
            <a:cxnLst/>
            <a:rect l="l" t="t" r="r" b="b"/>
            <a:pathLst>
              <a:path w="0" h="141605">
                <a:moveTo>
                  <a:pt x="0" y="0"/>
                </a:moveTo>
                <a:lnTo>
                  <a:pt x="0" y="141262"/>
                </a:lnTo>
              </a:path>
            </a:pathLst>
          </a:custGeom>
          <a:ln w="251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956272" y="2236228"/>
            <a:ext cx="0" cy="140970"/>
          </a:xfrm>
          <a:custGeom>
            <a:avLst/>
            <a:gdLst/>
            <a:ahLst/>
            <a:cxnLst/>
            <a:rect l="l" t="t" r="r" b="b"/>
            <a:pathLst>
              <a:path w="0" h="140969">
                <a:moveTo>
                  <a:pt x="0" y="0"/>
                </a:moveTo>
                <a:lnTo>
                  <a:pt x="0" y="140970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842804" y="2297823"/>
            <a:ext cx="126364" cy="0"/>
          </a:xfrm>
          <a:custGeom>
            <a:avLst/>
            <a:gdLst/>
            <a:ahLst/>
            <a:cxnLst/>
            <a:rect l="l" t="t" r="r" b="b"/>
            <a:pathLst>
              <a:path w="126364" h="0">
                <a:moveTo>
                  <a:pt x="0" y="0"/>
                </a:moveTo>
                <a:lnTo>
                  <a:pt x="125945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034770" y="2255786"/>
            <a:ext cx="0" cy="121920"/>
          </a:xfrm>
          <a:custGeom>
            <a:avLst/>
            <a:gdLst/>
            <a:ahLst/>
            <a:cxnLst/>
            <a:rect l="l" t="t" r="r" b="b"/>
            <a:pathLst>
              <a:path w="0" h="121919">
                <a:moveTo>
                  <a:pt x="0" y="0"/>
                </a:moveTo>
                <a:lnTo>
                  <a:pt x="0" y="121412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976814" y="224586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 h="0">
                <a:moveTo>
                  <a:pt x="0" y="0"/>
                </a:moveTo>
                <a:lnTo>
                  <a:pt x="115912" y="0"/>
                </a:lnTo>
              </a:path>
            </a:pathLst>
          </a:custGeom>
          <a:ln w="198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099394" y="2235949"/>
            <a:ext cx="158750" cy="141605"/>
          </a:xfrm>
          <a:custGeom>
            <a:avLst/>
            <a:gdLst/>
            <a:ahLst/>
            <a:cxnLst/>
            <a:rect l="l" t="t" r="r" b="b"/>
            <a:pathLst>
              <a:path w="158750" h="141605">
                <a:moveTo>
                  <a:pt x="158127" y="0"/>
                </a:moveTo>
                <a:lnTo>
                  <a:pt x="133172" y="0"/>
                </a:lnTo>
                <a:lnTo>
                  <a:pt x="133172" y="141262"/>
                </a:lnTo>
                <a:lnTo>
                  <a:pt x="158127" y="141262"/>
                </a:lnTo>
                <a:lnTo>
                  <a:pt x="158127" y="0"/>
                </a:lnTo>
                <a:close/>
              </a:path>
              <a:path w="158750" h="141605">
                <a:moveTo>
                  <a:pt x="24955" y="0"/>
                </a:moveTo>
                <a:lnTo>
                  <a:pt x="0" y="0"/>
                </a:lnTo>
                <a:lnTo>
                  <a:pt x="0" y="141249"/>
                </a:lnTo>
                <a:lnTo>
                  <a:pt x="60871" y="141249"/>
                </a:lnTo>
                <a:lnTo>
                  <a:pt x="73680" y="140382"/>
                </a:lnTo>
                <a:lnTo>
                  <a:pt x="84809" y="137779"/>
                </a:lnTo>
                <a:lnTo>
                  <a:pt x="94259" y="133437"/>
                </a:lnTo>
                <a:lnTo>
                  <a:pt x="102031" y="127355"/>
                </a:lnTo>
                <a:lnTo>
                  <a:pt x="106925" y="121640"/>
                </a:lnTo>
                <a:lnTo>
                  <a:pt x="24955" y="121640"/>
                </a:lnTo>
                <a:lnTo>
                  <a:pt x="24955" y="71437"/>
                </a:lnTo>
                <a:lnTo>
                  <a:pt x="107455" y="71437"/>
                </a:lnTo>
                <a:lnTo>
                  <a:pt x="102743" y="65722"/>
                </a:lnTo>
                <a:lnTo>
                  <a:pt x="95208" y="59645"/>
                </a:lnTo>
                <a:lnTo>
                  <a:pt x="86031" y="55303"/>
                </a:lnTo>
                <a:lnTo>
                  <a:pt x="75209" y="52697"/>
                </a:lnTo>
                <a:lnTo>
                  <a:pt x="62737" y="51828"/>
                </a:lnTo>
                <a:lnTo>
                  <a:pt x="24955" y="51828"/>
                </a:lnTo>
                <a:lnTo>
                  <a:pt x="24955" y="0"/>
                </a:lnTo>
                <a:close/>
              </a:path>
              <a:path w="158750" h="141605">
                <a:moveTo>
                  <a:pt x="107455" y="71437"/>
                </a:moveTo>
                <a:lnTo>
                  <a:pt x="69735" y="71437"/>
                </a:lnTo>
                <a:lnTo>
                  <a:pt x="77431" y="73977"/>
                </a:lnTo>
                <a:lnTo>
                  <a:pt x="87693" y="84086"/>
                </a:lnTo>
                <a:lnTo>
                  <a:pt x="90335" y="89649"/>
                </a:lnTo>
                <a:lnTo>
                  <a:pt x="90487" y="95719"/>
                </a:lnTo>
                <a:lnTo>
                  <a:pt x="90487" y="102654"/>
                </a:lnTo>
                <a:lnTo>
                  <a:pt x="87884" y="108407"/>
                </a:lnTo>
                <a:lnTo>
                  <a:pt x="77470" y="118999"/>
                </a:lnTo>
                <a:lnTo>
                  <a:pt x="69583" y="121640"/>
                </a:lnTo>
                <a:lnTo>
                  <a:pt x="106925" y="121640"/>
                </a:lnTo>
                <a:lnTo>
                  <a:pt x="108120" y="120244"/>
                </a:lnTo>
                <a:lnTo>
                  <a:pt x="112501" y="112798"/>
                </a:lnTo>
                <a:lnTo>
                  <a:pt x="115174" y="105013"/>
                </a:lnTo>
                <a:lnTo>
                  <a:pt x="116141" y="96888"/>
                </a:lnTo>
                <a:lnTo>
                  <a:pt x="116093" y="95719"/>
                </a:lnTo>
                <a:lnTo>
                  <a:pt x="115305" y="88069"/>
                </a:lnTo>
                <a:lnTo>
                  <a:pt x="112795" y="80284"/>
                </a:lnTo>
                <a:lnTo>
                  <a:pt x="108608" y="72835"/>
                </a:lnTo>
                <a:lnTo>
                  <a:pt x="107455" y="714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234647" y="2516123"/>
            <a:ext cx="0" cy="141605"/>
          </a:xfrm>
          <a:custGeom>
            <a:avLst/>
            <a:gdLst/>
            <a:ahLst/>
            <a:cxnLst/>
            <a:rect l="l" t="t" r="r" b="b"/>
            <a:pathLst>
              <a:path w="0" h="141605">
                <a:moveTo>
                  <a:pt x="0" y="0"/>
                </a:moveTo>
                <a:lnTo>
                  <a:pt x="0" y="141249"/>
                </a:lnTo>
              </a:path>
            </a:pathLst>
          </a:custGeom>
          <a:ln w="251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2324322" y="2516403"/>
            <a:ext cx="0" cy="140970"/>
          </a:xfrm>
          <a:custGeom>
            <a:avLst/>
            <a:gdLst/>
            <a:ahLst/>
            <a:cxnLst/>
            <a:rect l="l" t="t" r="r" b="b"/>
            <a:pathLst>
              <a:path w="0" h="140969">
                <a:moveTo>
                  <a:pt x="0" y="0"/>
                </a:moveTo>
                <a:lnTo>
                  <a:pt x="0" y="140970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2210854" y="2577998"/>
            <a:ext cx="126364" cy="0"/>
          </a:xfrm>
          <a:custGeom>
            <a:avLst/>
            <a:gdLst/>
            <a:ahLst/>
            <a:cxnLst/>
            <a:rect l="l" t="t" r="r" b="b"/>
            <a:pathLst>
              <a:path w="126364" h="0">
                <a:moveTo>
                  <a:pt x="0" y="0"/>
                </a:moveTo>
                <a:lnTo>
                  <a:pt x="125945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2357653" y="2647569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8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2357653" y="2612644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508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2357653" y="2577719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8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2357653" y="2552319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317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357653" y="2526283"/>
            <a:ext cx="97155" cy="0"/>
          </a:xfrm>
          <a:custGeom>
            <a:avLst/>
            <a:gdLst/>
            <a:ahLst/>
            <a:cxnLst/>
            <a:rect l="l" t="t" r="r" b="b"/>
            <a:pathLst>
              <a:path w="97155" h="0">
                <a:moveTo>
                  <a:pt x="0" y="0"/>
                </a:moveTo>
                <a:lnTo>
                  <a:pt x="96558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464251" y="2514015"/>
            <a:ext cx="150495" cy="145415"/>
          </a:xfrm>
          <a:custGeom>
            <a:avLst/>
            <a:gdLst/>
            <a:ahLst/>
            <a:cxnLst/>
            <a:rect l="l" t="t" r="r" b="b"/>
            <a:pathLst>
              <a:path w="150494" h="145414">
                <a:moveTo>
                  <a:pt x="75088" y="0"/>
                </a:moveTo>
                <a:lnTo>
                  <a:pt x="34065" y="10763"/>
                </a:lnTo>
                <a:lnTo>
                  <a:pt x="5579" y="42140"/>
                </a:lnTo>
                <a:lnTo>
                  <a:pt x="0" y="73075"/>
                </a:lnTo>
                <a:lnTo>
                  <a:pt x="1387" y="89147"/>
                </a:lnTo>
                <a:lnTo>
                  <a:pt x="22497" y="126314"/>
                </a:lnTo>
                <a:lnTo>
                  <a:pt x="60643" y="144043"/>
                </a:lnTo>
                <a:lnTo>
                  <a:pt x="75316" y="145224"/>
                </a:lnTo>
                <a:lnTo>
                  <a:pt x="90068" y="144036"/>
                </a:lnTo>
                <a:lnTo>
                  <a:pt x="103769" y="140469"/>
                </a:lnTo>
                <a:lnTo>
                  <a:pt x="116420" y="134524"/>
                </a:lnTo>
                <a:lnTo>
                  <a:pt x="128021" y="126199"/>
                </a:lnTo>
                <a:lnTo>
                  <a:pt x="129430" y="124675"/>
                </a:lnTo>
                <a:lnTo>
                  <a:pt x="75316" y="124675"/>
                </a:lnTo>
                <a:lnTo>
                  <a:pt x="65701" y="123837"/>
                </a:lnTo>
                <a:lnTo>
                  <a:pt x="29110" y="94992"/>
                </a:lnTo>
                <a:lnTo>
                  <a:pt x="25177" y="73075"/>
                </a:lnTo>
                <a:lnTo>
                  <a:pt x="24948" y="72605"/>
                </a:lnTo>
                <a:lnTo>
                  <a:pt x="40099" y="34670"/>
                </a:lnTo>
                <a:lnTo>
                  <a:pt x="74846" y="21018"/>
                </a:lnTo>
                <a:lnTo>
                  <a:pt x="129760" y="21018"/>
                </a:lnTo>
                <a:lnTo>
                  <a:pt x="127907" y="19024"/>
                </a:lnTo>
                <a:lnTo>
                  <a:pt x="116253" y="10704"/>
                </a:lnTo>
                <a:lnTo>
                  <a:pt x="103564" y="4759"/>
                </a:lnTo>
                <a:lnTo>
                  <a:pt x="89841" y="1190"/>
                </a:lnTo>
                <a:lnTo>
                  <a:pt x="75088" y="0"/>
                </a:lnTo>
                <a:close/>
              </a:path>
              <a:path w="150494" h="145414">
                <a:moveTo>
                  <a:pt x="129760" y="21018"/>
                </a:moveTo>
                <a:lnTo>
                  <a:pt x="74846" y="21018"/>
                </a:lnTo>
                <a:lnTo>
                  <a:pt x="84562" y="21878"/>
                </a:lnTo>
                <a:lnTo>
                  <a:pt x="93650" y="24458"/>
                </a:lnTo>
                <a:lnTo>
                  <a:pt x="121230" y="51249"/>
                </a:lnTo>
                <a:lnTo>
                  <a:pt x="124986" y="73075"/>
                </a:lnTo>
                <a:lnTo>
                  <a:pt x="124054" y="84741"/>
                </a:lnTo>
                <a:lnTo>
                  <a:pt x="102296" y="117126"/>
                </a:lnTo>
                <a:lnTo>
                  <a:pt x="75316" y="124675"/>
                </a:lnTo>
                <a:lnTo>
                  <a:pt x="129430" y="124675"/>
                </a:lnTo>
                <a:lnTo>
                  <a:pt x="137715" y="115713"/>
                </a:lnTo>
                <a:lnTo>
                  <a:pt x="144641" y="103284"/>
                </a:lnTo>
                <a:lnTo>
                  <a:pt x="148797" y="88914"/>
                </a:lnTo>
                <a:lnTo>
                  <a:pt x="150183" y="72605"/>
                </a:lnTo>
                <a:lnTo>
                  <a:pt x="148790" y="56304"/>
                </a:lnTo>
                <a:lnTo>
                  <a:pt x="144612" y="41938"/>
                </a:lnTo>
                <a:lnTo>
                  <a:pt x="137651" y="29511"/>
                </a:lnTo>
                <a:lnTo>
                  <a:pt x="129760" y="210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626880" y="2516123"/>
            <a:ext cx="116839" cy="141605"/>
          </a:xfrm>
          <a:custGeom>
            <a:avLst/>
            <a:gdLst/>
            <a:ahLst/>
            <a:cxnLst/>
            <a:rect l="l" t="t" r="r" b="b"/>
            <a:pathLst>
              <a:path w="116839" h="141605">
                <a:moveTo>
                  <a:pt x="88620" y="0"/>
                </a:moveTo>
                <a:lnTo>
                  <a:pt x="0" y="0"/>
                </a:lnTo>
                <a:lnTo>
                  <a:pt x="0" y="141249"/>
                </a:lnTo>
                <a:lnTo>
                  <a:pt x="61112" y="141249"/>
                </a:lnTo>
                <a:lnTo>
                  <a:pt x="74108" y="140375"/>
                </a:lnTo>
                <a:lnTo>
                  <a:pt x="85359" y="137750"/>
                </a:lnTo>
                <a:lnTo>
                  <a:pt x="94863" y="133373"/>
                </a:lnTo>
                <a:lnTo>
                  <a:pt x="102616" y="127241"/>
                </a:lnTo>
                <a:lnTo>
                  <a:pt x="107313" y="121640"/>
                </a:lnTo>
                <a:lnTo>
                  <a:pt x="24955" y="121640"/>
                </a:lnTo>
                <a:lnTo>
                  <a:pt x="24955" y="71437"/>
                </a:lnTo>
                <a:lnTo>
                  <a:pt x="107291" y="71437"/>
                </a:lnTo>
                <a:lnTo>
                  <a:pt x="101688" y="65138"/>
                </a:lnTo>
                <a:lnTo>
                  <a:pt x="94018" y="59313"/>
                </a:lnTo>
                <a:lnTo>
                  <a:pt x="84777" y="55154"/>
                </a:lnTo>
                <a:lnTo>
                  <a:pt x="73962" y="52659"/>
                </a:lnTo>
                <a:lnTo>
                  <a:pt x="61569" y="51828"/>
                </a:lnTo>
                <a:lnTo>
                  <a:pt x="24955" y="51828"/>
                </a:lnTo>
                <a:lnTo>
                  <a:pt x="24955" y="19850"/>
                </a:lnTo>
                <a:lnTo>
                  <a:pt x="88620" y="19850"/>
                </a:lnTo>
                <a:lnTo>
                  <a:pt x="88620" y="0"/>
                </a:lnTo>
                <a:close/>
              </a:path>
              <a:path w="116839" h="141605">
                <a:moveTo>
                  <a:pt x="107291" y="71437"/>
                </a:moveTo>
                <a:lnTo>
                  <a:pt x="68795" y="71437"/>
                </a:lnTo>
                <a:lnTo>
                  <a:pt x="76530" y="73977"/>
                </a:lnTo>
                <a:lnTo>
                  <a:pt x="86956" y="84086"/>
                </a:lnTo>
                <a:lnTo>
                  <a:pt x="89636" y="89649"/>
                </a:lnTo>
                <a:lnTo>
                  <a:pt x="89759" y="94564"/>
                </a:lnTo>
                <a:lnTo>
                  <a:pt x="89789" y="102654"/>
                </a:lnTo>
                <a:lnTo>
                  <a:pt x="87185" y="108419"/>
                </a:lnTo>
                <a:lnTo>
                  <a:pt x="76771" y="118998"/>
                </a:lnTo>
                <a:lnTo>
                  <a:pt x="68872" y="121640"/>
                </a:lnTo>
                <a:lnTo>
                  <a:pt x="107313" y="121640"/>
                </a:lnTo>
                <a:lnTo>
                  <a:pt x="108635" y="120064"/>
                </a:lnTo>
                <a:lnTo>
                  <a:pt x="112937" y="112536"/>
                </a:lnTo>
                <a:lnTo>
                  <a:pt x="115521" y="104658"/>
                </a:lnTo>
                <a:lnTo>
                  <a:pt x="116382" y="96431"/>
                </a:lnTo>
                <a:lnTo>
                  <a:pt x="116382" y="94564"/>
                </a:lnTo>
                <a:lnTo>
                  <a:pt x="115113" y="86682"/>
                </a:lnTo>
                <a:lnTo>
                  <a:pt x="112241" y="79151"/>
                </a:lnTo>
                <a:lnTo>
                  <a:pt x="107765" y="71970"/>
                </a:lnTo>
                <a:lnTo>
                  <a:pt x="107291" y="714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736634" y="2516123"/>
            <a:ext cx="142875" cy="141605"/>
          </a:xfrm>
          <a:custGeom>
            <a:avLst/>
            <a:gdLst/>
            <a:ahLst/>
            <a:cxnLst/>
            <a:rect l="l" t="t" r="r" b="b"/>
            <a:pathLst>
              <a:path w="142875" h="141605">
                <a:moveTo>
                  <a:pt x="37084" y="0"/>
                </a:moveTo>
                <a:lnTo>
                  <a:pt x="10960" y="0"/>
                </a:lnTo>
                <a:lnTo>
                  <a:pt x="57835" y="63741"/>
                </a:lnTo>
                <a:lnTo>
                  <a:pt x="0" y="141249"/>
                </a:lnTo>
                <a:lnTo>
                  <a:pt x="28448" y="141249"/>
                </a:lnTo>
                <a:lnTo>
                  <a:pt x="71361" y="80784"/>
                </a:lnTo>
                <a:lnTo>
                  <a:pt x="97927" y="80784"/>
                </a:lnTo>
                <a:lnTo>
                  <a:pt x="85128" y="63512"/>
                </a:lnTo>
                <a:lnTo>
                  <a:pt x="98053" y="45999"/>
                </a:lnTo>
                <a:lnTo>
                  <a:pt x="71361" y="45999"/>
                </a:lnTo>
                <a:lnTo>
                  <a:pt x="37084" y="0"/>
                </a:lnTo>
                <a:close/>
              </a:path>
              <a:path w="142875" h="141605">
                <a:moveTo>
                  <a:pt x="97927" y="80784"/>
                </a:moveTo>
                <a:lnTo>
                  <a:pt x="71361" y="80784"/>
                </a:lnTo>
                <a:lnTo>
                  <a:pt x="114515" y="141249"/>
                </a:lnTo>
                <a:lnTo>
                  <a:pt x="142735" y="141249"/>
                </a:lnTo>
                <a:lnTo>
                  <a:pt x="97927" y="80784"/>
                </a:lnTo>
                <a:close/>
              </a:path>
              <a:path w="142875" h="141605">
                <a:moveTo>
                  <a:pt x="132003" y="0"/>
                </a:moveTo>
                <a:lnTo>
                  <a:pt x="105181" y="0"/>
                </a:lnTo>
                <a:lnTo>
                  <a:pt x="71361" y="45999"/>
                </a:lnTo>
                <a:lnTo>
                  <a:pt x="98053" y="45999"/>
                </a:lnTo>
                <a:lnTo>
                  <a:pt x="1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2870219" y="2514015"/>
            <a:ext cx="150495" cy="145415"/>
          </a:xfrm>
          <a:custGeom>
            <a:avLst/>
            <a:gdLst/>
            <a:ahLst/>
            <a:cxnLst/>
            <a:rect l="l" t="t" r="r" b="b"/>
            <a:pathLst>
              <a:path w="150494" h="145414">
                <a:moveTo>
                  <a:pt x="75088" y="0"/>
                </a:moveTo>
                <a:lnTo>
                  <a:pt x="34065" y="10763"/>
                </a:lnTo>
                <a:lnTo>
                  <a:pt x="5579" y="42140"/>
                </a:lnTo>
                <a:lnTo>
                  <a:pt x="0" y="73075"/>
                </a:lnTo>
                <a:lnTo>
                  <a:pt x="1387" y="89147"/>
                </a:lnTo>
                <a:lnTo>
                  <a:pt x="22497" y="126314"/>
                </a:lnTo>
                <a:lnTo>
                  <a:pt x="60643" y="144043"/>
                </a:lnTo>
                <a:lnTo>
                  <a:pt x="75316" y="145224"/>
                </a:lnTo>
                <a:lnTo>
                  <a:pt x="90068" y="144036"/>
                </a:lnTo>
                <a:lnTo>
                  <a:pt x="103769" y="140469"/>
                </a:lnTo>
                <a:lnTo>
                  <a:pt x="116420" y="134524"/>
                </a:lnTo>
                <a:lnTo>
                  <a:pt x="128021" y="126199"/>
                </a:lnTo>
                <a:lnTo>
                  <a:pt x="129430" y="124675"/>
                </a:lnTo>
                <a:lnTo>
                  <a:pt x="75316" y="124675"/>
                </a:lnTo>
                <a:lnTo>
                  <a:pt x="65701" y="123837"/>
                </a:lnTo>
                <a:lnTo>
                  <a:pt x="29110" y="94992"/>
                </a:lnTo>
                <a:lnTo>
                  <a:pt x="25177" y="73075"/>
                </a:lnTo>
                <a:lnTo>
                  <a:pt x="24948" y="72605"/>
                </a:lnTo>
                <a:lnTo>
                  <a:pt x="40099" y="34670"/>
                </a:lnTo>
                <a:lnTo>
                  <a:pt x="74846" y="21018"/>
                </a:lnTo>
                <a:lnTo>
                  <a:pt x="129760" y="21018"/>
                </a:lnTo>
                <a:lnTo>
                  <a:pt x="127907" y="19024"/>
                </a:lnTo>
                <a:lnTo>
                  <a:pt x="116253" y="10704"/>
                </a:lnTo>
                <a:lnTo>
                  <a:pt x="103564" y="4759"/>
                </a:lnTo>
                <a:lnTo>
                  <a:pt x="89841" y="1190"/>
                </a:lnTo>
                <a:lnTo>
                  <a:pt x="75088" y="0"/>
                </a:lnTo>
                <a:close/>
              </a:path>
              <a:path w="150494" h="145414">
                <a:moveTo>
                  <a:pt x="129760" y="21018"/>
                </a:moveTo>
                <a:lnTo>
                  <a:pt x="74846" y="21018"/>
                </a:lnTo>
                <a:lnTo>
                  <a:pt x="84562" y="21878"/>
                </a:lnTo>
                <a:lnTo>
                  <a:pt x="93650" y="24458"/>
                </a:lnTo>
                <a:lnTo>
                  <a:pt x="121230" y="51249"/>
                </a:lnTo>
                <a:lnTo>
                  <a:pt x="124986" y="73075"/>
                </a:lnTo>
                <a:lnTo>
                  <a:pt x="124054" y="84741"/>
                </a:lnTo>
                <a:lnTo>
                  <a:pt x="102296" y="117126"/>
                </a:lnTo>
                <a:lnTo>
                  <a:pt x="75316" y="124675"/>
                </a:lnTo>
                <a:lnTo>
                  <a:pt x="129430" y="124675"/>
                </a:lnTo>
                <a:lnTo>
                  <a:pt x="137715" y="115713"/>
                </a:lnTo>
                <a:lnTo>
                  <a:pt x="144641" y="103284"/>
                </a:lnTo>
                <a:lnTo>
                  <a:pt x="148797" y="88914"/>
                </a:lnTo>
                <a:lnTo>
                  <a:pt x="150183" y="72605"/>
                </a:lnTo>
                <a:lnTo>
                  <a:pt x="148790" y="56304"/>
                </a:lnTo>
                <a:lnTo>
                  <a:pt x="144612" y="41938"/>
                </a:lnTo>
                <a:lnTo>
                  <a:pt x="137651" y="29511"/>
                </a:lnTo>
                <a:lnTo>
                  <a:pt x="129760" y="210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3011335" y="2516111"/>
            <a:ext cx="151130" cy="176530"/>
          </a:xfrm>
          <a:custGeom>
            <a:avLst/>
            <a:gdLst/>
            <a:ahLst/>
            <a:cxnLst/>
            <a:rect l="l" t="t" r="r" b="b"/>
            <a:pathLst>
              <a:path w="151130" h="176530">
                <a:moveTo>
                  <a:pt x="78054" y="19850"/>
                </a:moveTo>
                <a:lnTo>
                  <a:pt x="51930" y="19850"/>
                </a:lnTo>
                <a:lnTo>
                  <a:pt x="51307" y="20472"/>
                </a:lnTo>
                <a:lnTo>
                  <a:pt x="51142" y="20700"/>
                </a:lnTo>
                <a:lnTo>
                  <a:pt x="50990" y="21018"/>
                </a:lnTo>
                <a:lnTo>
                  <a:pt x="50838" y="21170"/>
                </a:lnTo>
                <a:lnTo>
                  <a:pt x="50291" y="22415"/>
                </a:lnTo>
                <a:lnTo>
                  <a:pt x="49745" y="23304"/>
                </a:lnTo>
                <a:lnTo>
                  <a:pt x="49441" y="24091"/>
                </a:lnTo>
                <a:lnTo>
                  <a:pt x="49364" y="24752"/>
                </a:lnTo>
                <a:lnTo>
                  <a:pt x="19278" y="121640"/>
                </a:lnTo>
                <a:lnTo>
                  <a:pt x="12750" y="121792"/>
                </a:lnTo>
                <a:lnTo>
                  <a:pt x="7924" y="123393"/>
                </a:lnTo>
                <a:lnTo>
                  <a:pt x="1701" y="129463"/>
                </a:lnTo>
                <a:lnTo>
                  <a:pt x="76" y="132765"/>
                </a:lnTo>
                <a:lnTo>
                  <a:pt x="0" y="138302"/>
                </a:lnTo>
                <a:lnTo>
                  <a:pt x="152" y="138455"/>
                </a:lnTo>
                <a:lnTo>
                  <a:pt x="228" y="139699"/>
                </a:lnTo>
                <a:lnTo>
                  <a:pt x="380" y="139852"/>
                </a:lnTo>
                <a:lnTo>
                  <a:pt x="504" y="140779"/>
                </a:lnTo>
                <a:lnTo>
                  <a:pt x="622" y="141249"/>
                </a:lnTo>
                <a:lnTo>
                  <a:pt x="10642" y="176275"/>
                </a:lnTo>
                <a:lnTo>
                  <a:pt x="36537" y="174637"/>
                </a:lnTo>
                <a:lnTo>
                  <a:pt x="26504" y="141249"/>
                </a:lnTo>
                <a:lnTo>
                  <a:pt x="150342" y="141249"/>
                </a:lnTo>
                <a:lnTo>
                  <a:pt x="150507" y="140779"/>
                </a:lnTo>
                <a:lnTo>
                  <a:pt x="150660" y="138912"/>
                </a:lnTo>
                <a:lnTo>
                  <a:pt x="150812" y="138455"/>
                </a:lnTo>
                <a:lnTo>
                  <a:pt x="150812" y="136347"/>
                </a:lnTo>
                <a:lnTo>
                  <a:pt x="150660" y="132765"/>
                </a:lnTo>
                <a:lnTo>
                  <a:pt x="149072" y="129463"/>
                </a:lnTo>
                <a:lnTo>
                  <a:pt x="143001" y="123393"/>
                </a:lnTo>
                <a:lnTo>
                  <a:pt x="138226" y="121792"/>
                </a:lnTo>
                <a:lnTo>
                  <a:pt x="131686" y="121640"/>
                </a:lnTo>
                <a:lnTo>
                  <a:pt x="44703" y="121640"/>
                </a:lnTo>
                <a:lnTo>
                  <a:pt x="73668" y="24091"/>
                </a:lnTo>
                <a:lnTo>
                  <a:pt x="73926" y="23037"/>
                </a:lnTo>
                <a:lnTo>
                  <a:pt x="74510" y="22034"/>
                </a:lnTo>
                <a:lnTo>
                  <a:pt x="76225" y="20472"/>
                </a:lnTo>
                <a:lnTo>
                  <a:pt x="77114" y="20002"/>
                </a:lnTo>
                <a:lnTo>
                  <a:pt x="78054" y="19850"/>
                </a:lnTo>
                <a:close/>
              </a:path>
              <a:path w="151130" h="176530">
                <a:moveTo>
                  <a:pt x="150342" y="141249"/>
                </a:moveTo>
                <a:lnTo>
                  <a:pt x="124459" y="141249"/>
                </a:lnTo>
                <a:lnTo>
                  <a:pt x="114426" y="174637"/>
                </a:lnTo>
                <a:lnTo>
                  <a:pt x="140322" y="176275"/>
                </a:lnTo>
                <a:lnTo>
                  <a:pt x="150342" y="141249"/>
                </a:lnTo>
                <a:close/>
              </a:path>
              <a:path w="151130" h="176530">
                <a:moveTo>
                  <a:pt x="131686" y="0"/>
                </a:moveTo>
                <a:lnTo>
                  <a:pt x="36766" y="0"/>
                </a:lnTo>
                <a:lnTo>
                  <a:pt x="36766" y="19850"/>
                </a:lnTo>
                <a:lnTo>
                  <a:pt x="106502" y="19850"/>
                </a:lnTo>
                <a:lnTo>
                  <a:pt x="106502" y="121640"/>
                </a:lnTo>
                <a:lnTo>
                  <a:pt x="131686" y="121640"/>
                </a:lnTo>
                <a:lnTo>
                  <a:pt x="1316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169767" y="2516123"/>
            <a:ext cx="116839" cy="141605"/>
          </a:xfrm>
          <a:custGeom>
            <a:avLst/>
            <a:gdLst/>
            <a:ahLst/>
            <a:cxnLst/>
            <a:rect l="l" t="t" r="r" b="b"/>
            <a:pathLst>
              <a:path w="116839" h="141605">
                <a:moveTo>
                  <a:pt x="24968" y="0"/>
                </a:moveTo>
                <a:lnTo>
                  <a:pt x="0" y="0"/>
                </a:lnTo>
                <a:lnTo>
                  <a:pt x="0" y="141249"/>
                </a:lnTo>
                <a:lnTo>
                  <a:pt x="24968" y="141249"/>
                </a:lnTo>
                <a:lnTo>
                  <a:pt x="24968" y="102260"/>
                </a:lnTo>
                <a:lnTo>
                  <a:pt x="54607" y="70510"/>
                </a:lnTo>
                <a:lnTo>
                  <a:pt x="24968" y="70510"/>
                </a:lnTo>
                <a:lnTo>
                  <a:pt x="24968" y="0"/>
                </a:lnTo>
                <a:close/>
              </a:path>
              <a:path w="116839" h="141605">
                <a:moveTo>
                  <a:pt x="116852" y="30810"/>
                </a:moveTo>
                <a:lnTo>
                  <a:pt x="91668" y="30810"/>
                </a:lnTo>
                <a:lnTo>
                  <a:pt x="91668" y="141249"/>
                </a:lnTo>
                <a:lnTo>
                  <a:pt x="116852" y="141249"/>
                </a:lnTo>
                <a:lnTo>
                  <a:pt x="116852" y="30810"/>
                </a:lnTo>
                <a:close/>
              </a:path>
              <a:path w="116839" h="141605">
                <a:moveTo>
                  <a:pt x="116852" y="0"/>
                </a:moveTo>
                <a:lnTo>
                  <a:pt x="91668" y="0"/>
                </a:lnTo>
                <a:lnTo>
                  <a:pt x="24968" y="70510"/>
                </a:lnTo>
                <a:lnTo>
                  <a:pt x="54607" y="70510"/>
                </a:lnTo>
                <a:lnTo>
                  <a:pt x="91668" y="30810"/>
                </a:lnTo>
                <a:lnTo>
                  <a:pt x="116852" y="30810"/>
                </a:lnTo>
                <a:lnTo>
                  <a:pt x="1168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3307041" y="2516123"/>
            <a:ext cx="150495" cy="141605"/>
          </a:xfrm>
          <a:custGeom>
            <a:avLst/>
            <a:gdLst/>
            <a:ahLst/>
            <a:cxnLst/>
            <a:rect l="l" t="t" r="r" b="b"/>
            <a:pathLst>
              <a:path w="150495" h="141605">
                <a:moveTo>
                  <a:pt x="27050" y="0"/>
                </a:moveTo>
                <a:lnTo>
                  <a:pt x="0" y="0"/>
                </a:lnTo>
                <a:lnTo>
                  <a:pt x="0" y="141249"/>
                </a:lnTo>
                <a:lnTo>
                  <a:pt x="24955" y="141249"/>
                </a:lnTo>
                <a:lnTo>
                  <a:pt x="24955" y="35255"/>
                </a:lnTo>
                <a:lnTo>
                  <a:pt x="52245" y="35255"/>
                </a:lnTo>
                <a:lnTo>
                  <a:pt x="27050" y="0"/>
                </a:lnTo>
                <a:close/>
              </a:path>
              <a:path w="150495" h="141605">
                <a:moveTo>
                  <a:pt x="150431" y="35255"/>
                </a:moveTo>
                <a:lnTo>
                  <a:pt x="125475" y="35255"/>
                </a:lnTo>
                <a:lnTo>
                  <a:pt x="125475" y="141249"/>
                </a:lnTo>
                <a:lnTo>
                  <a:pt x="150431" y="141249"/>
                </a:lnTo>
                <a:lnTo>
                  <a:pt x="150431" y="35255"/>
                </a:lnTo>
                <a:close/>
              </a:path>
              <a:path w="150495" h="141605">
                <a:moveTo>
                  <a:pt x="52245" y="35255"/>
                </a:moveTo>
                <a:lnTo>
                  <a:pt x="24955" y="35255"/>
                </a:lnTo>
                <a:lnTo>
                  <a:pt x="68567" y="98056"/>
                </a:lnTo>
                <a:lnTo>
                  <a:pt x="82092" y="98056"/>
                </a:lnTo>
                <a:lnTo>
                  <a:pt x="103376" y="67246"/>
                </a:lnTo>
                <a:lnTo>
                  <a:pt x="75107" y="67246"/>
                </a:lnTo>
                <a:lnTo>
                  <a:pt x="52245" y="35255"/>
                </a:lnTo>
                <a:close/>
              </a:path>
              <a:path w="150495" h="141605">
                <a:moveTo>
                  <a:pt x="150431" y="0"/>
                </a:moveTo>
                <a:lnTo>
                  <a:pt x="122910" y="0"/>
                </a:lnTo>
                <a:lnTo>
                  <a:pt x="75107" y="67246"/>
                </a:lnTo>
                <a:lnTo>
                  <a:pt x="103376" y="67246"/>
                </a:lnTo>
                <a:lnTo>
                  <a:pt x="125475" y="35255"/>
                </a:lnTo>
                <a:lnTo>
                  <a:pt x="150431" y="35255"/>
                </a:lnTo>
                <a:lnTo>
                  <a:pt x="1504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3477666" y="2516123"/>
            <a:ext cx="158115" cy="141605"/>
          </a:xfrm>
          <a:custGeom>
            <a:avLst/>
            <a:gdLst/>
            <a:ahLst/>
            <a:cxnLst/>
            <a:rect l="l" t="t" r="r" b="b"/>
            <a:pathLst>
              <a:path w="158114" h="141605">
                <a:moveTo>
                  <a:pt x="158127" y="0"/>
                </a:moveTo>
                <a:lnTo>
                  <a:pt x="133172" y="0"/>
                </a:lnTo>
                <a:lnTo>
                  <a:pt x="133172" y="141249"/>
                </a:lnTo>
                <a:lnTo>
                  <a:pt x="158127" y="141249"/>
                </a:lnTo>
                <a:lnTo>
                  <a:pt x="158127" y="0"/>
                </a:lnTo>
                <a:close/>
              </a:path>
              <a:path w="158114" h="141605">
                <a:moveTo>
                  <a:pt x="24955" y="0"/>
                </a:moveTo>
                <a:lnTo>
                  <a:pt x="0" y="0"/>
                </a:lnTo>
                <a:lnTo>
                  <a:pt x="0" y="141249"/>
                </a:lnTo>
                <a:lnTo>
                  <a:pt x="60871" y="141249"/>
                </a:lnTo>
                <a:lnTo>
                  <a:pt x="73680" y="140380"/>
                </a:lnTo>
                <a:lnTo>
                  <a:pt x="84810" y="137774"/>
                </a:lnTo>
                <a:lnTo>
                  <a:pt x="94264" y="133432"/>
                </a:lnTo>
                <a:lnTo>
                  <a:pt x="102044" y="127355"/>
                </a:lnTo>
                <a:lnTo>
                  <a:pt x="106942" y="121627"/>
                </a:lnTo>
                <a:lnTo>
                  <a:pt x="24955" y="121627"/>
                </a:lnTo>
                <a:lnTo>
                  <a:pt x="24955" y="71437"/>
                </a:lnTo>
                <a:lnTo>
                  <a:pt x="107455" y="71437"/>
                </a:lnTo>
                <a:lnTo>
                  <a:pt x="102743" y="65722"/>
                </a:lnTo>
                <a:lnTo>
                  <a:pt x="95213" y="59645"/>
                </a:lnTo>
                <a:lnTo>
                  <a:pt x="86036" y="55303"/>
                </a:lnTo>
                <a:lnTo>
                  <a:pt x="75210" y="52697"/>
                </a:lnTo>
                <a:lnTo>
                  <a:pt x="62737" y="51828"/>
                </a:lnTo>
                <a:lnTo>
                  <a:pt x="24955" y="51828"/>
                </a:lnTo>
                <a:lnTo>
                  <a:pt x="24955" y="0"/>
                </a:lnTo>
                <a:close/>
              </a:path>
              <a:path w="158114" h="141605">
                <a:moveTo>
                  <a:pt x="107455" y="71437"/>
                </a:moveTo>
                <a:lnTo>
                  <a:pt x="69735" y="71437"/>
                </a:lnTo>
                <a:lnTo>
                  <a:pt x="77431" y="73977"/>
                </a:lnTo>
                <a:lnTo>
                  <a:pt x="87693" y="84086"/>
                </a:lnTo>
                <a:lnTo>
                  <a:pt x="90335" y="89649"/>
                </a:lnTo>
                <a:lnTo>
                  <a:pt x="90487" y="95719"/>
                </a:lnTo>
                <a:lnTo>
                  <a:pt x="90487" y="102654"/>
                </a:lnTo>
                <a:lnTo>
                  <a:pt x="87884" y="108407"/>
                </a:lnTo>
                <a:lnTo>
                  <a:pt x="77470" y="118986"/>
                </a:lnTo>
                <a:lnTo>
                  <a:pt x="69583" y="121627"/>
                </a:lnTo>
                <a:lnTo>
                  <a:pt x="106942" y="121627"/>
                </a:lnTo>
                <a:lnTo>
                  <a:pt x="108126" y="120243"/>
                </a:lnTo>
                <a:lnTo>
                  <a:pt x="112502" y="112793"/>
                </a:lnTo>
                <a:lnTo>
                  <a:pt x="115174" y="105008"/>
                </a:lnTo>
                <a:lnTo>
                  <a:pt x="116141" y="96888"/>
                </a:lnTo>
                <a:lnTo>
                  <a:pt x="116093" y="95719"/>
                </a:lnTo>
                <a:lnTo>
                  <a:pt x="115305" y="88069"/>
                </a:lnTo>
                <a:lnTo>
                  <a:pt x="112795" y="80284"/>
                </a:lnTo>
                <a:lnTo>
                  <a:pt x="108608" y="72835"/>
                </a:lnTo>
                <a:lnTo>
                  <a:pt x="107455" y="714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745014" y="2516111"/>
            <a:ext cx="151130" cy="176530"/>
          </a:xfrm>
          <a:custGeom>
            <a:avLst/>
            <a:gdLst/>
            <a:ahLst/>
            <a:cxnLst/>
            <a:rect l="l" t="t" r="r" b="b"/>
            <a:pathLst>
              <a:path w="151129" h="176530">
                <a:moveTo>
                  <a:pt x="78054" y="19850"/>
                </a:moveTo>
                <a:lnTo>
                  <a:pt x="51930" y="19850"/>
                </a:lnTo>
                <a:lnTo>
                  <a:pt x="51308" y="20472"/>
                </a:lnTo>
                <a:lnTo>
                  <a:pt x="51142" y="20700"/>
                </a:lnTo>
                <a:lnTo>
                  <a:pt x="50990" y="21018"/>
                </a:lnTo>
                <a:lnTo>
                  <a:pt x="50838" y="21170"/>
                </a:lnTo>
                <a:lnTo>
                  <a:pt x="50292" y="22415"/>
                </a:lnTo>
                <a:lnTo>
                  <a:pt x="49745" y="23304"/>
                </a:lnTo>
                <a:lnTo>
                  <a:pt x="49441" y="24091"/>
                </a:lnTo>
                <a:lnTo>
                  <a:pt x="49364" y="24752"/>
                </a:lnTo>
                <a:lnTo>
                  <a:pt x="19278" y="121640"/>
                </a:lnTo>
                <a:lnTo>
                  <a:pt x="12750" y="121792"/>
                </a:lnTo>
                <a:lnTo>
                  <a:pt x="7924" y="123393"/>
                </a:lnTo>
                <a:lnTo>
                  <a:pt x="1701" y="129463"/>
                </a:lnTo>
                <a:lnTo>
                  <a:pt x="76" y="132765"/>
                </a:lnTo>
                <a:lnTo>
                  <a:pt x="0" y="138302"/>
                </a:lnTo>
                <a:lnTo>
                  <a:pt x="152" y="138455"/>
                </a:lnTo>
                <a:lnTo>
                  <a:pt x="228" y="139699"/>
                </a:lnTo>
                <a:lnTo>
                  <a:pt x="381" y="139852"/>
                </a:lnTo>
                <a:lnTo>
                  <a:pt x="504" y="140779"/>
                </a:lnTo>
                <a:lnTo>
                  <a:pt x="622" y="141249"/>
                </a:lnTo>
                <a:lnTo>
                  <a:pt x="10642" y="176275"/>
                </a:lnTo>
                <a:lnTo>
                  <a:pt x="36537" y="174637"/>
                </a:lnTo>
                <a:lnTo>
                  <a:pt x="26504" y="141249"/>
                </a:lnTo>
                <a:lnTo>
                  <a:pt x="150355" y="141249"/>
                </a:lnTo>
                <a:lnTo>
                  <a:pt x="150507" y="140779"/>
                </a:lnTo>
                <a:lnTo>
                  <a:pt x="150660" y="138912"/>
                </a:lnTo>
                <a:lnTo>
                  <a:pt x="150812" y="138455"/>
                </a:lnTo>
                <a:lnTo>
                  <a:pt x="150812" y="136347"/>
                </a:lnTo>
                <a:lnTo>
                  <a:pt x="150660" y="132765"/>
                </a:lnTo>
                <a:lnTo>
                  <a:pt x="149072" y="129463"/>
                </a:lnTo>
                <a:lnTo>
                  <a:pt x="143002" y="123393"/>
                </a:lnTo>
                <a:lnTo>
                  <a:pt x="138226" y="121792"/>
                </a:lnTo>
                <a:lnTo>
                  <a:pt x="131686" y="121640"/>
                </a:lnTo>
                <a:lnTo>
                  <a:pt x="44691" y="121640"/>
                </a:lnTo>
                <a:lnTo>
                  <a:pt x="73668" y="24091"/>
                </a:lnTo>
                <a:lnTo>
                  <a:pt x="73926" y="23037"/>
                </a:lnTo>
                <a:lnTo>
                  <a:pt x="74510" y="22034"/>
                </a:lnTo>
                <a:lnTo>
                  <a:pt x="76225" y="20472"/>
                </a:lnTo>
                <a:lnTo>
                  <a:pt x="77114" y="20002"/>
                </a:lnTo>
                <a:lnTo>
                  <a:pt x="78054" y="19850"/>
                </a:lnTo>
                <a:close/>
              </a:path>
              <a:path w="151129" h="176530">
                <a:moveTo>
                  <a:pt x="150355" y="141249"/>
                </a:moveTo>
                <a:lnTo>
                  <a:pt x="124460" y="141249"/>
                </a:lnTo>
                <a:lnTo>
                  <a:pt x="114439" y="174637"/>
                </a:lnTo>
                <a:lnTo>
                  <a:pt x="140322" y="176275"/>
                </a:lnTo>
                <a:lnTo>
                  <a:pt x="150355" y="141249"/>
                </a:lnTo>
                <a:close/>
              </a:path>
              <a:path w="151129" h="176530">
                <a:moveTo>
                  <a:pt x="131686" y="0"/>
                </a:moveTo>
                <a:lnTo>
                  <a:pt x="36766" y="0"/>
                </a:lnTo>
                <a:lnTo>
                  <a:pt x="36766" y="19850"/>
                </a:lnTo>
                <a:lnTo>
                  <a:pt x="106502" y="19850"/>
                </a:lnTo>
                <a:lnTo>
                  <a:pt x="106502" y="121640"/>
                </a:lnTo>
                <a:lnTo>
                  <a:pt x="131686" y="121640"/>
                </a:lnTo>
                <a:lnTo>
                  <a:pt x="1316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898455" y="2516123"/>
            <a:ext cx="118110" cy="142875"/>
          </a:xfrm>
          <a:custGeom>
            <a:avLst/>
            <a:gdLst/>
            <a:ahLst/>
            <a:cxnLst/>
            <a:rect l="l" t="t" r="r" b="b"/>
            <a:pathLst>
              <a:path w="118110" h="142875">
                <a:moveTo>
                  <a:pt x="64058" y="19850"/>
                </a:moveTo>
                <a:lnTo>
                  <a:pt x="39420" y="19850"/>
                </a:lnTo>
                <a:lnTo>
                  <a:pt x="38950" y="20002"/>
                </a:lnTo>
                <a:lnTo>
                  <a:pt x="36499" y="22771"/>
                </a:lnTo>
                <a:lnTo>
                  <a:pt x="36309" y="23190"/>
                </a:lnTo>
                <a:lnTo>
                  <a:pt x="36156" y="23342"/>
                </a:lnTo>
                <a:lnTo>
                  <a:pt x="0" y="141249"/>
                </a:lnTo>
                <a:lnTo>
                  <a:pt x="25425" y="142887"/>
                </a:lnTo>
                <a:lnTo>
                  <a:pt x="59944" y="24282"/>
                </a:lnTo>
                <a:lnTo>
                  <a:pt x="60248" y="23037"/>
                </a:lnTo>
                <a:lnTo>
                  <a:pt x="60909" y="21983"/>
                </a:lnTo>
                <a:lnTo>
                  <a:pt x="62928" y="20269"/>
                </a:lnTo>
                <a:lnTo>
                  <a:pt x="64058" y="19850"/>
                </a:lnTo>
                <a:close/>
              </a:path>
              <a:path w="118110" h="142875">
                <a:moveTo>
                  <a:pt x="117779" y="0"/>
                </a:moveTo>
                <a:lnTo>
                  <a:pt x="23317" y="0"/>
                </a:lnTo>
                <a:lnTo>
                  <a:pt x="23317" y="19850"/>
                </a:lnTo>
                <a:lnTo>
                  <a:pt x="92824" y="19850"/>
                </a:lnTo>
                <a:lnTo>
                  <a:pt x="92824" y="141249"/>
                </a:lnTo>
                <a:lnTo>
                  <a:pt x="117779" y="141249"/>
                </a:lnTo>
                <a:lnTo>
                  <a:pt x="1177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4024972" y="2516123"/>
            <a:ext cx="125095" cy="143510"/>
          </a:xfrm>
          <a:custGeom>
            <a:avLst/>
            <a:gdLst/>
            <a:ahLst/>
            <a:cxnLst/>
            <a:rect l="l" t="t" r="r" b="b"/>
            <a:pathLst>
              <a:path w="125095" h="143510">
                <a:moveTo>
                  <a:pt x="125006" y="0"/>
                </a:moveTo>
                <a:lnTo>
                  <a:pt x="49517" y="0"/>
                </a:lnTo>
                <a:lnTo>
                  <a:pt x="44513" y="736"/>
                </a:lnTo>
                <a:lnTo>
                  <a:pt x="17881" y="28092"/>
                </a:lnTo>
                <a:lnTo>
                  <a:pt x="17259" y="42176"/>
                </a:lnTo>
                <a:lnTo>
                  <a:pt x="20180" y="49530"/>
                </a:lnTo>
                <a:lnTo>
                  <a:pt x="49453" y="67932"/>
                </a:lnTo>
                <a:lnTo>
                  <a:pt x="46647" y="69189"/>
                </a:lnTo>
                <a:lnTo>
                  <a:pt x="20669" y="105789"/>
                </a:lnTo>
                <a:lnTo>
                  <a:pt x="0" y="138442"/>
                </a:lnTo>
                <a:lnTo>
                  <a:pt x="24726" y="143344"/>
                </a:lnTo>
                <a:lnTo>
                  <a:pt x="37526" y="123302"/>
                </a:lnTo>
                <a:lnTo>
                  <a:pt x="48167" y="107048"/>
                </a:lnTo>
                <a:lnTo>
                  <a:pt x="74637" y="72059"/>
                </a:lnTo>
                <a:lnTo>
                  <a:pt x="76962" y="71437"/>
                </a:lnTo>
                <a:lnTo>
                  <a:pt x="125006" y="71437"/>
                </a:lnTo>
                <a:lnTo>
                  <a:pt x="125006" y="51828"/>
                </a:lnTo>
                <a:lnTo>
                  <a:pt x="99822" y="51828"/>
                </a:lnTo>
                <a:lnTo>
                  <a:pt x="57150" y="51600"/>
                </a:lnTo>
                <a:lnTo>
                  <a:pt x="51777" y="49999"/>
                </a:lnTo>
                <a:lnTo>
                  <a:pt x="44310" y="43624"/>
                </a:lnTo>
                <a:lnTo>
                  <a:pt x="42367" y="40081"/>
                </a:lnTo>
                <a:lnTo>
                  <a:pt x="42214" y="36182"/>
                </a:lnTo>
                <a:lnTo>
                  <a:pt x="42214" y="34785"/>
                </a:lnTo>
                <a:lnTo>
                  <a:pt x="42367" y="31051"/>
                </a:lnTo>
                <a:lnTo>
                  <a:pt x="44157" y="27635"/>
                </a:lnTo>
                <a:lnTo>
                  <a:pt x="51003" y="21399"/>
                </a:lnTo>
                <a:lnTo>
                  <a:pt x="55892" y="19837"/>
                </a:lnTo>
                <a:lnTo>
                  <a:pt x="125006" y="19837"/>
                </a:lnTo>
                <a:lnTo>
                  <a:pt x="125006" y="0"/>
                </a:lnTo>
                <a:close/>
              </a:path>
              <a:path w="125095" h="143510">
                <a:moveTo>
                  <a:pt x="125006" y="71437"/>
                </a:moveTo>
                <a:lnTo>
                  <a:pt x="99822" y="71437"/>
                </a:lnTo>
                <a:lnTo>
                  <a:pt x="99822" y="141249"/>
                </a:lnTo>
                <a:lnTo>
                  <a:pt x="125006" y="141249"/>
                </a:lnTo>
                <a:lnTo>
                  <a:pt x="125006" y="71437"/>
                </a:lnTo>
                <a:close/>
              </a:path>
              <a:path w="125095" h="143510">
                <a:moveTo>
                  <a:pt x="125006" y="19837"/>
                </a:moveTo>
                <a:lnTo>
                  <a:pt x="99822" y="19837"/>
                </a:lnTo>
                <a:lnTo>
                  <a:pt x="99822" y="51828"/>
                </a:lnTo>
                <a:lnTo>
                  <a:pt x="125006" y="51828"/>
                </a:lnTo>
                <a:lnTo>
                  <a:pt x="125006" y="198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2232323" y="2815615"/>
            <a:ext cx="0" cy="121920"/>
          </a:xfrm>
          <a:custGeom>
            <a:avLst/>
            <a:gdLst/>
            <a:ahLst/>
            <a:cxnLst/>
            <a:rect l="l" t="t" r="r" b="b"/>
            <a:pathLst>
              <a:path w="0" h="121919">
                <a:moveTo>
                  <a:pt x="0" y="0"/>
                </a:moveTo>
                <a:lnTo>
                  <a:pt x="0" y="121920"/>
                </a:lnTo>
              </a:path>
            </a:pathLst>
          </a:custGeom>
          <a:ln w="251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2219731" y="2806090"/>
            <a:ext cx="115570" cy="0"/>
          </a:xfrm>
          <a:custGeom>
            <a:avLst/>
            <a:gdLst/>
            <a:ahLst/>
            <a:cxnLst/>
            <a:rect l="l" t="t" r="r" b="b"/>
            <a:pathLst>
              <a:path w="115569" h="0">
                <a:moveTo>
                  <a:pt x="0" y="0"/>
                </a:moveTo>
                <a:lnTo>
                  <a:pt x="114973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2322226" y="2816136"/>
            <a:ext cx="0" cy="121920"/>
          </a:xfrm>
          <a:custGeom>
            <a:avLst/>
            <a:gdLst/>
            <a:ahLst/>
            <a:cxnLst/>
            <a:rect l="l" t="t" r="r" b="b"/>
            <a:pathLst>
              <a:path w="0" h="121919">
                <a:moveTo>
                  <a:pt x="0" y="0"/>
                </a:moveTo>
                <a:lnTo>
                  <a:pt x="0" y="121399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2347944" y="2794190"/>
            <a:ext cx="150495" cy="145415"/>
          </a:xfrm>
          <a:custGeom>
            <a:avLst/>
            <a:gdLst/>
            <a:ahLst/>
            <a:cxnLst/>
            <a:rect l="l" t="t" r="r" b="b"/>
            <a:pathLst>
              <a:path w="150494" h="145414">
                <a:moveTo>
                  <a:pt x="75088" y="0"/>
                </a:moveTo>
                <a:lnTo>
                  <a:pt x="34065" y="10763"/>
                </a:lnTo>
                <a:lnTo>
                  <a:pt x="5579" y="42144"/>
                </a:lnTo>
                <a:lnTo>
                  <a:pt x="0" y="73075"/>
                </a:lnTo>
                <a:lnTo>
                  <a:pt x="1387" y="89147"/>
                </a:lnTo>
                <a:lnTo>
                  <a:pt x="22497" y="126314"/>
                </a:lnTo>
                <a:lnTo>
                  <a:pt x="60643" y="144030"/>
                </a:lnTo>
                <a:lnTo>
                  <a:pt x="75316" y="145211"/>
                </a:lnTo>
                <a:lnTo>
                  <a:pt x="90068" y="144023"/>
                </a:lnTo>
                <a:lnTo>
                  <a:pt x="103769" y="140457"/>
                </a:lnTo>
                <a:lnTo>
                  <a:pt x="116420" y="134512"/>
                </a:lnTo>
                <a:lnTo>
                  <a:pt x="128021" y="126187"/>
                </a:lnTo>
                <a:lnTo>
                  <a:pt x="129419" y="124675"/>
                </a:lnTo>
                <a:lnTo>
                  <a:pt x="75316" y="124675"/>
                </a:lnTo>
                <a:lnTo>
                  <a:pt x="65701" y="123835"/>
                </a:lnTo>
                <a:lnTo>
                  <a:pt x="29110" y="94992"/>
                </a:lnTo>
                <a:lnTo>
                  <a:pt x="25177" y="73075"/>
                </a:lnTo>
                <a:lnTo>
                  <a:pt x="24948" y="72605"/>
                </a:lnTo>
                <a:lnTo>
                  <a:pt x="40099" y="34670"/>
                </a:lnTo>
                <a:lnTo>
                  <a:pt x="74846" y="21005"/>
                </a:lnTo>
                <a:lnTo>
                  <a:pt x="129748" y="21005"/>
                </a:lnTo>
                <a:lnTo>
                  <a:pt x="127907" y="19024"/>
                </a:lnTo>
                <a:lnTo>
                  <a:pt x="116253" y="10699"/>
                </a:lnTo>
                <a:lnTo>
                  <a:pt x="103564" y="4754"/>
                </a:lnTo>
                <a:lnTo>
                  <a:pt x="89841" y="1188"/>
                </a:lnTo>
                <a:lnTo>
                  <a:pt x="75088" y="0"/>
                </a:lnTo>
                <a:close/>
              </a:path>
              <a:path w="150494" h="145414">
                <a:moveTo>
                  <a:pt x="129748" y="21005"/>
                </a:moveTo>
                <a:lnTo>
                  <a:pt x="74846" y="21005"/>
                </a:lnTo>
                <a:lnTo>
                  <a:pt x="84562" y="21867"/>
                </a:lnTo>
                <a:lnTo>
                  <a:pt x="93650" y="24452"/>
                </a:lnTo>
                <a:lnTo>
                  <a:pt x="121230" y="51244"/>
                </a:lnTo>
                <a:lnTo>
                  <a:pt x="124986" y="73075"/>
                </a:lnTo>
                <a:lnTo>
                  <a:pt x="124054" y="84741"/>
                </a:lnTo>
                <a:lnTo>
                  <a:pt x="102296" y="117121"/>
                </a:lnTo>
                <a:lnTo>
                  <a:pt x="75316" y="124675"/>
                </a:lnTo>
                <a:lnTo>
                  <a:pt x="129419" y="124675"/>
                </a:lnTo>
                <a:lnTo>
                  <a:pt x="137715" y="115707"/>
                </a:lnTo>
                <a:lnTo>
                  <a:pt x="144641" y="103282"/>
                </a:lnTo>
                <a:lnTo>
                  <a:pt x="148797" y="88914"/>
                </a:lnTo>
                <a:lnTo>
                  <a:pt x="150183" y="72605"/>
                </a:lnTo>
                <a:lnTo>
                  <a:pt x="148790" y="56304"/>
                </a:lnTo>
                <a:lnTo>
                  <a:pt x="144612" y="41938"/>
                </a:lnTo>
                <a:lnTo>
                  <a:pt x="137651" y="29511"/>
                </a:lnTo>
                <a:lnTo>
                  <a:pt x="129748" y="210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2502598" y="2794876"/>
            <a:ext cx="133985" cy="144780"/>
          </a:xfrm>
          <a:custGeom>
            <a:avLst/>
            <a:gdLst/>
            <a:ahLst/>
            <a:cxnLst/>
            <a:rect l="l" t="t" r="r" b="b"/>
            <a:pathLst>
              <a:path w="133985" h="144780">
                <a:moveTo>
                  <a:pt x="76034" y="0"/>
                </a:moveTo>
                <a:lnTo>
                  <a:pt x="35206" y="10319"/>
                </a:lnTo>
                <a:lnTo>
                  <a:pt x="5800" y="40893"/>
                </a:lnTo>
                <a:lnTo>
                  <a:pt x="0" y="71907"/>
                </a:lnTo>
                <a:lnTo>
                  <a:pt x="1443" y="89073"/>
                </a:lnTo>
                <a:lnTo>
                  <a:pt x="23088" y="126542"/>
                </a:lnTo>
                <a:lnTo>
                  <a:pt x="60871" y="143402"/>
                </a:lnTo>
                <a:lnTo>
                  <a:pt x="74866" y="144525"/>
                </a:lnTo>
                <a:lnTo>
                  <a:pt x="77355" y="144487"/>
                </a:lnTo>
                <a:lnTo>
                  <a:pt x="115866" y="135523"/>
                </a:lnTo>
                <a:lnTo>
                  <a:pt x="132178" y="125374"/>
                </a:lnTo>
                <a:lnTo>
                  <a:pt x="74866" y="125374"/>
                </a:lnTo>
                <a:lnTo>
                  <a:pt x="64141" y="124369"/>
                </a:lnTo>
                <a:lnTo>
                  <a:pt x="33297" y="100878"/>
                </a:lnTo>
                <a:lnTo>
                  <a:pt x="25882" y="71678"/>
                </a:lnTo>
                <a:lnTo>
                  <a:pt x="26772" y="61329"/>
                </a:lnTo>
                <a:lnTo>
                  <a:pt x="47751" y="28220"/>
                </a:lnTo>
                <a:lnTo>
                  <a:pt x="76961" y="19621"/>
                </a:lnTo>
                <a:lnTo>
                  <a:pt x="131928" y="19621"/>
                </a:lnTo>
                <a:lnTo>
                  <a:pt x="132930" y="18224"/>
                </a:lnTo>
                <a:lnTo>
                  <a:pt x="98031" y="2260"/>
                </a:lnTo>
                <a:lnTo>
                  <a:pt x="90602" y="1147"/>
                </a:lnTo>
                <a:lnTo>
                  <a:pt x="88239" y="711"/>
                </a:lnTo>
                <a:lnTo>
                  <a:pt x="85788" y="393"/>
                </a:lnTo>
                <a:lnTo>
                  <a:pt x="80962" y="88"/>
                </a:lnTo>
                <a:lnTo>
                  <a:pt x="76034" y="0"/>
                </a:lnTo>
                <a:close/>
              </a:path>
              <a:path w="133985" h="144780">
                <a:moveTo>
                  <a:pt x="121513" y="108800"/>
                </a:moveTo>
                <a:lnTo>
                  <a:pt x="81546" y="125374"/>
                </a:lnTo>
                <a:lnTo>
                  <a:pt x="132178" y="125374"/>
                </a:lnTo>
                <a:lnTo>
                  <a:pt x="133400" y="124447"/>
                </a:lnTo>
                <a:lnTo>
                  <a:pt x="121513" y="108800"/>
                </a:lnTo>
                <a:close/>
              </a:path>
              <a:path w="133985" h="144780">
                <a:moveTo>
                  <a:pt x="131928" y="19621"/>
                </a:moveTo>
                <a:lnTo>
                  <a:pt x="83489" y="19621"/>
                </a:lnTo>
                <a:lnTo>
                  <a:pt x="90525" y="20827"/>
                </a:lnTo>
                <a:lnTo>
                  <a:pt x="98069" y="23240"/>
                </a:lnTo>
                <a:lnTo>
                  <a:pt x="103748" y="25320"/>
                </a:lnTo>
                <a:lnTo>
                  <a:pt x="109470" y="27938"/>
                </a:lnTo>
                <a:lnTo>
                  <a:pt x="115235" y="31097"/>
                </a:lnTo>
                <a:lnTo>
                  <a:pt x="121043" y="34797"/>
                </a:lnTo>
                <a:lnTo>
                  <a:pt x="131928" y="196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2696978" y="2816136"/>
            <a:ext cx="0" cy="121920"/>
          </a:xfrm>
          <a:custGeom>
            <a:avLst/>
            <a:gdLst/>
            <a:ahLst/>
            <a:cxnLst/>
            <a:rect l="l" t="t" r="r" b="b"/>
            <a:pathLst>
              <a:path w="0" h="121919">
                <a:moveTo>
                  <a:pt x="0" y="0"/>
                </a:moveTo>
                <a:lnTo>
                  <a:pt x="0" y="121399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2639021" y="28062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5" h="0">
                <a:moveTo>
                  <a:pt x="0" y="0"/>
                </a:moveTo>
                <a:lnTo>
                  <a:pt x="115912" y="0"/>
                </a:lnTo>
              </a:path>
            </a:pathLst>
          </a:custGeom>
          <a:ln w="198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2757157" y="2796286"/>
            <a:ext cx="144145" cy="141605"/>
          </a:xfrm>
          <a:custGeom>
            <a:avLst/>
            <a:gdLst/>
            <a:ahLst/>
            <a:cxnLst/>
            <a:rect l="l" t="t" r="r" b="b"/>
            <a:pathLst>
              <a:path w="144144" h="141605">
                <a:moveTo>
                  <a:pt x="29629" y="0"/>
                </a:moveTo>
                <a:lnTo>
                  <a:pt x="0" y="0"/>
                </a:lnTo>
                <a:lnTo>
                  <a:pt x="57378" y="77508"/>
                </a:lnTo>
                <a:lnTo>
                  <a:pt x="10731" y="141249"/>
                </a:lnTo>
                <a:lnTo>
                  <a:pt x="38252" y="141249"/>
                </a:lnTo>
                <a:lnTo>
                  <a:pt x="99893" y="58839"/>
                </a:lnTo>
                <a:lnTo>
                  <a:pt x="72072" y="58839"/>
                </a:lnTo>
                <a:lnTo>
                  <a:pt x="29629" y="0"/>
                </a:lnTo>
                <a:close/>
              </a:path>
              <a:path w="144144" h="141605">
                <a:moveTo>
                  <a:pt x="143903" y="0"/>
                </a:moveTo>
                <a:lnTo>
                  <a:pt x="114287" y="0"/>
                </a:lnTo>
                <a:lnTo>
                  <a:pt x="72072" y="58839"/>
                </a:lnTo>
                <a:lnTo>
                  <a:pt x="99893" y="58839"/>
                </a:lnTo>
                <a:lnTo>
                  <a:pt x="1439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2920523" y="2815615"/>
            <a:ext cx="0" cy="121920"/>
          </a:xfrm>
          <a:custGeom>
            <a:avLst/>
            <a:gdLst/>
            <a:ahLst/>
            <a:cxnLst/>
            <a:rect l="l" t="t" r="r" b="b"/>
            <a:pathLst>
              <a:path w="0" h="121919">
                <a:moveTo>
                  <a:pt x="0" y="0"/>
                </a:moveTo>
                <a:lnTo>
                  <a:pt x="0" y="121920"/>
                </a:lnTo>
              </a:path>
            </a:pathLst>
          </a:custGeom>
          <a:ln w="251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2907931" y="2806090"/>
            <a:ext cx="115570" cy="0"/>
          </a:xfrm>
          <a:custGeom>
            <a:avLst/>
            <a:gdLst/>
            <a:ahLst/>
            <a:cxnLst/>
            <a:rect l="l" t="t" r="r" b="b"/>
            <a:pathLst>
              <a:path w="115569" h="0">
                <a:moveTo>
                  <a:pt x="0" y="0"/>
                </a:moveTo>
                <a:lnTo>
                  <a:pt x="114973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3010427" y="2816136"/>
            <a:ext cx="0" cy="121920"/>
          </a:xfrm>
          <a:custGeom>
            <a:avLst/>
            <a:gdLst/>
            <a:ahLst/>
            <a:cxnLst/>
            <a:rect l="l" t="t" r="r" b="b"/>
            <a:pathLst>
              <a:path w="0" h="121919">
                <a:moveTo>
                  <a:pt x="0" y="0"/>
                </a:moveTo>
                <a:lnTo>
                  <a:pt x="0" y="121399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3030994" y="2796286"/>
            <a:ext cx="118110" cy="142875"/>
          </a:xfrm>
          <a:custGeom>
            <a:avLst/>
            <a:gdLst/>
            <a:ahLst/>
            <a:cxnLst/>
            <a:rect l="l" t="t" r="r" b="b"/>
            <a:pathLst>
              <a:path w="118110" h="142875">
                <a:moveTo>
                  <a:pt x="64058" y="19850"/>
                </a:moveTo>
                <a:lnTo>
                  <a:pt x="39420" y="19850"/>
                </a:lnTo>
                <a:lnTo>
                  <a:pt x="38950" y="20002"/>
                </a:lnTo>
                <a:lnTo>
                  <a:pt x="36499" y="22771"/>
                </a:lnTo>
                <a:lnTo>
                  <a:pt x="36309" y="23202"/>
                </a:lnTo>
                <a:lnTo>
                  <a:pt x="36156" y="23342"/>
                </a:lnTo>
                <a:lnTo>
                  <a:pt x="0" y="141249"/>
                </a:lnTo>
                <a:lnTo>
                  <a:pt x="25425" y="142887"/>
                </a:lnTo>
                <a:lnTo>
                  <a:pt x="59944" y="24282"/>
                </a:lnTo>
                <a:lnTo>
                  <a:pt x="60248" y="23037"/>
                </a:lnTo>
                <a:lnTo>
                  <a:pt x="60909" y="21983"/>
                </a:lnTo>
                <a:lnTo>
                  <a:pt x="62941" y="20281"/>
                </a:lnTo>
                <a:lnTo>
                  <a:pt x="64058" y="19850"/>
                </a:lnTo>
                <a:close/>
              </a:path>
              <a:path w="118110" h="142875">
                <a:moveTo>
                  <a:pt x="117779" y="0"/>
                </a:moveTo>
                <a:lnTo>
                  <a:pt x="23329" y="0"/>
                </a:lnTo>
                <a:lnTo>
                  <a:pt x="23329" y="19850"/>
                </a:lnTo>
                <a:lnTo>
                  <a:pt x="92824" y="19850"/>
                </a:lnTo>
                <a:lnTo>
                  <a:pt x="92824" y="141249"/>
                </a:lnTo>
                <a:lnTo>
                  <a:pt x="117779" y="141249"/>
                </a:lnTo>
                <a:lnTo>
                  <a:pt x="1177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170059" y="2927730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3170059" y="2892805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508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3170059" y="2857880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21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3170059" y="2832480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 h="0">
                <a:moveTo>
                  <a:pt x="0" y="0"/>
                </a:moveTo>
                <a:lnTo>
                  <a:pt x="25184" y="0"/>
                </a:lnTo>
              </a:path>
            </a:pathLst>
          </a:custGeom>
          <a:ln w="317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3170059" y="2806445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 h="0">
                <a:moveTo>
                  <a:pt x="0" y="0"/>
                </a:moveTo>
                <a:lnTo>
                  <a:pt x="96558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3301460" y="2796286"/>
            <a:ext cx="0" cy="141605"/>
          </a:xfrm>
          <a:custGeom>
            <a:avLst/>
            <a:gdLst/>
            <a:ahLst/>
            <a:cxnLst/>
            <a:rect l="l" t="t" r="r" b="b"/>
            <a:pathLst>
              <a:path w="0" h="141605">
                <a:moveTo>
                  <a:pt x="0" y="0"/>
                </a:moveTo>
                <a:lnTo>
                  <a:pt x="0" y="141249"/>
                </a:lnTo>
              </a:path>
            </a:pathLst>
          </a:custGeom>
          <a:ln w="251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3391134" y="2796565"/>
            <a:ext cx="0" cy="140970"/>
          </a:xfrm>
          <a:custGeom>
            <a:avLst/>
            <a:gdLst/>
            <a:ahLst/>
            <a:cxnLst/>
            <a:rect l="l" t="t" r="r" b="b"/>
            <a:pathLst>
              <a:path w="0" h="140969">
                <a:moveTo>
                  <a:pt x="0" y="0"/>
                </a:moveTo>
                <a:lnTo>
                  <a:pt x="0" y="140970"/>
                </a:lnTo>
              </a:path>
            </a:pathLst>
          </a:custGeom>
          <a:ln w="2495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3277666" y="2858160"/>
            <a:ext cx="126364" cy="0"/>
          </a:xfrm>
          <a:custGeom>
            <a:avLst/>
            <a:gdLst/>
            <a:ahLst/>
            <a:cxnLst/>
            <a:rect l="l" t="t" r="r" b="b"/>
            <a:pathLst>
              <a:path w="126364" h="0">
                <a:moveTo>
                  <a:pt x="0" y="0"/>
                </a:moveTo>
                <a:lnTo>
                  <a:pt x="125945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3424453" y="2796286"/>
            <a:ext cx="117475" cy="141605"/>
          </a:xfrm>
          <a:custGeom>
            <a:avLst/>
            <a:gdLst/>
            <a:ahLst/>
            <a:cxnLst/>
            <a:rect l="l" t="t" r="r" b="b"/>
            <a:pathLst>
              <a:path w="117475" h="141605">
                <a:moveTo>
                  <a:pt x="24968" y="0"/>
                </a:moveTo>
                <a:lnTo>
                  <a:pt x="0" y="0"/>
                </a:lnTo>
                <a:lnTo>
                  <a:pt x="0" y="141249"/>
                </a:lnTo>
                <a:lnTo>
                  <a:pt x="24968" y="141249"/>
                </a:lnTo>
                <a:lnTo>
                  <a:pt x="24968" y="102260"/>
                </a:lnTo>
                <a:lnTo>
                  <a:pt x="54612" y="70510"/>
                </a:lnTo>
                <a:lnTo>
                  <a:pt x="24968" y="70510"/>
                </a:lnTo>
                <a:lnTo>
                  <a:pt x="24968" y="0"/>
                </a:lnTo>
                <a:close/>
              </a:path>
              <a:path w="117475" h="141605">
                <a:moveTo>
                  <a:pt x="116852" y="30822"/>
                </a:moveTo>
                <a:lnTo>
                  <a:pt x="91668" y="30822"/>
                </a:lnTo>
                <a:lnTo>
                  <a:pt x="91668" y="141249"/>
                </a:lnTo>
                <a:lnTo>
                  <a:pt x="116852" y="141249"/>
                </a:lnTo>
                <a:lnTo>
                  <a:pt x="116852" y="30822"/>
                </a:lnTo>
                <a:close/>
              </a:path>
              <a:path w="117475" h="141605">
                <a:moveTo>
                  <a:pt x="116852" y="0"/>
                </a:moveTo>
                <a:lnTo>
                  <a:pt x="91668" y="0"/>
                </a:lnTo>
                <a:lnTo>
                  <a:pt x="24968" y="70510"/>
                </a:lnTo>
                <a:lnTo>
                  <a:pt x="54612" y="70510"/>
                </a:lnTo>
                <a:lnTo>
                  <a:pt x="91668" y="30822"/>
                </a:lnTo>
                <a:lnTo>
                  <a:pt x="116852" y="30822"/>
                </a:lnTo>
                <a:lnTo>
                  <a:pt x="1168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3549065" y="2796286"/>
            <a:ext cx="125095" cy="143510"/>
          </a:xfrm>
          <a:custGeom>
            <a:avLst/>
            <a:gdLst/>
            <a:ahLst/>
            <a:cxnLst/>
            <a:rect l="l" t="t" r="r" b="b"/>
            <a:pathLst>
              <a:path w="125095" h="143510">
                <a:moveTo>
                  <a:pt x="125006" y="0"/>
                </a:moveTo>
                <a:lnTo>
                  <a:pt x="49517" y="0"/>
                </a:lnTo>
                <a:lnTo>
                  <a:pt x="44513" y="736"/>
                </a:lnTo>
                <a:lnTo>
                  <a:pt x="17881" y="28105"/>
                </a:lnTo>
                <a:lnTo>
                  <a:pt x="17259" y="42176"/>
                </a:lnTo>
                <a:lnTo>
                  <a:pt x="20180" y="49530"/>
                </a:lnTo>
                <a:lnTo>
                  <a:pt x="49453" y="67932"/>
                </a:lnTo>
                <a:lnTo>
                  <a:pt x="46647" y="69189"/>
                </a:lnTo>
                <a:lnTo>
                  <a:pt x="20669" y="105791"/>
                </a:lnTo>
                <a:lnTo>
                  <a:pt x="0" y="138455"/>
                </a:lnTo>
                <a:lnTo>
                  <a:pt x="24726" y="143357"/>
                </a:lnTo>
                <a:lnTo>
                  <a:pt x="37526" y="123307"/>
                </a:lnTo>
                <a:lnTo>
                  <a:pt x="48167" y="107049"/>
                </a:lnTo>
                <a:lnTo>
                  <a:pt x="74637" y="72072"/>
                </a:lnTo>
                <a:lnTo>
                  <a:pt x="76962" y="71450"/>
                </a:lnTo>
                <a:lnTo>
                  <a:pt x="125006" y="71450"/>
                </a:lnTo>
                <a:lnTo>
                  <a:pt x="125006" y="51828"/>
                </a:lnTo>
                <a:lnTo>
                  <a:pt x="99822" y="51828"/>
                </a:lnTo>
                <a:lnTo>
                  <a:pt x="57150" y="51600"/>
                </a:lnTo>
                <a:lnTo>
                  <a:pt x="51777" y="49999"/>
                </a:lnTo>
                <a:lnTo>
                  <a:pt x="44310" y="43624"/>
                </a:lnTo>
                <a:lnTo>
                  <a:pt x="42367" y="40081"/>
                </a:lnTo>
                <a:lnTo>
                  <a:pt x="42214" y="36195"/>
                </a:lnTo>
                <a:lnTo>
                  <a:pt x="42214" y="34785"/>
                </a:lnTo>
                <a:lnTo>
                  <a:pt x="42367" y="31051"/>
                </a:lnTo>
                <a:lnTo>
                  <a:pt x="44157" y="27635"/>
                </a:lnTo>
                <a:lnTo>
                  <a:pt x="51003" y="21399"/>
                </a:lnTo>
                <a:lnTo>
                  <a:pt x="55892" y="19850"/>
                </a:lnTo>
                <a:lnTo>
                  <a:pt x="125006" y="19850"/>
                </a:lnTo>
                <a:lnTo>
                  <a:pt x="125006" y="0"/>
                </a:lnTo>
                <a:close/>
              </a:path>
              <a:path w="125095" h="143510">
                <a:moveTo>
                  <a:pt x="125006" y="71450"/>
                </a:moveTo>
                <a:lnTo>
                  <a:pt x="99822" y="71450"/>
                </a:lnTo>
                <a:lnTo>
                  <a:pt x="99822" y="141249"/>
                </a:lnTo>
                <a:lnTo>
                  <a:pt x="125006" y="141249"/>
                </a:lnTo>
                <a:lnTo>
                  <a:pt x="125006" y="71450"/>
                </a:lnTo>
                <a:close/>
              </a:path>
              <a:path w="125095" h="143510">
                <a:moveTo>
                  <a:pt x="125006" y="19850"/>
                </a:moveTo>
                <a:lnTo>
                  <a:pt x="99822" y="19850"/>
                </a:lnTo>
                <a:lnTo>
                  <a:pt x="99822" y="51828"/>
                </a:lnTo>
                <a:lnTo>
                  <a:pt x="125006" y="51828"/>
                </a:lnTo>
                <a:lnTo>
                  <a:pt x="125006" y="19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3792778" y="2796286"/>
            <a:ext cx="128905" cy="141605"/>
          </a:xfrm>
          <a:custGeom>
            <a:avLst/>
            <a:gdLst/>
            <a:ahLst/>
            <a:cxnLst/>
            <a:rect l="l" t="t" r="r" b="b"/>
            <a:pathLst>
              <a:path w="128904" h="141605">
                <a:moveTo>
                  <a:pt x="70904" y="0"/>
                </a:moveTo>
                <a:lnTo>
                  <a:pt x="0" y="0"/>
                </a:lnTo>
                <a:lnTo>
                  <a:pt x="0" y="141249"/>
                </a:lnTo>
                <a:lnTo>
                  <a:pt x="84188" y="141249"/>
                </a:lnTo>
                <a:lnTo>
                  <a:pt x="93629" y="140380"/>
                </a:lnTo>
                <a:lnTo>
                  <a:pt x="102123" y="137774"/>
                </a:lnTo>
                <a:lnTo>
                  <a:pt x="109670" y="133432"/>
                </a:lnTo>
                <a:lnTo>
                  <a:pt x="116268" y="127355"/>
                </a:lnTo>
                <a:lnTo>
                  <a:pt x="120526" y="121640"/>
                </a:lnTo>
                <a:lnTo>
                  <a:pt x="24955" y="121640"/>
                </a:lnTo>
                <a:lnTo>
                  <a:pt x="24955" y="71450"/>
                </a:lnTo>
                <a:lnTo>
                  <a:pt x="120195" y="71450"/>
                </a:lnTo>
                <a:lnTo>
                  <a:pt x="118363" y="69227"/>
                </a:lnTo>
                <a:lnTo>
                  <a:pt x="113589" y="64403"/>
                </a:lnTo>
                <a:lnTo>
                  <a:pt x="108011" y="60558"/>
                </a:lnTo>
                <a:lnTo>
                  <a:pt x="101631" y="57692"/>
                </a:lnTo>
                <a:lnTo>
                  <a:pt x="94449" y="55803"/>
                </a:lnTo>
                <a:lnTo>
                  <a:pt x="98501" y="52844"/>
                </a:lnTo>
                <a:lnTo>
                  <a:pt x="99406" y="51828"/>
                </a:lnTo>
                <a:lnTo>
                  <a:pt x="24955" y="51828"/>
                </a:lnTo>
                <a:lnTo>
                  <a:pt x="24955" y="19850"/>
                </a:lnTo>
                <a:lnTo>
                  <a:pt x="105526" y="19850"/>
                </a:lnTo>
                <a:lnTo>
                  <a:pt x="104051" y="16535"/>
                </a:lnTo>
                <a:lnTo>
                  <a:pt x="97599" y="9918"/>
                </a:lnTo>
                <a:lnTo>
                  <a:pt x="92301" y="5577"/>
                </a:lnTo>
                <a:lnTo>
                  <a:pt x="86085" y="2478"/>
                </a:lnTo>
                <a:lnTo>
                  <a:pt x="78952" y="619"/>
                </a:lnTo>
                <a:lnTo>
                  <a:pt x="70904" y="0"/>
                </a:lnTo>
                <a:close/>
              </a:path>
              <a:path w="128904" h="141605">
                <a:moveTo>
                  <a:pt x="120195" y="71450"/>
                </a:moveTo>
                <a:lnTo>
                  <a:pt x="84277" y="71450"/>
                </a:lnTo>
                <a:lnTo>
                  <a:pt x="91147" y="73888"/>
                </a:lnTo>
                <a:lnTo>
                  <a:pt x="101257" y="83705"/>
                </a:lnTo>
                <a:lnTo>
                  <a:pt x="103784" y="89268"/>
                </a:lnTo>
                <a:lnTo>
                  <a:pt x="103784" y="96418"/>
                </a:lnTo>
                <a:lnTo>
                  <a:pt x="103631" y="102654"/>
                </a:lnTo>
                <a:lnTo>
                  <a:pt x="101066" y="108407"/>
                </a:lnTo>
                <a:lnTo>
                  <a:pt x="91109" y="118986"/>
                </a:lnTo>
                <a:lnTo>
                  <a:pt x="84505" y="121640"/>
                </a:lnTo>
                <a:lnTo>
                  <a:pt x="120526" y="121640"/>
                </a:lnTo>
                <a:lnTo>
                  <a:pt x="121621" y="120171"/>
                </a:lnTo>
                <a:lnTo>
                  <a:pt x="125447" y="112504"/>
                </a:lnTo>
                <a:lnTo>
                  <a:pt x="127744" y="104354"/>
                </a:lnTo>
                <a:lnTo>
                  <a:pt x="128449" y="96418"/>
                </a:lnTo>
                <a:lnTo>
                  <a:pt x="128422" y="92379"/>
                </a:lnTo>
                <a:lnTo>
                  <a:pt x="128269" y="91757"/>
                </a:lnTo>
                <a:lnTo>
                  <a:pt x="127495" y="83819"/>
                </a:lnTo>
                <a:lnTo>
                  <a:pt x="124193" y="76301"/>
                </a:lnTo>
                <a:lnTo>
                  <a:pt x="120195" y="71450"/>
                </a:lnTo>
                <a:close/>
              </a:path>
              <a:path w="128904" h="141605">
                <a:moveTo>
                  <a:pt x="105526" y="19850"/>
                </a:moveTo>
                <a:lnTo>
                  <a:pt x="71678" y="19850"/>
                </a:lnTo>
                <a:lnTo>
                  <a:pt x="76377" y="21475"/>
                </a:lnTo>
                <a:lnTo>
                  <a:pt x="82448" y="28016"/>
                </a:lnTo>
                <a:lnTo>
                  <a:pt x="83959" y="31673"/>
                </a:lnTo>
                <a:lnTo>
                  <a:pt x="83898" y="37985"/>
                </a:lnTo>
                <a:lnTo>
                  <a:pt x="83807" y="40309"/>
                </a:lnTo>
                <a:lnTo>
                  <a:pt x="82168" y="43853"/>
                </a:lnTo>
                <a:lnTo>
                  <a:pt x="75945" y="50241"/>
                </a:lnTo>
                <a:lnTo>
                  <a:pt x="71373" y="51828"/>
                </a:lnTo>
                <a:lnTo>
                  <a:pt x="99406" y="51828"/>
                </a:lnTo>
                <a:lnTo>
                  <a:pt x="101523" y="49453"/>
                </a:lnTo>
                <a:lnTo>
                  <a:pt x="105575" y="41833"/>
                </a:lnTo>
                <a:lnTo>
                  <a:pt x="106819" y="37985"/>
                </a:lnTo>
                <a:lnTo>
                  <a:pt x="107289" y="34086"/>
                </a:lnTo>
                <a:lnTo>
                  <a:pt x="107289" y="23812"/>
                </a:lnTo>
                <a:lnTo>
                  <a:pt x="105526" y="19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4026687" y="2797683"/>
            <a:ext cx="64769" cy="140335"/>
          </a:xfrm>
          <a:custGeom>
            <a:avLst/>
            <a:gdLst/>
            <a:ahLst/>
            <a:cxnLst/>
            <a:rect l="l" t="t" r="r" b="b"/>
            <a:pathLst>
              <a:path w="64770" h="140335">
                <a:moveTo>
                  <a:pt x="64604" y="22186"/>
                </a:moveTo>
                <a:lnTo>
                  <a:pt x="41986" y="22186"/>
                </a:lnTo>
                <a:lnTo>
                  <a:pt x="41986" y="139852"/>
                </a:lnTo>
                <a:lnTo>
                  <a:pt x="64604" y="139852"/>
                </a:lnTo>
                <a:lnTo>
                  <a:pt x="64604" y="22186"/>
                </a:lnTo>
                <a:close/>
              </a:path>
              <a:path w="64770" h="140335">
                <a:moveTo>
                  <a:pt x="64604" y="0"/>
                </a:moveTo>
                <a:lnTo>
                  <a:pt x="47815" y="0"/>
                </a:lnTo>
                <a:lnTo>
                  <a:pt x="0" y="22415"/>
                </a:lnTo>
                <a:lnTo>
                  <a:pt x="0" y="41795"/>
                </a:lnTo>
                <a:lnTo>
                  <a:pt x="41986" y="22186"/>
                </a:lnTo>
                <a:lnTo>
                  <a:pt x="64604" y="22186"/>
                </a:lnTo>
                <a:lnTo>
                  <a:pt x="646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4211866" y="2796286"/>
            <a:ext cx="127635" cy="143510"/>
          </a:xfrm>
          <a:custGeom>
            <a:avLst/>
            <a:gdLst/>
            <a:ahLst/>
            <a:cxnLst/>
            <a:rect l="l" t="t" r="r" b="b"/>
            <a:pathLst>
              <a:path w="127635" h="143510">
                <a:moveTo>
                  <a:pt x="80360" y="71450"/>
                </a:moveTo>
                <a:lnTo>
                  <a:pt x="45618" y="71450"/>
                </a:lnTo>
                <a:lnTo>
                  <a:pt x="48234" y="71958"/>
                </a:lnTo>
                <a:lnTo>
                  <a:pt x="52743" y="73977"/>
                </a:lnTo>
                <a:lnTo>
                  <a:pt x="99339" y="143357"/>
                </a:lnTo>
                <a:lnTo>
                  <a:pt x="127101" y="141020"/>
                </a:lnTo>
                <a:lnTo>
                  <a:pt x="80360" y="71450"/>
                </a:lnTo>
                <a:close/>
              </a:path>
              <a:path w="127635" h="143510">
                <a:moveTo>
                  <a:pt x="25184" y="0"/>
                </a:moveTo>
                <a:lnTo>
                  <a:pt x="0" y="0"/>
                </a:lnTo>
                <a:lnTo>
                  <a:pt x="0" y="141249"/>
                </a:lnTo>
                <a:lnTo>
                  <a:pt x="25184" y="141249"/>
                </a:lnTo>
                <a:lnTo>
                  <a:pt x="25184" y="71450"/>
                </a:lnTo>
                <a:lnTo>
                  <a:pt x="80360" y="71450"/>
                </a:lnTo>
                <a:lnTo>
                  <a:pt x="74396" y="62572"/>
                </a:lnTo>
                <a:lnTo>
                  <a:pt x="72834" y="60083"/>
                </a:lnTo>
                <a:lnTo>
                  <a:pt x="70231" y="57785"/>
                </a:lnTo>
                <a:lnTo>
                  <a:pt x="62915" y="53581"/>
                </a:lnTo>
                <a:lnTo>
                  <a:pt x="58762" y="52222"/>
                </a:lnTo>
                <a:lnTo>
                  <a:pt x="57621" y="52070"/>
                </a:lnTo>
                <a:lnTo>
                  <a:pt x="25184" y="52070"/>
                </a:lnTo>
                <a:lnTo>
                  <a:pt x="25184" y="0"/>
                </a:lnTo>
                <a:close/>
              </a:path>
              <a:path w="127635" h="143510">
                <a:moveTo>
                  <a:pt x="105879" y="0"/>
                </a:moveTo>
                <a:lnTo>
                  <a:pt x="76492" y="0"/>
                </a:lnTo>
                <a:lnTo>
                  <a:pt x="25184" y="52070"/>
                </a:lnTo>
                <a:lnTo>
                  <a:pt x="57621" y="52070"/>
                </a:lnTo>
                <a:lnTo>
                  <a:pt x="54102" y="51600"/>
                </a:lnTo>
                <a:lnTo>
                  <a:pt x="1058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4341482" y="2796286"/>
            <a:ext cx="118110" cy="142875"/>
          </a:xfrm>
          <a:custGeom>
            <a:avLst/>
            <a:gdLst/>
            <a:ahLst/>
            <a:cxnLst/>
            <a:rect l="l" t="t" r="r" b="b"/>
            <a:pathLst>
              <a:path w="118110" h="142875">
                <a:moveTo>
                  <a:pt x="64058" y="19850"/>
                </a:moveTo>
                <a:lnTo>
                  <a:pt x="39420" y="19850"/>
                </a:lnTo>
                <a:lnTo>
                  <a:pt x="38950" y="20002"/>
                </a:lnTo>
                <a:lnTo>
                  <a:pt x="36309" y="23202"/>
                </a:lnTo>
                <a:lnTo>
                  <a:pt x="36156" y="23342"/>
                </a:lnTo>
                <a:lnTo>
                  <a:pt x="0" y="141249"/>
                </a:lnTo>
                <a:lnTo>
                  <a:pt x="25425" y="142887"/>
                </a:lnTo>
                <a:lnTo>
                  <a:pt x="59944" y="24282"/>
                </a:lnTo>
                <a:lnTo>
                  <a:pt x="60248" y="23037"/>
                </a:lnTo>
                <a:lnTo>
                  <a:pt x="60909" y="21983"/>
                </a:lnTo>
                <a:lnTo>
                  <a:pt x="62928" y="20281"/>
                </a:lnTo>
                <a:lnTo>
                  <a:pt x="64058" y="19850"/>
                </a:lnTo>
                <a:close/>
              </a:path>
              <a:path w="118110" h="142875">
                <a:moveTo>
                  <a:pt x="117779" y="0"/>
                </a:moveTo>
                <a:lnTo>
                  <a:pt x="23317" y="0"/>
                </a:lnTo>
                <a:lnTo>
                  <a:pt x="23317" y="19850"/>
                </a:lnTo>
                <a:lnTo>
                  <a:pt x="92824" y="19850"/>
                </a:lnTo>
                <a:lnTo>
                  <a:pt x="92824" y="141249"/>
                </a:lnTo>
                <a:lnTo>
                  <a:pt x="117779" y="141249"/>
                </a:lnTo>
                <a:lnTo>
                  <a:pt x="1177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4468329" y="2796286"/>
            <a:ext cx="146685" cy="141605"/>
          </a:xfrm>
          <a:custGeom>
            <a:avLst/>
            <a:gdLst/>
            <a:ahLst/>
            <a:cxnLst/>
            <a:rect l="l" t="t" r="r" b="b"/>
            <a:pathLst>
              <a:path w="146685" h="141605">
                <a:moveTo>
                  <a:pt x="52006" y="71450"/>
                </a:moveTo>
                <a:lnTo>
                  <a:pt x="27762" y="71450"/>
                </a:lnTo>
                <a:lnTo>
                  <a:pt x="0" y="141249"/>
                </a:lnTo>
                <a:lnTo>
                  <a:pt x="24955" y="141249"/>
                </a:lnTo>
                <a:lnTo>
                  <a:pt x="52006" y="71450"/>
                </a:lnTo>
                <a:close/>
              </a:path>
              <a:path w="146685" h="141605">
                <a:moveTo>
                  <a:pt x="98249" y="20078"/>
                </a:moveTo>
                <a:lnTo>
                  <a:pt x="72770" y="20078"/>
                </a:lnTo>
                <a:lnTo>
                  <a:pt x="85128" y="51828"/>
                </a:lnTo>
                <a:lnTo>
                  <a:pt x="12369" y="51828"/>
                </a:lnTo>
                <a:lnTo>
                  <a:pt x="12369" y="71450"/>
                </a:lnTo>
                <a:lnTo>
                  <a:pt x="92125" y="71450"/>
                </a:lnTo>
                <a:lnTo>
                  <a:pt x="118719" y="141249"/>
                </a:lnTo>
                <a:lnTo>
                  <a:pt x="146469" y="141249"/>
                </a:lnTo>
                <a:lnTo>
                  <a:pt x="98249" y="20078"/>
                </a:lnTo>
                <a:close/>
              </a:path>
              <a:path w="146685" h="141605">
                <a:moveTo>
                  <a:pt x="90258" y="0"/>
                </a:moveTo>
                <a:lnTo>
                  <a:pt x="56908" y="0"/>
                </a:lnTo>
                <a:lnTo>
                  <a:pt x="36156" y="51828"/>
                </a:lnTo>
                <a:lnTo>
                  <a:pt x="60172" y="51828"/>
                </a:lnTo>
                <a:lnTo>
                  <a:pt x="72770" y="20078"/>
                </a:lnTo>
                <a:lnTo>
                  <a:pt x="98249" y="20078"/>
                </a:lnTo>
                <a:lnTo>
                  <a:pt x="902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4609058" y="2794876"/>
            <a:ext cx="133985" cy="144780"/>
          </a:xfrm>
          <a:custGeom>
            <a:avLst/>
            <a:gdLst/>
            <a:ahLst/>
            <a:cxnLst/>
            <a:rect l="l" t="t" r="r" b="b"/>
            <a:pathLst>
              <a:path w="133985" h="144780">
                <a:moveTo>
                  <a:pt x="76034" y="0"/>
                </a:moveTo>
                <a:lnTo>
                  <a:pt x="35206" y="10319"/>
                </a:lnTo>
                <a:lnTo>
                  <a:pt x="5800" y="40893"/>
                </a:lnTo>
                <a:lnTo>
                  <a:pt x="0" y="71907"/>
                </a:lnTo>
                <a:lnTo>
                  <a:pt x="1443" y="89073"/>
                </a:lnTo>
                <a:lnTo>
                  <a:pt x="23088" y="126542"/>
                </a:lnTo>
                <a:lnTo>
                  <a:pt x="60871" y="143402"/>
                </a:lnTo>
                <a:lnTo>
                  <a:pt x="74866" y="144525"/>
                </a:lnTo>
                <a:lnTo>
                  <a:pt x="77355" y="144487"/>
                </a:lnTo>
                <a:lnTo>
                  <a:pt x="115871" y="135523"/>
                </a:lnTo>
                <a:lnTo>
                  <a:pt x="132178" y="125374"/>
                </a:lnTo>
                <a:lnTo>
                  <a:pt x="74866" y="125374"/>
                </a:lnTo>
                <a:lnTo>
                  <a:pt x="64141" y="124369"/>
                </a:lnTo>
                <a:lnTo>
                  <a:pt x="33299" y="100878"/>
                </a:lnTo>
                <a:lnTo>
                  <a:pt x="25895" y="71678"/>
                </a:lnTo>
                <a:lnTo>
                  <a:pt x="26783" y="61329"/>
                </a:lnTo>
                <a:lnTo>
                  <a:pt x="47751" y="28220"/>
                </a:lnTo>
                <a:lnTo>
                  <a:pt x="76962" y="19621"/>
                </a:lnTo>
                <a:lnTo>
                  <a:pt x="131940" y="19621"/>
                </a:lnTo>
                <a:lnTo>
                  <a:pt x="132943" y="18224"/>
                </a:lnTo>
                <a:lnTo>
                  <a:pt x="98031" y="2260"/>
                </a:lnTo>
                <a:lnTo>
                  <a:pt x="90614" y="1147"/>
                </a:lnTo>
                <a:lnTo>
                  <a:pt x="88239" y="711"/>
                </a:lnTo>
                <a:lnTo>
                  <a:pt x="85788" y="393"/>
                </a:lnTo>
                <a:lnTo>
                  <a:pt x="80962" y="88"/>
                </a:lnTo>
                <a:lnTo>
                  <a:pt x="76034" y="0"/>
                </a:lnTo>
                <a:close/>
              </a:path>
              <a:path w="133985" h="144780">
                <a:moveTo>
                  <a:pt x="121513" y="108800"/>
                </a:moveTo>
                <a:lnTo>
                  <a:pt x="81546" y="125374"/>
                </a:lnTo>
                <a:lnTo>
                  <a:pt x="132178" y="125374"/>
                </a:lnTo>
                <a:lnTo>
                  <a:pt x="133400" y="124447"/>
                </a:lnTo>
                <a:lnTo>
                  <a:pt x="121513" y="108800"/>
                </a:lnTo>
                <a:close/>
              </a:path>
              <a:path w="133985" h="144780">
                <a:moveTo>
                  <a:pt x="131940" y="19621"/>
                </a:moveTo>
                <a:lnTo>
                  <a:pt x="83489" y="19621"/>
                </a:lnTo>
                <a:lnTo>
                  <a:pt x="90525" y="20827"/>
                </a:lnTo>
                <a:lnTo>
                  <a:pt x="98069" y="23240"/>
                </a:lnTo>
                <a:lnTo>
                  <a:pt x="103746" y="25320"/>
                </a:lnTo>
                <a:lnTo>
                  <a:pt x="109466" y="27938"/>
                </a:lnTo>
                <a:lnTo>
                  <a:pt x="115230" y="31097"/>
                </a:lnTo>
                <a:lnTo>
                  <a:pt x="121043" y="34797"/>
                </a:lnTo>
                <a:lnTo>
                  <a:pt x="131940" y="196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4739792" y="2794876"/>
            <a:ext cx="133985" cy="144780"/>
          </a:xfrm>
          <a:custGeom>
            <a:avLst/>
            <a:gdLst/>
            <a:ahLst/>
            <a:cxnLst/>
            <a:rect l="l" t="t" r="r" b="b"/>
            <a:pathLst>
              <a:path w="133985" h="144780">
                <a:moveTo>
                  <a:pt x="76034" y="0"/>
                </a:moveTo>
                <a:lnTo>
                  <a:pt x="35206" y="10319"/>
                </a:lnTo>
                <a:lnTo>
                  <a:pt x="5800" y="40893"/>
                </a:lnTo>
                <a:lnTo>
                  <a:pt x="0" y="71907"/>
                </a:lnTo>
                <a:lnTo>
                  <a:pt x="1443" y="89073"/>
                </a:lnTo>
                <a:lnTo>
                  <a:pt x="23088" y="126542"/>
                </a:lnTo>
                <a:lnTo>
                  <a:pt x="60871" y="143402"/>
                </a:lnTo>
                <a:lnTo>
                  <a:pt x="74866" y="144525"/>
                </a:lnTo>
                <a:lnTo>
                  <a:pt x="77355" y="144487"/>
                </a:lnTo>
                <a:lnTo>
                  <a:pt x="115871" y="135523"/>
                </a:lnTo>
                <a:lnTo>
                  <a:pt x="132178" y="125374"/>
                </a:lnTo>
                <a:lnTo>
                  <a:pt x="74866" y="125374"/>
                </a:lnTo>
                <a:lnTo>
                  <a:pt x="64141" y="124369"/>
                </a:lnTo>
                <a:lnTo>
                  <a:pt x="33299" y="100878"/>
                </a:lnTo>
                <a:lnTo>
                  <a:pt x="25895" y="71678"/>
                </a:lnTo>
                <a:lnTo>
                  <a:pt x="26783" y="61329"/>
                </a:lnTo>
                <a:lnTo>
                  <a:pt x="47751" y="28220"/>
                </a:lnTo>
                <a:lnTo>
                  <a:pt x="76962" y="19621"/>
                </a:lnTo>
                <a:lnTo>
                  <a:pt x="131940" y="19621"/>
                </a:lnTo>
                <a:lnTo>
                  <a:pt x="132943" y="18224"/>
                </a:lnTo>
                <a:lnTo>
                  <a:pt x="98031" y="2260"/>
                </a:lnTo>
                <a:lnTo>
                  <a:pt x="90614" y="1147"/>
                </a:lnTo>
                <a:lnTo>
                  <a:pt x="88239" y="711"/>
                </a:lnTo>
                <a:lnTo>
                  <a:pt x="85788" y="393"/>
                </a:lnTo>
                <a:lnTo>
                  <a:pt x="80962" y="88"/>
                </a:lnTo>
                <a:lnTo>
                  <a:pt x="76034" y="0"/>
                </a:lnTo>
                <a:close/>
              </a:path>
              <a:path w="133985" h="144780">
                <a:moveTo>
                  <a:pt x="121513" y="108800"/>
                </a:moveTo>
                <a:lnTo>
                  <a:pt x="81546" y="125374"/>
                </a:lnTo>
                <a:lnTo>
                  <a:pt x="132178" y="125374"/>
                </a:lnTo>
                <a:lnTo>
                  <a:pt x="133400" y="124447"/>
                </a:lnTo>
                <a:lnTo>
                  <a:pt x="121513" y="108800"/>
                </a:lnTo>
                <a:close/>
              </a:path>
              <a:path w="133985" h="144780">
                <a:moveTo>
                  <a:pt x="131940" y="19621"/>
                </a:moveTo>
                <a:lnTo>
                  <a:pt x="83489" y="19621"/>
                </a:lnTo>
                <a:lnTo>
                  <a:pt x="90525" y="20827"/>
                </a:lnTo>
                <a:lnTo>
                  <a:pt x="98069" y="23240"/>
                </a:lnTo>
                <a:lnTo>
                  <a:pt x="103748" y="25320"/>
                </a:lnTo>
                <a:lnTo>
                  <a:pt x="109470" y="27938"/>
                </a:lnTo>
                <a:lnTo>
                  <a:pt x="115235" y="31097"/>
                </a:lnTo>
                <a:lnTo>
                  <a:pt x="121043" y="34797"/>
                </a:lnTo>
                <a:lnTo>
                  <a:pt x="131940" y="196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4885423" y="2927496"/>
            <a:ext cx="22860" cy="0"/>
          </a:xfrm>
          <a:custGeom>
            <a:avLst/>
            <a:gdLst/>
            <a:ahLst/>
            <a:cxnLst/>
            <a:rect l="l" t="t" r="r" b="b"/>
            <a:pathLst>
              <a:path w="22860" h="0">
                <a:moveTo>
                  <a:pt x="0" y="0"/>
                </a:moveTo>
                <a:lnTo>
                  <a:pt x="22618" y="0"/>
                </a:lnTo>
              </a:path>
            </a:pathLst>
          </a:custGeom>
          <a:ln w="20078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224483" y="2178761"/>
            <a:ext cx="749935" cy="751205"/>
          </a:xfrm>
          <a:custGeom>
            <a:avLst/>
            <a:gdLst/>
            <a:ahLst/>
            <a:cxnLst/>
            <a:rect l="l" t="t" r="r" b="b"/>
            <a:pathLst>
              <a:path w="749935" h="751205">
                <a:moveTo>
                  <a:pt x="374929" y="0"/>
                </a:moveTo>
                <a:lnTo>
                  <a:pt x="329134" y="3064"/>
                </a:lnTo>
                <a:lnTo>
                  <a:pt x="284703" y="11742"/>
                </a:lnTo>
                <a:lnTo>
                  <a:pt x="242036" y="25677"/>
                </a:lnTo>
                <a:lnTo>
                  <a:pt x="201529" y="44510"/>
                </a:lnTo>
                <a:lnTo>
                  <a:pt x="163583" y="67883"/>
                </a:lnTo>
                <a:lnTo>
                  <a:pt x="128596" y="95438"/>
                </a:lnTo>
                <a:lnTo>
                  <a:pt x="96965" y="126817"/>
                </a:lnTo>
                <a:lnTo>
                  <a:pt x="69090" y="161661"/>
                </a:lnTo>
                <a:lnTo>
                  <a:pt x="45369" y="199613"/>
                </a:lnTo>
                <a:lnTo>
                  <a:pt x="26201" y="240315"/>
                </a:lnTo>
                <a:lnTo>
                  <a:pt x="11985" y="283408"/>
                </a:lnTo>
                <a:lnTo>
                  <a:pt x="3118" y="328534"/>
                </a:lnTo>
                <a:lnTo>
                  <a:pt x="0" y="375335"/>
                </a:lnTo>
                <a:lnTo>
                  <a:pt x="2831" y="422351"/>
                </a:lnTo>
                <a:lnTo>
                  <a:pt x="11310" y="467643"/>
                </a:lnTo>
                <a:lnTo>
                  <a:pt x="25079" y="510856"/>
                </a:lnTo>
                <a:lnTo>
                  <a:pt x="43779" y="551635"/>
                </a:lnTo>
                <a:lnTo>
                  <a:pt x="67052" y="589627"/>
                </a:lnTo>
                <a:lnTo>
                  <a:pt x="94541" y="624477"/>
                </a:lnTo>
                <a:lnTo>
                  <a:pt x="125888" y="655830"/>
                </a:lnTo>
                <a:lnTo>
                  <a:pt x="160734" y="683332"/>
                </a:lnTo>
                <a:lnTo>
                  <a:pt x="198721" y="706629"/>
                </a:lnTo>
                <a:lnTo>
                  <a:pt x="239493" y="725366"/>
                </a:lnTo>
                <a:lnTo>
                  <a:pt x="282690" y="739188"/>
                </a:lnTo>
                <a:lnTo>
                  <a:pt x="327954" y="747741"/>
                </a:lnTo>
                <a:lnTo>
                  <a:pt x="374929" y="750671"/>
                </a:lnTo>
                <a:lnTo>
                  <a:pt x="421895" y="747741"/>
                </a:lnTo>
                <a:lnTo>
                  <a:pt x="467139" y="739188"/>
                </a:lnTo>
                <a:lnTo>
                  <a:pt x="510306" y="725366"/>
                </a:lnTo>
                <a:lnTo>
                  <a:pt x="551042" y="706629"/>
                </a:lnTo>
                <a:lnTo>
                  <a:pt x="588992" y="683332"/>
                </a:lnTo>
                <a:lnTo>
                  <a:pt x="623804" y="655830"/>
                </a:lnTo>
                <a:lnTo>
                  <a:pt x="655123" y="624477"/>
                </a:lnTo>
                <a:lnTo>
                  <a:pt x="682595" y="589627"/>
                </a:lnTo>
                <a:lnTo>
                  <a:pt x="705866" y="551635"/>
                </a:lnTo>
                <a:lnTo>
                  <a:pt x="724581" y="510856"/>
                </a:lnTo>
                <a:lnTo>
                  <a:pt x="738388" y="467643"/>
                </a:lnTo>
                <a:lnTo>
                  <a:pt x="746932" y="422351"/>
                </a:lnTo>
                <a:lnTo>
                  <a:pt x="749858" y="375335"/>
                </a:lnTo>
                <a:lnTo>
                  <a:pt x="746932" y="328309"/>
                </a:lnTo>
                <a:lnTo>
                  <a:pt x="738387" y="282990"/>
                </a:lnTo>
                <a:lnTo>
                  <a:pt x="724580" y="239739"/>
                </a:lnTo>
                <a:lnTo>
                  <a:pt x="705863" y="198913"/>
                </a:lnTo>
                <a:lnTo>
                  <a:pt x="682591" y="160873"/>
                </a:lnTo>
                <a:lnTo>
                  <a:pt x="655119" y="125979"/>
                </a:lnTo>
                <a:lnTo>
                  <a:pt x="623799" y="94590"/>
                </a:lnTo>
                <a:lnTo>
                  <a:pt x="588987" y="67066"/>
                </a:lnTo>
                <a:lnTo>
                  <a:pt x="551036" y="43766"/>
                </a:lnTo>
                <a:lnTo>
                  <a:pt x="510301" y="25050"/>
                </a:lnTo>
                <a:lnTo>
                  <a:pt x="467135" y="11277"/>
                </a:lnTo>
                <a:lnTo>
                  <a:pt x="421893" y="2807"/>
                </a:lnTo>
                <a:lnTo>
                  <a:pt x="374929" y="0"/>
                </a:lnTo>
                <a:close/>
              </a:path>
            </a:pathLst>
          </a:custGeom>
          <a:solidFill>
            <a:srgbClr val="95D7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245120" y="2199424"/>
            <a:ext cx="708660" cy="709930"/>
          </a:xfrm>
          <a:custGeom>
            <a:avLst/>
            <a:gdLst/>
            <a:ahLst/>
            <a:cxnLst/>
            <a:rect l="l" t="t" r="r" b="b"/>
            <a:pathLst>
              <a:path w="708660" h="709930">
                <a:moveTo>
                  <a:pt x="354291" y="0"/>
                </a:moveTo>
                <a:lnTo>
                  <a:pt x="306283" y="3243"/>
                </a:lnTo>
                <a:lnTo>
                  <a:pt x="260217" y="12691"/>
                </a:lnTo>
                <a:lnTo>
                  <a:pt x="216519" y="27915"/>
                </a:lnTo>
                <a:lnTo>
                  <a:pt x="175615" y="48492"/>
                </a:lnTo>
                <a:lnTo>
                  <a:pt x="137930" y="73995"/>
                </a:lnTo>
                <a:lnTo>
                  <a:pt x="103889" y="103998"/>
                </a:lnTo>
                <a:lnTo>
                  <a:pt x="73917" y="138076"/>
                </a:lnTo>
                <a:lnTo>
                  <a:pt x="48442" y="175801"/>
                </a:lnTo>
                <a:lnTo>
                  <a:pt x="27886" y="216750"/>
                </a:lnTo>
                <a:lnTo>
                  <a:pt x="12677" y="260495"/>
                </a:lnTo>
                <a:lnTo>
                  <a:pt x="3240" y="306611"/>
                </a:lnTo>
                <a:lnTo>
                  <a:pt x="0" y="354672"/>
                </a:lnTo>
                <a:lnTo>
                  <a:pt x="3240" y="402734"/>
                </a:lnTo>
                <a:lnTo>
                  <a:pt x="12677" y="448850"/>
                </a:lnTo>
                <a:lnTo>
                  <a:pt x="27886" y="492595"/>
                </a:lnTo>
                <a:lnTo>
                  <a:pt x="48442" y="533543"/>
                </a:lnTo>
                <a:lnTo>
                  <a:pt x="73917" y="571269"/>
                </a:lnTo>
                <a:lnTo>
                  <a:pt x="103889" y="605347"/>
                </a:lnTo>
                <a:lnTo>
                  <a:pt x="137930" y="635350"/>
                </a:lnTo>
                <a:lnTo>
                  <a:pt x="175615" y="660852"/>
                </a:lnTo>
                <a:lnTo>
                  <a:pt x="216519" y="681429"/>
                </a:lnTo>
                <a:lnTo>
                  <a:pt x="260217" y="696654"/>
                </a:lnTo>
                <a:lnTo>
                  <a:pt x="306283" y="706102"/>
                </a:lnTo>
                <a:lnTo>
                  <a:pt x="354291" y="709345"/>
                </a:lnTo>
                <a:lnTo>
                  <a:pt x="402300" y="706102"/>
                </a:lnTo>
                <a:lnTo>
                  <a:pt x="448366" y="696654"/>
                </a:lnTo>
                <a:lnTo>
                  <a:pt x="492063" y="681429"/>
                </a:lnTo>
                <a:lnTo>
                  <a:pt x="532968" y="660852"/>
                </a:lnTo>
                <a:lnTo>
                  <a:pt x="570653" y="635350"/>
                </a:lnTo>
                <a:lnTo>
                  <a:pt x="604694" y="605347"/>
                </a:lnTo>
                <a:lnTo>
                  <a:pt x="634665" y="571269"/>
                </a:lnTo>
                <a:lnTo>
                  <a:pt x="660141" y="533543"/>
                </a:lnTo>
                <a:lnTo>
                  <a:pt x="680696" y="492595"/>
                </a:lnTo>
                <a:lnTo>
                  <a:pt x="695906" y="448850"/>
                </a:lnTo>
                <a:lnTo>
                  <a:pt x="705343" y="402734"/>
                </a:lnTo>
                <a:lnTo>
                  <a:pt x="708583" y="354672"/>
                </a:lnTo>
                <a:lnTo>
                  <a:pt x="705343" y="306611"/>
                </a:lnTo>
                <a:lnTo>
                  <a:pt x="695906" y="260495"/>
                </a:lnTo>
                <a:lnTo>
                  <a:pt x="680696" y="216750"/>
                </a:lnTo>
                <a:lnTo>
                  <a:pt x="660141" y="175801"/>
                </a:lnTo>
                <a:lnTo>
                  <a:pt x="634665" y="138076"/>
                </a:lnTo>
                <a:lnTo>
                  <a:pt x="604694" y="103998"/>
                </a:lnTo>
                <a:lnTo>
                  <a:pt x="570653" y="73995"/>
                </a:lnTo>
                <a:lnTo>
                  <a:pt x="532968" y="48492"/>
                </a:lnTo>
                <a:lnTo>
                  <a:pt x="492063" y="27915"/>
                </a:lnTo>
                <a:lnTo>
                  <a:pt x="448366" y="12691"/>
                </a:lnTo>
                <a:lnTo>
                  <a:pt x="402300" y="3243"/>
                </a:lnTo>
                <a:lnTo>
                  <a:pt x="3542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286408" y="2240749"/>
            <a:ext cx="626110" cy="626745"/>
          </a:xfrm>
          <a:custGeom>
            <a:avLst/>
            <a:gdLst/>
            <a:ahLst/>
            <a:cxnLst/>
            <a:rect l="l" t="t" r="r" b="b"/>
            <a:pathLst>
              <a:path w="626110" h="626744">
                <a:moveTo>
                  <a:pt x="313004" y="0"/>
                </a:moveTo>
                <a:lnTo>
                  <a:pt x="266749" y="3397"/>
                </a:lnTo>
                <a:lnTo>
                  <a:pt x="222602" y="13266"/>
                </a:lnTo>
                <a:lnTo>
                  <a:pt x="181047" y="29122"/>
                </a:lnTo>
                <a:lnTo>
                  <a:pt x="142567" y="50480"/>
                </a:lnTo>
                <a:lnTo>
                  <a:pt x="107648" y="76856"/>
                </a:lnTo>
                <a:lnTo>
                  <a:pt x="76772" y="107765"/>
                </a:lnTo>
                <a:lnTo>
                  <a:pt x="50425" y="142723"/>
                </a:lnTo>
                <a:lnTo>
                  <a:pt x="29090" y="181245"/>
                </a:lnTo>
                <a:lnTo>
                  <a:pt x="13251" y="222846"/>
                </a:lnTo>
                <a:lnTo>
                  <a:pt x="3393" y="267041"/>
                </a:lnTo>
                <a:lnTo>
                  <a:pt x="0" y="313347"/>
                </a:lnTo>
                <a:lnTo>
                  <a:pt x="3393" y="359652"/>
                </a:lnTo>
                <a:lnTo>
                  <a:pt x="13251" y="403848"/>
                </a:lnTo>
                <a:lnTo>
                  <a:pt x="29090" y="445448"/>
                </a:lnTo>
                <a:lnTo>
                  <a:pt x="50425" y="483970"/>
                </a:lnTo>
                <a:lnTo>
                  <a:pt x="76772" y="518928"/>
                </a:lnTo>
                <a:lnTo>
                  <a:pt x="107648" y="549837"/>
                </a:lnTo>
                <a:lnTo>
                  <a:pt x="142567" y="576213"/>
                </a:lnTo>
                <a:lnTo>
                  <a:pt x="181047" y="597571"/>
                </a:lnTo>
                <a:lnTo>
                  <a:pt x="222602" y="613427"/>
                </a:lnTo>
                <a:lnTo>
                  <a:pt x="266749" y="623296"/>
                </a:lnTo>
                <a:lnTo>
                  <a:pt x="313004" y="626694"/>
                </a:lnTo>
                <a:lnTo>
                  <a:pt x="359258" y="623296"/>
                </a:lnTo>
                <a:lnTo>
                  <a:pt x="403405" y="613427"/>
                </a:lnTo>
                <a:lnTo>
                  <a:pt x="444961" y="597571"/>
                </a:lnTo>
                <a:lnTo>
                  <a:pt x="483440" y="576213"/>
                </a:lnTo>
                <a:lnTo>
                  <a:pt x="518359" y="549837"/>
                </a:lnTo>
                <a:lnTo>
                  <a:pt x="549235" y="518928"/>
                </a:lnTo>
                <a:lnTo>
                  <a:pt x="575582" y="483970"/>
                </a:lnTo>
                <a:lnTo>
                  <a:pt x="596917" y="445448"/>
                </a:lnTo>
                <a:lnTo>
                  <a:pt x="612756" y="403848"/>
                </a:lnTo>
                <a:lnTo>
                  <a:pt x="622614" y="359652"/>
                </a:lnTo>
                <a:lnTo>
                  <a:pt x="626008" y="313347"/>
                </a:lnTo>
                <a:lnTo>
                  <a:pt x="622614" y="267041"/>
                </a:lnTo>
                <a:lnTo>
                  <a:pt x="612756" y="222846"/>
                </a:lnTo>
                <a:lnTo>
                  <a:pt x="596917" y="181245"/>
                </a:lnTo>
                <a:lnTo>
                  <a:pt x="575582" y="142723"/>
                </a:lnTo>
                <a:lnTo>
                  <a:pt x="549235" y="107765"/>
                </a:lnTo>
                <a:lnTo>
                  <a:pt x="518359" y="76856"/>
                </a:lnTo>
                <a:lnTo>
                  <a:pt x="483440" y="50480"/>
                </a:lnTo>
                <a:lnTo>
                  <a:pt x="444961" y="29122"/>
                </a:lnTo>
                <a:lnTo>
                  <a:pt x="403405" y="13266"/>
                </a:lnTo>
                <a:lnTo>
                  <a:pt x="359258" y="3397"/>
                </a:lnTo>
                <a:lnTo>
                  <a:pt x="313004" y="0"/>
                </a:lnTo>
                <a:close/>
              </a:path>
            </a:pathLst>
          </a:custGeom>
          <a:solidFill>
            <a:srgbClr val="95D7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492503" y="2351265"/>
            <a:ext cx="212725" cy="412750"/>
          </a:xfrm>
          <a:custGeom>
            <a:avLst/>
            <a:gdLst/>
            <a:ahLst/>
            <a:cxnLst/>
            <a:rect l="l" t="t" r="r" b="b"/>
            <a:pathLst>
              <a:path w="212725" h="412750">
                <a:moveTo>
                  <a:pt x="90512" y="304977"/>
                </a:moveTo>
                <a:lnTo>
                  <a:pt x="69303" y="308902"/>
                </a:lnTo>
                <a:lnTo>
                  <a:pt x="52646" y="319935"/>
                </a:lnTo>
                <a:lnTo>
                  <a:pt x="41758" y="336963"/>
                </a:lnTo>
                <a:lnTo>
                  <a:pt x="37858" y="358876"/>
                </a:lnTo>
                <a:lnTo>
                  <a:pt x="41667" y="380288"/>
                </a:lnTo>
                <a:lnTo>
                  <a:pt x="52352" y="397368"/>
                </a:lnTo>
                <a:lnTo>
                  <a:pt x="68805" y="408673"/>
                </a:lnTo>
                <a:lnTo>
                  <a:pt x="89915" y="412762"/>
                </a:lnTo>
                <a:lnTo>
                  <a:pt x="90512" y="412762"/>
                </a:lnTo>
                <a:lnTo>
                  <a:pt x="112306" y="408673"/>
                </a:lnTo>
                <a:lnTo>
                  <a:pt x="129109" y="397368"/>
                </a:lnTo>
                <a:lnTo>
                  <a:pt x="139924" y="380288"/>
                </a:lnTo>
                <a:lnTo>
                  <a:pt x="143751" y="358876"/>
                </a:lnTo>
                <a:lnTo>
                  <a:pt x="139672" y="336963"/>
                </a:lnTo>
                <a:lnTo>
                  <a:pt x="128885" y="319935"/>
                </a:lnTo>
                <a:lnTo>
                  <a:pt x="112222" y="308902"/>
                </a:lnTo>
                <a:lnTo>
                  <a:pt x="90512" y="304977"/>
                </a:lnTo>
                <a:close/>
              </a:path>
              <a:path w="212725" h="412750">
                <a:moveTo>
                  <a:pt x="208266" y="71056"/>
                </a:moveTo>
                <a:lnTo>
                  <a:pt x="78676" y="71056"/>
                </a:lnTo>
                <a:lnTo>
                  <a:pt x="97901" y="74197"/>
                </a:lnTo>
                <a:lnTo>
                  <a:pt x="111358" y="81499"/>
                </a:lnTo>
                <a:lnTo>
                  <a:pt x="119269" y="92462"/>
                </a:lnTo>
                <a:lnTo>
                  <a:pt x="121856" y="106591"/>
                </a:lnTo>
                <a:lnTo>
                  <a:pt x="119157" y="121557"/>
                </a:lnTo>
                <a:lnTo>
                  <a:pt x="111801" y="136577"/>
                </a:lnTo>
                <a:lnTo>
                  <a:pt x="100896" y="152152"/>
                </a:lnTo>
                <a:lnTo>
                  <a:pt x="87553" y="168782"/>
                </a:lnTo>
                <a:lnTo>
                  <a:pt x="70620" y="192209"/>
                </a:lnTo>
                <a:lnTo>
                  <a:pt x="59453" y="215415"/>
                </a:lnTo>
                <a:lnTo>
                  <a:pt x="53608" y="238400"/>
                </a:lnTo>
                <a:lnTo>
                  <a:pt x="52641" y="261162"/>
                </a:lnTo>
                <a:lnTo>
                  <a:pt x="53238" y="276555"/>
                </a:lnTo>
                <a:lnTo>
                  <a:pt x="131914" y="276555"/>
                </a:lnTo>
                <a:lnTo>
                  <a:pt x="131914" y="265899"/>
                </a:lnTo>
                <a:lnTo>
                  <a:pt x="133304" y="246501"/>
                </a:lnTo>
                <a:lnTo>
                  <a:pt x="138572" y="227995"/>
                </a:lnTo>
                <a:lnTo>
                  <a:pt x="148056" y="209933"/>
                </a:lnTo>
                <a:lnTo>
                  <a:pt x="162090" y="191871"/>
                </a:lnTo>
                <a:lnTo>
                  <a:pt x="179429" y="172159"/>
                </a:lnTo>
                <a:lnTo>
                  <a:pt x="195659" y="149674"/>
                </a:lnTo>
                <a:lnTo>
                  <a:pt x="207674" y="123414"/>
                </a:lnTo>
                <a:lnTo>
                  <a:pt x="212369" y="92379"/>
                </a:lnTo>
                <a:lnTo>
                  <a:pt x="208266" y="71056"/>
                </a:lnTo>
                <a:close/>
              </a:path>
              <a:path w="212725" h="412750">
                <a:moveTo>
                  <a:pt x="98793" y="0"/>
                </a:moveTo>
                <a:lnTo>
                  <a:pt x="68715" y="2043"/>
                </a:lnTo>
                <a:lnTo>
                  <a:pt x="41852" y="7473"/>
                </a:lnTo>
                <a:lnTo>
                  <a:pt x="18761" y="15237"/>
                </a:lnTo>
                <a:lnTo>
                  <a:pt x="0" y="24282"/>
                </a:lnTo>
                <a:lnTo>
                  <a:pt x="20116" y="88823"/>
                </a:lnTo>
                <a:lnTo>
                  <a:pt x="33010" y="81552"/>
                </a:lnTo>
                <a:lnTo>
                  <a:pt x="47844" y="75944"/>
                </a:lnTo>
                <a:lnTo>
                  <a:pt x="63454" y="72334"/>
                </a:lnTo>
                <a:lnTo>
                  <a:pt x="78676" y="71056"/>
                </a:lnTo>
                <a:lnTo>
                  <a:pt x="208266" y="71056"/>
                </a:lnTo>
                <a:lnTo>
                  <a:pt x="205603" y="57210"/>
                </a:lnTo>
                <a:lnTo>
                  <a:pt x="184861" y="27759"/>
                </a:lnTo>
                <a:lnTo>
                  <a:pt x="149479" y="7522"/>
                </a:lnTo>
                <a:lnTo>
                  <a:pt x="987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6432270" y="1458937"/>
            <a:ext cx="3680180" cy="32630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6477127" y="1503832"/>
            <a:ext cx="3590480" cy="31732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6740956" y="2210917"/>
            <a:ext cx="2787650" cy="0"/>
          </a:xfrm>
          <a:custGeom>
            <a:avLst/>
            <a:gdLst/>
            <a:ahLst/>
            <a:cxnLst/>
            <a:rect l="l" t="t" r="r" b="b"/>
            <a:pathLst>
              <a:path w="2787650" h="0">
                <a:moveTo>
                  <a:pt x="0" y="0"/>
                </a:moveTo>
                <a:lnTo>
                  <a:pt x="2787611" y="0"/>
                </a:lnTo>
              </a:path>
            </a:pathLst>
          </a:custGeom>
          <a:ln w="10591">
            <a:solidFill>
              <a:srgbClr val="CC368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6901408" y="1568919"/>
            <a:ext cx="233045" cy="233045"/>
          </a:xfrm>
          <a:custGeom>
            <a:avLst/>
            <a:gdLst/>
            <a:ahLst/>
            <a:cxnLst/>
            <a:rect l="l" t="t" r="r" b="b"/>
            <a:pathLst>
              <a:path w="233045" h="233044">
                <a:moveTo>
                  <a:pt x="116281" y="0"/>
                </a:moveTo>
                <a:lnTo>
                  <a:pt x="71066" y="9160"/>
                </a:lnTo>
                <a:lnTo>
                  <a:pt x="34099" y="34128"/>
                </a:lnTo>
                <a:lnTo>
                  <a:pt x="9153" y="71130"/>
                </a:lnTo>
                <a:lnTo>
                  <a:pt x="0" y="116395"/>
                </a:lnTo>
                <a:lnTo>
                  <a:pt x="9153" y="161662"/>
                </a:lnTo>
                <a:lnTo>
                  <a:pt x="34099" y="198669"/>
                </a:lnTo>
                <a:lnTo>
                  <a:pt x="71066" y="223641"/>
                </a:lnTo>
                <a:lnTo>
                  <a:pt x="116281" y="232803"/>
                </a:lnTo>
                <a:lnTo>
                  <a:pt x="161496" y="223641"/>
                </a:lnTo>
                <a:lnTo>
                  <a:pt x="198462" y="198669"/>
                </a:lnTo>
                <a:lnTo>
                  <a:pt x="223408" y="161662"/>
                </a:lnTo>
                <a:lnTo>
                  <a:pt x="232562" y="116395"/>
                </a:lnTo>
                <a:lnTo>
                  <a:pt x="223408" y="71130"/>
                </a:lnTo>
                <a:lnTo>
                  <a:pt x="198462" y="34128"/>
                </a:lnTo>
                <a:lnTo>
                  <a:pt x="161496" y="9160"/>
                </a:lnTo>
                <a:lnTo>
                  <a:pt x="1162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6907809" y="1575333"/>
            <a:ext cx="220345" cy="220345"/>
          </a:xfrm>
          <a:custGeom>
            <a:avLst/>
            <a:gdLst/>
            <a:ahLst/>
            <a:cxnLst/>
            <a:rect l="l" t="t" r="r" b="b"/>
            <a:pathLst>
              <a:path w="220345" h="220344">
                <a:moveTo>
                  <a:pt x="109880" y="0"/>
                </a:moveTo>
                <a:lnTo>
                  <a:pt x="67149" y="8657"/>
                </a:lnTo>
                <a:lnTo>
                  <a:pt x="32218" y="32251"/>
                </a:lnTo>
                <a:lnTo>
                  <a:pt x="8648" y="67219"/>
                </a:lnTo>
                <a:lnTo>
                  <a:pt x="0" y="109994"/>
                </a:lnTo>
                <a:lnTo>
                  <a:pt x="8648" y="152770"/>
                </a:lnTo>
                <a:lnTo>
                  <a:pt x="32218" y="187737"/>
                </a:lnTo>
                <a:lnTo>
                  <a:pt x="67149" y="211332"/>
                </a:lnTo>
                <a:lnTo>
                  <a:pt x="109880" y="219989"/>
                </a:lnTo>
                <a:lnTo>
                  <a:pt x="152611" y="211332"/>
                </a:lnTo>
                <a:lnTo>
                  <a:pt x="187542" y="187737"/>
                </a:lnTo>
                <a:lnTo>
                  <a:pt x="211112" y="152770"/>
                </a:lnTo>
                <a:lnTo>
                  <a:pt x="219760" y="109994"/>
                </a:lnTo>
                <a:lnTo>
                  <a:pt x="211112" y="67219"/>
                </a:lnTo>
                <a:lnTo>
                  <a:pt x="187542" y="32251"/>
                </a:lnTo>
                <a:lnTo>
                  <a:pt x="152611" y="8657"/>
                </a:lnTo>
                <a:lnTo>
                  <a:pt x="109880" y="0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6920624" y="1588147"/>
            <a:ext cx="194310" cy="194945"/>
          </a:xfrm>
          <a:custGeom>
            <a:avLst/>
            <a:gdLst/>
            <a:ahLst/>
            <a:cxnLst/>
            <a:rect l="l" t="t" r="r" b="b"/>
            <a:pathLst>
              <a:path w="194309" h="194944">
                <a:moveTo>
                  <a:pt x="97066" y="0"/>
                </a:moveTo>
                <a:lnTo>
                  <a:pt x="59284" y="7637"/>
                </a:lnTo>
                <a:lnTo>
                  <a:pt x="28430" y="28463"/>
                </a:lnTo>
                <a:lnTo>
                  <a:pt x="7628" y="59353"/>
                </a:lnTo>
                <a:lnTo>
                  <a:pt x="0" y="97180"/>
                </a:lnTo>
                <a:lnTo>
                  <a:pt x="7628" y="135006"/>
                </a:lnTo>
                <a:lnTo>
                  <a:pt x="28430" y="165896"/>
                </a:lnTo>
                <a:lnTo>
                  <a:pt x="59284" y="186723"/>
                </a:lnTo>
                <a:lnTo>
                  <a:pt x="97066" y="194360"/>
                </a:lnTo>
                <a:lnTo>
                  <a:pt x="134855" y="186723"/>
                </a:lnTo>
                <a:lnTo>
                  <a:pt x="165712" y="165896"/>
                </a:lnTo>
                <a:lnTo>
                  <a:pt x="186516" y="135006"/>
                </a:lnTo>
                <a:lnTo>
                  <a:pt x="194144" y="97180"/>
                </a:lnTo>
                <a:lnTo>
                  <a:pt x="186516" y="59353"/>
                </a:lnTo>
                <a:lnTo>
                  <a:pt x="165712" y="28463"/>
                </a:lnTo>
                <a:lnTo>
                  <a:pt x="134855" y="7637"/>
                </a:lnTo>
                <a:lnTo>
                  <a:pt x="970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6997662" y="1607032"/>
            <a:ext cx="41275" cy="158115"/>
          </a:xfrm>
          <a:custGeom>
            <a:avLst/>
            <a:gdLst/>
            <a:ahLst/>
            <a:cxnLst/>
            <a:rect l="l" t="t" r="r" b="b"/>
            <a:pathLst>
              <a:path w="41275" h="158114">
                <a:moveTo>
                  <a:pt x="38963" y="0"/>
                </a:moveTo>
                <a:lnTo>
                  <a:pt x="2311" y="0"/>
                </a:lnTo>
                <a:lnTo>
                  <a:pt x="7607" y="104559"/>
                </a:lnTo>
                <a:lnTo>
                  <a:pt x="33896" y="104559"/>
                </a:lnTo>
                <a:lnTo>
                  <a:pt x="38963" y="0"/>
                </a:lnTo>
                <a:close/>
              </a:path>
              <a:path w="41275" h="158114">
                <a:moveTo>
                  <a:pt x="20751" y="116103"/>
                </a:moveTo>
                <a:lnTo>
                  <a:pt x="12355" y="117665"/>
                </a:lnTo>
                <a:lnTo>
                  <a:pt x="5794" y="122020"/>
                </a:lnTo>
                <a:lnTo>
                  <a:pt x="1524" y="128667"/>
                </a:lnTo>
                <a:lnTo>
                  <a:pt x="0" y="137109"/>
                </a:lnTo>
                <a:lnTo>
                  <a:pt x="1488" y="145454"/>
                </a:lnTo>
                <a:lnTo>
                  <a:pt x="5680" y="152112"/>
                </a:lnTo>
                <a:lnTo>
                  <a:pt x="12162" y="156520"/>
                </a:lnTo>
                <a:lnTo>
                  <a:pt x="20523" y="158115"/>
                </a:lnTo>
                <a:lnTo>
                  <a:pt x="20751" y="158115"/>
                </a:lnTo>
                <a:lnTo>
                  <a:pt x="29209" y="156520"/>
                </a:lnTo>
                <a:lnTo>
                  <a:pt x="35680" y="152112"/>
                </a:lnTo>
                <a:lnTo>
                  <a:pt x="39818" y="145454"/>
                </a:lnTo>
                <a:lnTo>
                  <a:pt x="41275" y="137109"/>
                </a:lnTo>
                <a:lnTo>
                  <a:pt x="39684" y="128667"/>
                </a:lnTo>
                <a:lnTo>
                  <a:pt x="35504" y="122020"/>
                </a:lnTo>
                <a:lnTo>
                  <a:pt x="29078" y="117665"/>
                </a:lnTo>
                <a:lnTo>
                  <a:pt x="20751" y="116103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6733361" y="2307082"/>
            <a:ext cx="161925" cy="162560"/>
          </a:xfrm>
          <a:custGeom>
            <a:avLst/>
            <a:gdLst/>
            <a:ahLst/>
            <a:cxnLst/>
            <a:rect l="l" t="t" r="r" b="b"/>
            <a:pathLst>
              <a:path w="161925" h="162560">
                <a:moveTo>
                  <a:pt x="80911" y="0"/>
                </a:moveTo>
                <a:lnTo>
                  <a:pt x="49447" y="6375"/>
                </a:lnTo>
                <a:lnTo>
                  <a:pt x="23725" y="23748"/>
                </a:lnTo>
                <a:lnTo>
                  <a:pt x="6368" y="49495"/>
                </a:lnTo>
                <a:lnTo>
                  <a:pt x="0" y="80987"/>
                </a:lnTo>
                <a:lnTo>
                  <a:pt x="6368" y="112487"/>
                </a:lnTo>
                <a:lnTo>
                  <a:pt x="23725" y="138237"/>
                </a:lnTo>
                <a:lnTo>
                  <a:pt x="49447" y="155613"/>
                </a:lnTo>
                <a:lnTo>
                  <a:pt x="80911" y="161988"/>
                </a:lnTo>
                <a:lnTo>
                  <a:pt x="112376" y="155613"/>
                </a:lnTo>
                <a:lnTo>
                  <a:pt x="138098" y="138237"/>
                </a:lnTo>
                <a:lnTo>
                  <a:pt x="155454" y="112487"/>
                </a:lnTo>
                <a:lnTo>
                  <a:pt x="161823" y="80987"/>
                </a:lnTo>
                <a:lnTo>
                  <a:pt x="155454" y="49495"/>
                </a:lnTo>
                <a:lnTo>
                  <a:pt x="138098" y="23748"/>
                </a:lnTo>
                <a:lnTo>
                  <a:pt x="112376" y="6375"/>
                </a:lnTo>
                <a:lnTo>
                  <a:pt x="809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6737819" y="2311539"/>
            <a:ext cx="153035" cy="153670"/>
          </a:xfrm>
          <a:custGeom>
            <a:avLst/>
            <a:gdLst/>
            <a:ahLst/>
            <a:cxnLst/>
            <a:rect l="l" t="t" r="r" b="b"/>
            <a:pathLst>
              <a:path w="153034" h="153669">
                <a:moveTo>
                  <a:pt x="76453" y="0"/>
                </a:moveTo>
                <a:lnTo>
                  <a:pt x="46725" y="6023"/>
                </a:lnTo>
                <a:lnTo>
                  <a:pt x="22420" y="22439"/>
                </a:lnTo>
                <a:lnTo>
                  <a:pt x="6018" y="46768"/>
                </a:lnTo>
                <a:lnTo>
                  <a:pt x="0" y="76530"/>
                </a:lnTo>
                <a:lnTo>
                  <a:pt x="6018" y="106294"/>
                </a:lnTo>
                <a:lnTo>
                  <a:pt x="22420" y="130627"/>
                </a:lnTo>
                <a:lnTo>
                  <a:pt x="46725" y="147047"/>
                </a:lnTo>
                <a:lnTo>
                  <a:pt x="76453" y="153073"/>
                </a:lnTo>
                <a:lnTo>
                  <a:pt x="106187" y="147047"/>
                </a:lnTo>
                <a:lnTo>
                  <a:pt x="130492" y="130627"/>
                </a:lnTo>
                <a:lnTo>
                  <a:pt x="146891" y="106294"/>
                </a:lnTo>
                <a:lnTo>
                  <a:pt x="152907" y="76530"/>
                </a:lnTo>
                <a:lnTo>
                  <a:pt x="146891" y="46768"/>
                </a:lnTo>
                <a:lnTo>
                  <a:pt x="130492" y="22439"/>
                </a:lnTo>
                <a:lnTo>
                  <a:pt x="106187" y="6023"/>
                </a:lnTo>
                <a:lnTo>
                  <a:pt x="76453" y="0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6746722" y="2320455"/>
            <a:ext cx="135255" cy="135255"/>
          </a:xfrm>
          <a:custGeom>
            <a:avLst/>
            <a:gdLst/>
            <a:ahLst/>
            <a:cxnLst/>
            <a:rect l="l" t="t" r="r" b="b"/>
            <a:pathLst>
              <a:path w="135254" h="135255">
                <a:moveTo>
                  <a:pt x="67538" y="0"/>
                </a:moveTo>
                <a:lnTo>
                  <a:pt x="41249" y="5312"/>
                </a:lnTo>
                <a:lnTo>
                  <a:pt x="19781" y="19800"/>
                </a:lnTo>
                <a:lnTo>
                  <a:pt x="5307" y="41292"/>
                </a:lnTo>
                <a:lnTo>
                  <a:pt x="0" y="67614"/>
                </a:lnTo>
                <a:lnTo>
                  <a:pt x="5307" y="93936"/>
                </a:lnTo>
                <a:lnTo>
                  <a:pt x="19781" y="115428"/>
                </a:lnTo>
                <a:lnTo>
                  <a:pt x="41249" y="129917"/>
                </a:lnTo>
                <a:lnTo>
                  <a:pt x="67538" y="135229"/>
                </a:lnTo>
                <a:lnTo>
                  <a:pt x="93834" y="129917"/>
                </a:lnTo>
                <a:lnTo>
                  <a:pt x="115306" y="115428"/>
                </a:lnTo>
                <a:lnTo>
                  <a:pt x="129782" y="93936"/>
                </a:lnTo>
                <a:lnTo>
                  <a:pt x="135089" y="67614"/>
                </a:lnTo>
                <a:lnTo>
                  <a:pt x="129782" y="41292"/>
                </a:lnTo>
                <a:lnTo>
                  <a:pt x="115306" y="19800"/>
                </a:lnTo>
                <a:lnTo>
                  <a:pt x="93834" y="5312"/>
                </a:lnTo>
                <a:lnTo>
                  <a:pt x="675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6800342" y="2333625"/>
            <a:ext cx="29209" cy="110489"/>
          </a:xfrm>
          <a:custGeom>
            <a:avLst/>
            <a:gdLst/>
            <a:ahLst/>
            <a:cxnLst/>
            <a:rect l="l" t="t" r="r" b="b"/>
            <a:pathLst>
              <a:path w="29209" h="110489">
                <a:moveTo>
                  <a:pt x="27114" y="0"/>
                </a:moveTo>
                <a:lnTo>
                  <a:pt x="1612" y="0"/>
                </a:lnTo>
                <a:lnTo>
                  <a:pt x="5295" y="72745"/>
                </a:lnTo>
                <a:lnTo>
                  <a:pt x="23583" y="72745"/>
                </a:lnTo>
                <a:lnTo>
                  <a:pt x="27114" y="0"/>
                </a:lnTo>
                <a:close/>
              </a:path>
              <a:path w="29209" h="110489">
                <a:moveTo>
                  <a:pt x="22936" y="80772"/>
                </a:moveTo>
                <a:lnTo>
                  <a:pt x="5943" y="80772"/>
                </a:lnTo>
                <a:lnTo>
                  <a:pt x="0" y="86880"/>
                </a:lnTo>
                <a:lnTo>
                  <a:pt x="0" y="103733"/>
                </a:lnTo>
                <a:lnTo>
                  <a:pt x="5778" y="110007"/>
                </a:lnTo>
                <a:lnTo>
                  <a:pt x="23101" y="110007"/>
                </a:lnTo>
                <a:lnTo>
                  <a:pt x="28714" y="103733"/>
                </a:lnTo>
                <a:lnTo>
                  <a:pt x="28714" y="95389"/>
                </a:lnTo>
                <a:lnTo>
                  <a:pt x="28562" y="86880"/>
                </a:lnTo>
                <a:lnTo>
                  <a:pt x="22936" y="80772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6726580" y="2980194"/>
            <a:ext cx="161925" cy="162560"/>
          </a:xfrm>
          <a:custGeom>
            <a:avLst/>
            <a:gdLst/>
            <a:ahLst/>
            <a:cxnLst/>
            <a:rect l="l" t="t" r="r" b="b"/>
            <a:pathLst>
              <a:path w="161925" h="162560">
                <a:moveTo>
                  <a:pt x="80911" y="0"/>
                </a:moveTo>
                <a:lnTo>
                  <a:pt x="49447" y="6375"/>
                </a:lnTo>
                <a:lnTo>
                  <a:pt x="23725" y="23748"/>
                </a:lnTo>
                <a:lnTo>
                  <a:pt x="6368" y="49495"/>
                </a:lnTo>
                <a:lnTo>
                  <a:pt x="0" y="80987"/>
                </a:lnTo>
                <a:lnTo>
                  <a:pt x="6368" y="112487"/>
                </a:lnTo>
                <a:lnTo>
                  <a:pt x="23725" y="138237"/>
                </a:lnTo>
                <a:lnTo>
                  <a:pt x="49447" y="155613"/>
                </a:lnTo>
                <a:lnTo>
                  <a:pt x="80911" y="161988"/>
                </a:lnTo>
                <a:lnTo>
                  <a:pt x="112376" y="155613"/>
                </a:lnTo>
                <a:lnTo>
                  <a:pt x="138098" y="138237"/>
                </a:lnTo>
                <a:lnTo>
                  <a:pt x="155454" y="112487"/>
                </a:lnTo>
                <a:lnTo>
                  <a:pt x="161823" y="80987"/>
                </a:lnTo>
                <a:lnTo>
                  <a:pt x="155454" y="49495"/>
                </a:lnTo>
                <a:lnTo>
                  <a:pt x="138098" y="23748"/>
                </a:lnTo>
                <a:lnTo>
                  <a:pt x="112376" y="6375"/>
                </a:lnTo>
                <a:lnTo>
                  <a:pt x="809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6731037" y="2984652"/>
            <a:ext cx="153035" cy="153670"/>
          </a:xfrm>
          <a:custGeom>
            <a:avLst/>
            <a:gdLst/>
            <a:ahLst/>
            <a:cxnLst/>
            <a:rect l="l" t="t" r="r" b="b"/>
            <a:pathLst>
              <a:path w="153034" h="153669">
                <a:moveTo>
                  <a:pt x="76453" y="0"/>
                </a:moveTo>
                <a:lnTo>
                  <a:pt x="46725" y="6023"/>
                </a:lnTo>
                <a:lnTo>
                  <a:pt x="22420" y="22439"/>
                </a:lnTo>
                <a:lnTo>
                  <a:pt x="6018" y="46768"/>
                </a:lnTo>
                <a:lnTo>
                  <a:pt x="0" y="76530"/>
                </a:lnTo>
                <a:lnTo>
                  <a:pt x="6018" y="106294"/>
                </a:lnTo>
                <a:lnTo>
                  <a:pt x="22420" y="130627"/>
                </a:lnTo>
                <a:lnTo>
                  <a:pt x="46725" y="147047"/>
                </a:lnTo>
                <a:lnTo>
                  <a:pt x="76453" y="153073"/>
                </a:lnTo>
                <a:lnTo>
                  <a:pt x="106182" y="147047"/>
                </a:lnTo>
                <a:lnTo>
                  <a:pt x="130487" y="130627"/>
                </a:lnTo>
                <a:lnTo>
                  <a:pt x="146889" y="106294"/>
                </a:lnTo>
                <a:lnTo>
                  <a:pt x="152907" y="76530"/>
                </a:lnTo>
                <a:lnTo>
                  <a:pt x="146889" y="46768"/>
                </a:lnTo>
                <a:lnTo>
                  <a:pt x="130487" y="22439"/>
                </a:lnTo>
                <a:lnTo>
                  <a:pt x="106182" y="6023"/>
                </a:lnTo>
                <a:lnTo>
                  <a:pt x="76453" y="0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6739940" y="2993567"/>
            <a:ext cx="135255" cy="135255"/>
          </a:xfrm>
          <a:custGeom>
            <a:avLst/>
            <a:gdLst/>
            <a:ahLst/>
            <a:cxnLst/>
            <a:rect l="l" t="t" r="r" b="b"/>
            <a:pathLst>
              <a:path w="135254" h="135255">
                <a:moveTo>
                  <a:pt x="67538" y="0"/>
                </a:moveTo>
                <a:lnTo>
                  <a:pt x="41249" y="5312"/>
                </a:lnTo>
                <a:lnTo>
                  <a:pt x="19781" y="19800"/>
                </a:lnTo>
                <a:lnTo>
                  <a:pt x="5307" y="41292"/>
                </a:lnTo>
                <a:lnTo>
                  <a:pt x="0" y="67614"/>
                </a:lnTo>
                <a:lnTo>
                  <a:pt x="5307" y="93936"/>
                </a:lnTo>
                <a:lnTo>
                  <a:pt x="19781" y="115428"/>
                </a:lnTo>
                <a:lnTo>
                  <a:pt x="41249" y="129917"/>
                </a:lnTo>
                <a:lnTo>
                  <a:pt x="67538" y="135229"/>
                </a:lnTo>
                <a:lnTo>
                  <a:pt x="93834" y="129917"/>
                </a:lnTo>
                <a:lnTo>
                  <a:pt x="115306" y="115428"/>
                </a:lnTo>
                <a:lnTo>
                  <a:pt x="129782" y="93936"/>
                </a:lnTo>
                <a:lnTo>
                  <a:pt x="135089" y="67614"/>
                </a:lnTo>
                <a:lnTo>
                  <a:pt x="129782" y="41292"/>
                </a:lnTo>
                <a:lnTo>
                  <a:pt x="115306" y="19800"/>
                </a:lnTo>
                <a:lnTo>
                  <a:pt x="93834" y="5312"/>
                </a:lnTo>
                <a:lnTo>
                  <a:pt x="675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6793560" y="3006725"/>
            <a:ext cx="29209" cy="110489"/>
          </a:xfrm>
          <a:custGeom>
            <a:avLst/>
            <a:gdLst/>
            <a:ahLst/>
            <a:cxnLst/>
            <a:rect l="l" t="t" r="r" b="b"/>
            <a:pathLst>
              <a:path w="29209" h="110489">
                <a:moveTo>
                  <a:pt x="27114" y="0"/>
                </a:moveTo>
                <a:lnTo>
                  <a:pt x="1612" y="0"/>
                </a:lnTo>
                <a:lnTo>
                  <a:pt x="5295" y="72745"/>
                </a:lnTo>
                <a:lnTo>
                  <a:pt x="23583" y="72745"/>
                </a:lnTo>
                <a:lnTo>
                  <a:pt x="27114" y="0"/>
                </a:lnTo>
                <a:close/>
              </a:path>
              <a:path w="29209" h="110489">
                <a:moveTo>
                  <a:pt x="22948" y="80772"/>
                </a:moveTo>
                <a:lnTo>
                  <a:pt x="5943" y="80772"/>
                </a:lnTo>
                <a:lnTo>
                  <a:pt x="0" y="86880"/>
                </a:lnTo>
                <a:lnTo>
                  <a:pt x="0" y="103733"/>
                </a:lnTo>
                <a:lnTo>
                  <a:pt x="5778" y="110007"/>
                </a:lnTo>
                <a:lnTo>
                  <a:pt x="23101" y="110007"/>
                </a:lnTo>
                <a:lnTo>
                  <a:pt x="28714" y="103733"/>
                </a:lnTo>
                <a:lnTo>
                  <a:pt x="28714" y="95389"/>
                </a:lnTo>
                <a:lnTo>
                  <a:pt x="28562" y="86880"/>
                </a:lnTo>
                <a:lnTo>
                  <a:pt x="22948" y="80772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6726580" y="2721889"/>
            <a:ext cx="161925" cy="162560"/>
          </a:xfrm>
          <a:custGeom>
            <a:avLst/>
            <a:gdLst/>
            <a:ahLst/>
            <a:cxnLst/>
            <a:rect l="l" t="t" r="r" b="b"/>
            <a:pathLst>
              <a:path w="161925" h="162560">
                <a:moveTo>
                  <a:pt x="80911" y="0"/>
                </a:moveTo>
                <a:lnTo>
                  <a:pt x="49447" y="6375"/>
                </a:lnTo>
                <a:lnTo>
                  <a:pt x="23725" y="23748"/>
                </a:lnTo>
                <a:lnTo>
                  <a:pt x="6368" y="49495"/>
                </a:lnTo>
                <a:lnTo>
                  <a:pt x="0" y="80987"/>
                </a:lnTo>
                <a:lnTo>
                  <a:pt x="6368" y="112487"/>
                </a:lnTo>
                <a:lnTo>
                  <a:pt x="23725" y="138237"/>
                </a:lnTo>
                <a:lnTo>
                  <a:pt x="49447" y="155613"/>
                </a:lnTo>
                <a:lnTo>
                  <a:pt x="80911" y="161988"/>
                </a:lnTo>
                <a:lnTo>
                  <a:pt x="112376" y="155613"/>
                </a:lnTo>
                <a:lnTo>
                  <a:pt x="138098" y="138237"/>
                </a:lnTo>
                <a:lnTo>
                  <a:pt x="155454" y="112487"/>
                </a:lnTo>
                <a:lnTo>
                  <a:pt x="161823" y="80987"/>
                </a:lnTo>
                <a:lnTo>
                  <a:pt x="155454" y="49495"/>
                </a:lnTo>
                <a:lnTo>
                  <a:pt x="138098" y="23748"/>
                </a:lnTo>
                <a:lnTo>
                  <a:pt x="112376" y="6375"/>
                </a:lnTo>
                <a:lnTo>
                  <a:pt x="809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6731037" y="2726347"/>
            <a:ext cx="153035" cy="153670"/>
          </a:xfrm>
          <a:custGeom>
            <a:avLst/>
            <a:gdLst/>
            <a:ahLst/>
            <a:cxnLst/>
            <a:rect l="l" t="t" r="r" b="b"/>
            <a:pathLst>
              <a:path w="153034" h="153669">
                <a:moveTo>
                  <a:pt x="76453" y="0"/>
                </a:moveTo>
                <a:lnTo>
                  <a:pt x="46725" y="6023"/>
                </a:lnTo>
                <a:lnTo>
                  <a:pt x="22420" y="22439"/>
                </a:lnTo>
                <a:lnTo>
                  <a:pt x="6018" y="46768"/>
                </a:lnTo>
                <a:lnTo>
                  <a:pt x="0" y="76530"/>
                </a:lnTo>
                <a:lnTo>
                  <a:pt x="6018" y="106294"/>
                </a:lnTo>
                <a:lnTo>
                  <a:pt x="22420" y="130627"/>
                </a:lnTo>
                <a:lnTo>
                  <a:pt x="46725" y="147047"/>
                </a:lnTo>
                <a:lnTo>
                  <a:pt x="76453" y="153073"/>
                </a:lnTo>
                <a:lnTo>
                  <a:pt x="106182" y="147047"/>
                </a:lnTo>
                <a:lnTo>
                  <a:pt x="130487" y="130627"/>
                </a:lnTo>
                <a:lnTo>
                  <a:pt x="146889" y="106294"/>
                </a:lnTo>
                <a:lnTo>
                  <a:pt x="152907" y="76530"/>
                </a:lnTo>
                <a:lnTo>
                  <a:pt x="146889" y="46768"/>
                </a:lnTo>
                <a:lnTo>
                  <a:pt x="130487" y="22439"/>
                </a:lnTo>
                <a:lnTo>
                  <a:pt x="106182" y="6023"/>
                </a:lnTo>
                <a:lnTo>
                  <a:pt x="76453" y="0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6739940" y="2735262"/>
            <a:ext cx="135255" cy="135255"/>
          </a:xfrm>
          <a:custGeom>
            <a:avLst/>
            <a:gdLst/>
            <a:ahLst/>
            <a:cxnLst/>
            <a:rect l="l" t="t" r="r" b="b"/>
            <a:pathLst>
              <a:path w="135254" h="135255">
                <a:moveTo>
                  <a:pt x="67538" y="0"/>
                </a:moveTo>
                <a:lnTo>
                  <a:pt x="41249" y="5312"/>
                </a:lnTo>
                <a:lnTo>
                  <a:pt x="19781" y="19800"/>
                </a:lnTo>
                <a:lnTo>
                  <a:pt x="5307" y="41292"/>
                </a:lnTo>
                <a:lnTo>
                  <a:pt x="0" y="67614"/>
                </a:lnTo>
                <a:lnTo>
                  <a:pt x="5307" y="93936"/>
                </a:lnTo>
                <a:lnTo>
                  <a:pt x="19781" y="115428"/>
                </a:lnTo>
                <a:lnTo>
                  <a:pt x="41249" y="129917"/>
                </a:lnTo>
                <a:lnTo>
                  <a:pt x="67538" y="135229"/>
                </a:lnTo>
                <a:lnTo>
                  <a:pt x="93834" y="129917"/>
                </a:lnTo>
                <a:lnTo>
                  <a:pt x="115306" y="115428"/>
                </a:lnTo>
                <a:lnTo>
                  <a:pt x="129782" y="93936"/>
                </a:lnTo>
                <a:lnTo>
                  <a:pt x="135089" y="67614"/>
                </a:lnTo>
                <a:lnTo>
                  <a:pt x="129782" y="41292"/>
                </a:lnTo>
                <a:lnTo>
                  <a:pt x="115306" y="19800"/>
                </a:lnTo>
                <a:lnTo>
                  <a:pt x="93834" y="5312"/>
                </a:lnTo>
                <a:lnTo>
                  <a:pt x="675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6793560" y="2748432"/>
            <a:ext cx="29209" cy="110489"/>
          </a:xfrm>
          <a:custGeom>
            <a:avLst/>
            <a:gdLst/>
            <a:ahLst/>
            <a:cxnLst/>
            <a:rect l="l" t="t" r="r" b="b"/>
            <a:pathLst>
              <a:path w="29209" h="110489">
                <a:moveTo>
                  <a:pt x="27114" y="0"/>
                </a:moveTo>
                <a:lnTo>
                  <a:pt x="1612" y="0"/>
                </a:lnTo>
                <a:lnTo>
                  <a:pt x="5295" y="72745"/>
                </a:lnTo>
                <a:lnTo>
                  <a:pt x="23583" y="72745"/>
                </a:lnTo>
                <a:lnTo>
                  <a:pt x="27114" y="0"/>
                </a:lnTo>
                <a:close/>
              </a:path>
              <a:path w="29209" h="110489">
                <a:moveTo>
                  <a:pt x="22948" y="80772"/>
                </a:moveTo>
                <a:lnTo>
                  <a:pt x="5943" y="80772"/>
                </a:lnTo>
                <a:lnTo>
                  <a:pt x="0" y="86880"/>
                </a:lnTo>
                <a:lnTo>
                  <a:pt x="0" y="103733"/>
                </a:lnTo>
                <a:lnTo>
                  <a:pt x="5778" y="110007"/>
                </a:lnTo>
                <a:lnTo>
                  <a:pt x="23101" y="110007"/>
                </a:lnTo>
                <a:lnTo>
                  <a:pt x="28714" y="103733"/>
                </a:lnTo>
                <a:lnTo>
                  <a:pt x="28714" y="95389"/>
                </a:lnTo>
                <a:lnTo>
                  <a:pt x="28562" y="86880"/>
                </a:lnTo>
                <a:lnTo>
                  <a:pt x="22948" y="80772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6729755" y="4067492"/>
            <a:ext cx="161925" cy="162560"/>
          </a:xfrm>
          <a:custGeom>
            <a:avLst/>
            <a:gdLst/>
            <a:ahLst/>
            <a:cxnLst/>
            <a:rect l="l" t="t" r="r" b="b"/>
            <a:pathLst>
              <a:path w="161925" h="162560">
                <a:moveTo>
                  <a:pt x="80911" y="0"/>
                </a:moveTo>
                <a:lnTo>
                  <a:pt x="49447" y="6375"/>
                </a:lnTo>
                <a:lnTo>
                  <a:pt x="23725" y="23748"/>
                </a:lnTo>
                <a:lnTo>
                  <a:pt x="6368" y="49495"/>
                </a:lnTo>
                <a:lnTo>
                  <a:pt x="0" y="80987"/>
                </a:lnTo>
                <a:lnTo>
                  <a:pt x="6368" y="112487"/>
                </a:lnTo>
                <a:lnTo>
                  <a:pt x="23725" y="138237"/>
                </a:lnTo>
                <a:lnTo>
                  <a:pt x="49447" y="155613"/>
                </a:lnTo>
                <a:lnTo>
                  <a:pt x="80911" y="161988"/>
                </a:lnTo>
                <a:lnTo>
                  <a:pt x="112376" y="155613"/>
                </a:lnTo>
                <a:lnTo>
                  <a:pt x="138098" y="138237"/>
                </a:lnTo>
                <a:lnTo>
                  <a:pt x="155454" y="112487"/>
                </a:lnTo>
                <a:lnTo>
                  <a:pt x="161823" y="80987"/>
                </a:lnTo>
                <a:lnTo>
                  <a:pt x="155454" y="49495"/>
                </a:lnTo>
                <a:lnTo>
                  <a:pt x="138098" y="23748"/>
                </a:lnTo>
                <a:lnTo>
                  <a:pt x="112376" y="6375"/>
                </a:lnTo>
                <a:lnTo>
                  <a:pt x="809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6734212" y="4071950"/>
            <a:ext cx="153035" cy="153670"/>
          </a:xfrm>
          <a:custGeom>
            <a:avLst/>
            <a:gdLst/>
            <a:ahLst/>
            <a:cxnLst/>
            <a:rect l="l" t="t" r="r" b="b"/>
            <a:pathLst>
              <a:path w="153034" h="153670">
                <a:moveTo>
                  <a:pt x="76453" y="0"/>
                </a:moveTo>
                <a:lnTo>
                  <a:pt x="46725" y="6023"/>
                </a:lnTo>
                <a:lnTo>
                  <a:pt x="22420" y="22439"/>
                </a:lnTo>
                <a:lnTo>
                  <a:pt x="6018" y="46768"/>
                </a:lnTo>
                <a:lnTo>
                  <a:pt x="0" y="76530"/>
                </a:lnTo>
                <a:lnTo>
                  <a:pt x="6018" y="106294"/>
                </a:lnTo>
                <a:lnTo>
                  <a:pt x="22420" y="130627"/>
                </a:lnTo>
                <a:lnTo>
                  <a:pt x="46725" y="147047"/>
                </a:lnTo>
                <a:lnTo>
                  <a:pt x="76453" y="153073"/>
                </a:lnTo>
                <a:lnTo>
                  <a:pt x="106182" y="147047"/>
                </a:lnTo>
                <a:lnTo>
                  <a:pt x="130487" y="130627"/>
                </a:lnTo>
                <a:lnTo>
                  <a:pt x="146889" y="106294"/>
                </a:lnTo>
                <a:lnTo>
                  <a:pt x="152907" y="76530"/>
                </a:lnTo>
                <a:lnTo>
                  <a:pt x="146889" y="46768"/>
                </a:lnTo>
                <a:lnTo>
                  <a:pt x="130487" y="22439"/>
                </a:lnTo>
                <a:lnTo>
                  <a:pt x="106182" y="6023"/>
                </a:lnTo>
                <a:lnTo>
                  <a:pt x="76453" y="0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6743128" y="4080878"/>
            <a:ext cx="135255" cy="135255"/>
          </a:xfrm>
          <a:custGeom>
            <a:avLst/>
            <a:gdLst/>
            <a:ahLst/>
            <a:cxnLst/>
            <a:rect l="l" t="t" r="r" b="b"/>
            <a:pathLst>
              <a:path w="135254" h="135254">
                <a:moveTo>
                  <a:pt x="67538" y="0"/>
                </a:moveTo>
                <a:lnTo>
                  <a:pt x="41249" y="5312"/>
                </a:lnTo>
                <a:lnTo>
                  <a:pt x="19781" y="19800"/>
                </a:lnTo>
                <a:lnTo>
                  <a:pt x="5307" y="41292"/>
                </a:lnTo>
                <a:lnTo>
                  <a:pt x="0" y="67614"/>
                </a:lnTo>
                <a:lnTo>
                  <a:pt x="5307" y="93936"/>
                </a:lnTo>
                <a:lnTo>
                  <a:pt x="19781" y="115428"/>
                </a:lnTo>
                <a:lnTo>
                  <a:pt x="41249" y="129917"/>
                </a:lnTo>
                <a:lnTo>
                  <a:pt x="67538" y="135229"/>
                </a:lnTo>
                <a:lnTo>
                  <a:pt x="93834" y="129917"/>
                </a:lnTo>
                <a:lnTo>
                  <a:pt x="115306" y="115428"/>
                </a:lnTo>
                <a:lnTo>
                  <a:pt x="129782" y="93936"/>
                </a:lnTo>
                <a:lnTo>
                  <a:pt x="135089" y="67614"/>
                </a:lnTo>
                <a:lnTo>
                  <a:pt x="129782" y="41292"/>
                </a:lnTo>
                <a:lnTo>
                  <a:pt x="115306" y="19800"/>
                </a:lnTo>
                <a:lnTo>
                  <a:pt x="93834" y="5312"/>
                </a:lnTo>
                <a:lnTo>
                  <a:pt x="675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6796735" y="4094035"/>
            <a:ext cx="29209" cy="110489"/>
          </a:xfrm>
          <a:custGeom>
            <a:avLst/>
            <a:gdLst/>
            <a:ahLst/>
            <a:cxnLst/>
            <a:rect l="l" t="t" r="r" b="b"/>
            <a:pathLst>
              <a:path w="29209" h="110489">
                <a:moveTo>
                  <a:pt x="27114" y="0"/>
                </a:moveTo>
                <a:lnTo>
                  <a:pt x="1612" y="0"/>
                </a:lnTo>
                <a:lnTo>
                  <a:pt x="5295" y="72745"/>
                </a:lnTo>
                <a:lnTo>
                  <a:pt x="23583" y="72745"/>
                </a:lnTo>
                <a:lnTo>
                  <a:pt x="27114" y="0"/>
                </a:lnTo>
                <a:close/>
              </a:path>
              <a:path w="29209" h="110489">
                <a:moveTo>
                  <a:pt x="22948" y="80772"/>
                </a:moveTo>
                <a:lnTo>
                  <a:pt x="5943" y="80772"/>
                </a:lnTo>
                <a:lnTo>
                  <a:pt x="0" y="86880"/>
                </a:lnTo>
                <a:lnTo>
                  <a:pt x="0" y="103733"/>
                </a:lnTo>
                <a:lnTo>
                  <a:pt x="5778" y="110007"/>
                </a:lnTo>
                <a:lnTo>
                  <a:pt x="23101" y="110007"/>
                </a:lnTo>
                <a:lnTo>
                  <a:pt x="28714" y="103733"/>
                </a:lnTo>
                <a:lnTo>
                  <a:pt x="28714" y="95389"/>
                </a:lnTo>
                <a:lnTo>
                  <a:pt x="28562" y="86880"/>
                </a:lnTo>
                <a:lnTo>
                  <a:pt x="22948" y="80772"/>
                </a:lnTo>
                <a:close/>
              </a:path>
            </a:pathLst>
          </a:custGeom>
          <a:solidFill>
            <a:srgbClr val="CC368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6164922" y="2905290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5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6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6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6195237" y="2935643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806" y="0"/>
                </a:moveTo>
                <a:lnTo>
                  <a:pt x="183490" y="4673"/>
                </a:lnTo>
                <a:lnTo>
                  <a:pt x="140353" y="18078"/>
                </a:lnTo>
                <a:lnTo>
                  <a:pt x="101317" y="39288"/>
                </a:lnTo>
                <a:lnTo>
                  <a:pt x="67306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6" y="392715"/>
                </a:lnTo>
                <a:lnTo>
                  <a:pt x="101317" y="420806"/>
                </a:lnTo>
                <a:lnTo>
                  <a:pt x="140353" y="442017"/>
                </a:lnTo>
                <a:lnTo>
                  <a:pt x="183490" y="455421"/>
                </a:lnTo>
                <a:lnTo>
                  <a:pt x="229806" y="460095"/>
                </a:lnTo>
                <a:lnTo>
                  <a:pt x="276117" y="455421"/>
                </a:lnTo>
                <a:lnTo>
                  <a:pt x="319252" y="442017"/>
                </a:lnTo>
                <a:lnTo>
                  <a:pt x="358286" y="420806"/>
                </a:lnTo>
                <a:lnTo>
                  <a:pt x="392295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5" y="67379"/>
                </a:lnTo>
                <a:lnTo>
                  <a:pt x="358286" y="39288"/>
                </a:lnTo>
                <a:lnTo>
                  <a:pt x="319252" y="18078"/>
                </a:lnTo>
                <a:lnTo>
                  <a:pt x="276117" y="4673"/>
                </a:lnTo>
                <a:lnTo>
                  <a:pt x="2298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6346761" y="3033306"/>
            <a:ext cx="129539" cy="283210"/>
          </a:xfrm>
          <a:custGeom>
            <a:avLst/>
            <a:gdLst/>
            <a:ahLst/>
            <a:cxnLst/>
            <a:rect l="l" t="t" r="r" b="b"/>
            <a:pathLst>
              <a:path w="129539" h="283210">
                <a:moveTo>
                  <a:pt x="129425" y="58699"/>
                </a:moveTo>
                <a:lnTo>
                  <a:pt x="65582" y="58699"/>
                </a:lnTo>
                <a:lnTo>
                  <a:pt x="65582" y="282600"/>
                </a:lnTo>
                <a:lnTo>
                  <a:pt x="129425" y="282600"/>
                </a:lnTo>
                <a:lnTo>
                  <a:pt x="129425" y="58699"/>
                </a:lnTo>
                <a:close/>
              </a:path>
              <a:path w="129539" h="283210">
                <a:moveTo>
                  <a:pt x="129425" y="0"/>
                </a:moveTo>
                <a:lnTo>
                  <a:pt x="74701" y="0"/>
                </a:lnTo>
                <a:lnTo>
                  <a:pt x="0" y="34785"/>
                </a:lnTo>
                <a:lnTo>
                  <a:pt x="10858" y="84353"/>
                </a:lnTo>
                <a:lnTo>
                  <a:pt x="64706" y="58699"/>
                </a:lnTo>
                <a:lnTo>
                  <a:pt x="129425" y="58699"/>
                </a:lnTo>
                <a:lnTo>
                  <a:pt x="129425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6432270" y="5068644"/>
            <a:ext cx="3680460" cy="2279650"/>
          </a:xfrm>
          <a:custGeom>
            <a:avLst/>
            <a:gdLst/>
            <a:ahLst/>
            <a:cxnLst/>
            <a:rect l="l" t="t" r="r" b="b"/>
            <a:pathLst>
              <a:path w="3680459" h="2279650">
                <a:moveTo>
                  <a:pt x="3680180" y="0"/>
                </a:moveTo>
                <a:lnTo>
                  <a:pt x="322287" y="0"/>
                </a:lnTo>
                <a:lnTo>
                  <a:pt x="274726" y="3504"/>
                </a:lnTo>
                <a:lnTo>
                  <a:pt x="229310" y="13682"/>
                </a:lnTo>
                <a:lnTo>
                  <a:pt x="186542" y="30031"/>
                </a:lnTo>
                <a:lnTo>
                  <a:pt x="146924" y="52049"/>
                </a:lnTo>
                <a:lnTo>
                  <a:pt x="110958" y="79231"/>
                </a:lnTo>
                <a:lnTo>
                  <a:pt x="79147" y="111075"/>
                </a:lnTo>
                <a:lnTo>
                  <a:pt x="51994" y="147079"/>
                </a:lnTo>
                <a:lnTo>
                  <a:pt x="30000" y="186740"/>
                </a:lnTo>
                <a:lnTo>
                  <a:pt x="13668" y="229553"/>
                </a:lnTo>
                <a:lnTo>
                  <a:pt x="3500" y="275018"/>
                </a:lnTo>
                <a:lnTo>
                  <a:pt x="0" y="322630"/>
                </a:lnTo>
                <a:lnTo>
                  <a:pt x="0" y="1956435"/>
                </a:lnTo>
                <a:lnTo>
                  <a:pt x="3500" y="2004047"/>
                </a:lnTo>
                <a:lnTo>
                  <a:pt x="13668" y="2049511"/>
                </a:lnTo>
                <a:lnTo>
                  <a:pt x="30000" y="2092325"/>
                </a:lnTo>
                <a:lnTo>
                  <a:pt x="51994" y="2131986"/>
                </a:lnTo>
                <a:lnTo>
                  <a:pt x="79147" y="2167989"/>
                </a:lnTo>
                <a:lnTo>
                  <a:pt x="110958" y="2199834"/>
                </a:lnTo>
                <a:lnTo>
                  <a:pt x="146924" y="2227016"/>
                </a:lnTo>
                <a:lnTo>
                  <a:pt x="186542" y="2249033"/>
                </a:lnTo>
                <a:lnTo>
                  <a:pt x="229310" y="2265383"/>
                </a:lnTo>
                <a:lnTo>
                  <a:pt x="274726" y="2275561"/>
                </a:lnTo>
                <a:lnTo>
                  <a:pt x="322287" y="2279065"/>
                </a:lnTo>
                <a:lnTo>
                  <a:pt x="3357892" y="2279065"/>
                </a:lnTo>
                <a:lnTo>
                  <a:pt x="3405454" y="2275561"/>
                </a:lnTo>
                <a:lnTo>
                  <a:pt x="3450870" y="2265383"/>
                </a:lnTo>
                <a:lnTo>
                  <a:pt x="3493638" y="2249033"/>
                </a:lnTo>
                <a:lnTo>
                  <a:pt x="3533256" y="2227016"/>
                </a:lnTo>
                <a:lnTo>
                  <a:pt x="3569222" y="2199834"/>
                </a:lnTo>
                <a:lnTo>
                  <a:pt x="3601032" y="2167989"/>
                </a:lnTo>
                <a:lnTo>
                  <a:pt x="3628186" y="2131986"/>
                </a:lnTo>
                <a:lnTo>
                  <a:pt x="3650180" y="2092325"/>
                </a:lnTo>
                <a:lnTo>
                  <a:pt x="3666512" y="2049511"/>
                </a:lnTo>
                <a:lnTo>
                  <a:pt x="3676679" y="2004047"/>
                </a:lnTo>
                <a:lnTo>
                  <a:pt x="3680180" y="1956435"/>
                </a:lnTo>
                <a:lnTo>
                  <a:pt x="3680180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6477127" y="5113540"/>
            <a:ext cx="3590925" cy="2187575"/>
          </a:xfrm>
          <a:custGeom>
            <a:avLst/>
            <a:gdLst/>
            <a:ahLst/>
            <a:cxnLst/>
            <a:rect l="l" t="t" r="r" b="b"/>
            <a:pathLst>
              <a:path w="3590925" h="2187575">
                <a:moveTo>
                  <a:pt x="3590480" y="0"/>
                </a:moveTo>
                <a:lnTo>
                  <a:pt x="277431" y="0"/>
                </a:lnTo>
                <a:lnTo>
                  <a:pt x="227561" y="4474"/>
                </a:lnTo>
                <a:lnTo>
                  <a:pt x="180624" y="17375"/>
                </a:lnTo>
                <a:lnTo>
                  <a:pt x="137404" y="37918"/>
                </a:lnTo>
                <a:lnTo>
                  <a:pt x="98684" y="65319"/>
                </a:lnTo>
                <a:lnTo>
                  <a:pt x="65246" y="98793"/>
                </a:lnTo>
                <a:lnTo>
                  <a:pt x="37876" y="137556"/>
                </a:lnTo>
                <a:lnTo>
                  <a:pt x="17356" y="180824"/>
                </a:lnTo>
                <a:lnTo>
                  <a:pt x="4469" y="227812"/>
                </a:lnTo>
                <a:lnTo>
                  <a:pt x="0" y="277736"/>
                </a:lnTo>
                <a:lnTo>
                  <a:pt x="0" y="1909711"/>
                </a:lnTo>
                <a:lnTo>
                  <a:pt x="4469" y="1959635"/>
                </a:lnTo>
                <a:lnTo>
                  <a:pt x="17356" y="2006623"/>
                </a:lnTo>
                <a:lnTo>
                  <a:pt x="37876" y="2049891"/>
                </a:lnTo>
                <a:lnTo>
                  <a:pt x="65246" y="2088654"/>
                </a:lnTo>
                <a:lnTo>
                  <a:pt x="98684" y="2122128"/>
                </a:lnTo>
                <a:lnTo>
                  <a:pt x="137404" y="2149529"/>
                </a:lnTo>
                <a:lnTo>
                  <a:pt x="180624" y="2170072"/>
                </a:lnTo>
                <a:lnTo>
                  <a:pt x="227561" y="2182973"/>
                </a:lnTo>
                <a:lnTo>
                  <a:pt x="277431" y="2187447"/>
                </a:lnTo>
                <a:lnTo>
                  <a:pt x="3313049" y="2187447"/>
                </a:lnTo>
                <a:lnTo>
                  <a:pt x="3362918" y="2182973"/>
                </a:lnTo>
                <a:lnTo>
                  <a:pt x="3409855" y="2170072"/>
                </a:lnTo>
                <a:lnTo>
                  <a:pt x="3453075" y="2149529"/>
                </a:lnTo>
                <a:lnTo>
                  <a:pt x="3491796" y="2122128"/>
                </a:lnTo>
                <a:lnTo>
                  <a:pt x="3525233" y="2088654"/>
                </a:lnTo>
                <a:lnTo>
                  <a:pt x="3552603" y="2049891"/>
                </a:lnTo>
                <a:lnTo>
                  <a:pt x="3573124" y="2006623"/>
                </a:lnTo>
                <a:lnTo>
                  <a:pt x="3586010" y="1959635"/>
                </a:lnTo>
                <a:lnTo>
                  <a:pt x="3590480" y="1909711"/>
                </a:lnTo>
                <a:lnTo>
                  <a:pt x="35904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6159030" y="5947778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5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6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6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6189332" y="5978131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6322186" y="6071017"/>
            <a:ext cx="200660" cy="287655"/>
          </a:xfrm>
          <a:custGeom>
            <a:avLst/>
            <a:gdLst/>
            <a:ahLst/>
            <a:cxnLst/>
            <a:rect l="l" t="t" r="r" b="b"/>
            <a:pathLst>
              <a:path w="200659" h="287654">
                <a:moveTo>
                  <a:pt x="188398" y="53035"/>
                </a:moveTo>
                <a:lnTo>
                  <a:pt x="82511" y="53035"/>
                </a:lnTo>
                <a:lnTo>
                  <a:pt x="103517" y="56248"/>
                </a:lnTo>
                <a:lnTo>
                  <a:pt x="117968" y="65047"/>
                </a:lnTo>
                <a:lnTo>
                  <a:pt x="126312" y="78168"/>
                </a:lnTo>
                <a:lnTo>
                  <a:pt x="128993" y="94348"/>
                </a:lnTo>
                <a:lnTo>
                  <a:pt x="122842" y="119272"/>
                </a:lnTo>
                <a:lnTo>
                  <a:pt x="105537" y="146027"/>
                </a:lnTo>
                <a:lnTo>
                  <a:pt x="76830" y="176940"/>
                </a:lnTo>
                <a:lnTo>
                  <a:pt x="36474" y="214337"/>
                </a:lnTo>
                <a:lnTo>
                  <a:pt x="0" y="247383"/>
                </a:lnTo>
                <a:lnTo>
                  <a:pt x="0" y="287375"/>
                </a:lnTo>
                <a:lnTo>
                  <a:pt x="200215" y="287375"/>
                </a:lnTo>
                <a:lnTo>
                  <a:pt x="200215" y="233032"/>
                </a:lnTo>
                <a:lnTo>
                  <a:pt x="93814" y="233032"/>
                </a:lnTo>
                <a:lnTo>
                  <a:pt x="93814" y="232168"/>
                </a:lnTo>
                <a:lnTo>
                  <a:pt x="148827" y="182660"/>
                </a:lnTo>
                <a:lnTo>
                  <a:pt x="188998" y="122565"/>
                </a:lnTo>
                <a:lnTo>
                  <a:pt x="194995" y="88684"/>
                </a:lnTo>
                <a:lnTo>
                  <a:pt x="188501" y="53187"/>
                </a:lnTo>
                <a:lnTo>
                  <a:pt x="188398" y="53035"/>
                </a:lnTo>
                <a:close/>
              </a:path>
              <a:path w="200659" h="287654">
                <a:moveTo>
                  <a:pt x="95986" y="0"/>
                </a:moveTo>
                <a:lnTo>
                  <a:pt x="68396" y="2287"/>
                </a:lnTo>
                <a:lnTo>
                  <a:pt x="43375" y="8526"/>
                </a:lnTo>
                <a:lnTo>
                  <a:pt x="21532" y="17782"/>
                </a:lnTo>
                <a:lnTo>
                  <a:pt x="3479" y="29121"/>
                </a:lnTo>
                <a:lnTo>
                  <a:pt x="22148" y="76517"/>
                </a:lnTo>
                <a:lnTo>
                  <a:pt x="34391" y="68079"/>
                </a:lnTo>
                <a:lnTo>
                  <a:pt x="48748" y="60537"/>
                </a:lnTo>
                <a:lnTo>
                  <a:pt x="64897" y="55114"/>
                </a:lnTo>
                <a:lnTo>
                  <a:pt x="82511" y="53035"/>
                </a:lnTo>
                <a:lnTo>
                  <a:pt x="188398" y="53035"/>
                </a:lnTo>
                <a:lnTo>
                  <a:pt x="169427" y="25106"/>
                </a:lnTo>
                <a:lnTo>
                  <a:pt x="138385" y="6643"/>
                </a:lnTo>
                <a:lnTo>
                  <a:pt x="95986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6604660" y="5157190"/>
            <a:ext cx="594360" cy="501650"/>
          </a:xfrm>
          <a:custGeom>
            <a:avLst/>
            <a:gdLst/>
            <a:ahLst/>
            <a:cxnLst/>
            <a:rect l="l" t="t" r="r" b="b"/>
            <a:pathLst>
              <a:path w="594359" h="501650">
                <a:moveTo>
                  <a:pt x="120345" y="330428"/>
                </a:moveTo>
                <a:lnTo>
                  <a:pt x="120345" y="501129"/>
                </a:lnTo>
                <a:lnTo>
                  <a:pt x="429780" y="501129"/>
                </a:lnTo>
                <a:lnTo>
                  <a:pt x="429780" y="481571"/>
                </a:lnTo>
                <a:lnTo>
                  <a:pt x="139966" y="481571"/>
                </a:lnTo>
                <a:lnTo>
                  <a:pt x="139966" y="349986"/>
                </a:lnTo>
                <a:lnTo>
                  <a:pt x="120345" y="330428"/>
                </a:lnTo>
                <a:close/>
              </a:path>
              <a:path w="594359" h="501650">
                <a:moveTo>
                  <a:pt x="429780" y="364134"/>
                </a:moveTo>
                <a:lnTo>
                  <a:pt x="423189" y="365594"/>
                </a:lnTo>
                <a:lnTo>
                  <a:pt x="410260" y="368172"/>
                </a:lnTo>
                <a:lnTo>
                  <a:pt x="410260" y="481571"/>
                </a:lnTo>
                <a:lnTo>
                  <a:pt x="429780" y="481571"/>
                </a:lnTo>
                <a:lnTo>
                  <a:pt x="429780" y="364134"/>
                </a:lnTo>
                <a:close/>
              </a:path>
              <a:path w="594359" h="501650">
                <a:moveTo>
                  <a:pt x="49225" y="142125"/>
                </a:moveTo>
                <a:lnTo>
                  <a:pt x="0" y="191414"/>
                </a:lnTo>
                <a:lnTo>
                  <a:pt x="41782" y="233311"/>
                </a:lnTo>
                <a:lnTo>
                  <a:pt x="171576" y="363131"/>
                </a:lnTo>
                <a:lnTo>
                  <a:pt x="251244" y="398195"/>
                </a:lnTo>
                <a:lnTo>
                  <a:pt x="243848" y="377634"/>
                </a:lnTo>
                <a:lnTo>
                  <a:pt x="220446" y="377634"/>
                </a:lnTo>
                <a:lnTo>
                  <a:pt x="175704" y="358076"/>
                </a:lnTo>
                <a:lnTo>
                  <a:pt x="169837" y="352107"/>
                </a:lnTo>
                <a:lnTo>
                  <a:pt x="195822" y="352107"/>
                </a:lnTo>
                <a:lnTo>
                  <a:pt x="191757" y="335394"/>
                </a:lnTo>
                <a:lnTo>
                  <a:pt x="211112" y="335394"/>
                </a:lnTo>
                <a:lnTo>
                  <a:pt x="211277" y="313715"/>
                </a:lnTo>
                <a:lnTo>
                  <a:pt x="219969" y="313715"/>
                </a:lnTo>
                <a:lnTo>
                  <a:pt x="113591" y="206933"/>
                </a:lnTo>
                <a:lnTo>
                  <a:pt x="33807" y="206933"/>
                </a:lnTo>
                <a:lnTo>
                  <a:pt x="18326" y="191414"/>
                </a:lnTo>
                <a:lnTo>
                  <a:pt x="49225" y="160489"/>
                </a:lnTo>
                <a:lnTo>
                  <a:pt x="67517" y="160489"/>
                </a:lnTo>
                <a:lnTo>
                  <a:pt x="49225" y="142125"/>
                </a:lnTo>
                <a:close/>
              </a:path>
              <a:path w="594359" h="501650">
                <a:moveTo>
                  <a:pt x="219969" y="313715"/>
                </a:moveTo>
                <a:lnTo>
                  <a:pt x="211277" y="313715"/>
                </a:lnTo>
                <a:lnTo>
                  <a:pt x="215595" y="318046"/>
                </a:lnTo>
                <a:lnTo>
                  <a:pt x="232536" y="365429"/>
                </a:lnTo>
                <a:lnTo>
                  <a:pt x="220446" y="377634"/>
                </a:lnTo>
                <a:lnTo>
                  <a:pt x="243848" y="377634"/>
                </a:lnTo>
                <a:lnTo>
                  <a:pt x="221360" y="315112"/>
                </a:lnTo>
                <a:lnTo>
                  <a:pt x="219969" y="313715"/>
                </a:lnTo>
                <a:close/>
              </a:path>
              <a:path w="594359" h="501650">
                <a:moveTo>
                  <a:pt x="454164" y="147535"/>
                </a:moveTo>
                <a:lnTo>
                  <a:pt x="399790" y="155123"/>
                </a:lnTo>
                <a:lnTo>
                  <a:pt x="355330" y="175798"/>
                </a:lnTo>
                <a:lnTo>
                  <a:pt x="325323" y="206423"/>
                </a:lnTo>
                <a:lnTo>
                  <a:pt x="314506" y="243204"/>
                </a:lnTo>
                <a:lnTo>
                  <a:pt x="314402" y="244398"/>
                </a:lnTo>
                <a:lnTo>
                  <a:pt x="318043" y="265969"/>
                </a:lnTo>
                <a:lnTo>
                  <a:pt x="328836" y="286616"/>
                </a:lnTo>
                <a:lnTo>
                  <a:pt x="346089" y="305030"/>
                </a:lnTo>
                <a:lnTo>
                  <a:pt x="369201" y="320433"/>
                </a:lnTo>
                <a:lnTo>
                  <a:pt x="342353" y="367449"/>
                </a:lnTo>
                <a:lnTo>
                  <a:pt x="399830" y="357552"/>
                </a:lnTo>
                <a:lnTo>
                  <a:pt x="442140" y="348749"/>
                </a:lnTo>
                <a:lnTo>
                  <a:pt x="484784" y="337794"/>
                </a:lnTo>
                <a:lnTo>
                  <a:pt x="531168" y="319937"/>
                </a:lnTo>
                <a:lnTo>
                  <a:pt x="565469" y="297778"/>
                </a:lnTo>
                <a:lnTo>
                  <a:pt x="566924" y="296024"/>
                </a:lnTo>
                <a:lnTo>
                  <a:pt x="437946" y="296024"/>
                </a:lnTo>
                <a:lnTo>
                  <a:pt x="437946" y="267271"/>
                </a:lnTo>
                <a:lnTo>
                  <a:pt x="588000" y="267271"/>
                </a:lnTo>
                <a:lnTo>
                  <a:pt x="590203" y="258737"/>
                </a:lnTo>
                <a:lnTo>
                  <a:pt x="439775" y="258737"/>
                </a:lnTo>
                <a:lnTo>
                  <a:pt x="439607" y="255701"/>
                </a:lnTo>
                <a:lnTo>
                  <a:pt x="453999" y="231279"/>
                </a:lnTo>
                <a:lnTo>
                  <a:pt x="457022" y="229806"/>
                </a:lnTo>
                <a:lnTo>
                  <a:pt x="459778" y="228155"/>
                </a:lnTo>
                <a:lnTo>
                  <a:pt x="460971" y="227241"/>
                </a:lnTo>
                <a:lnTo>
                  <a:pt x="461366" y="226771"/>
                </a:lnTo>
                <a:lnTo>
                  <a:pt x="415493" y="226771"/>
                </a:lnTo>
                <a:lnTo>
                  <a:pt x="415772" y="222186"/>
                </a:lnTo>
                <a:lnTo>
                  <a:pt x="442620" y="190690"/>
                </a:lnTo>
                <a:lnTo>
                  <a:pt x="448678" y="189585"/>
                </a:lnTo>
                <a:lnTo>
                  <a:pt x="566531" y="189585"/>
                </a:lnTo>
                <a:lnTo>
                  <a:pt x="553021" y="175798"/>
                </a:lnTo>
                <a:lnTo>
                  <a:pt x="508553" y="155123"/>
                </a:lnTo>
                <a:lnTo>
                  <a:pt x="454164" y="147535"/>
                </a:lnTo>
                <a:close/>
              </a:path>
              <a:path w="594359" h="501650">
                <a:moveTo>
                  <a:pt x="195822" y="352107"/>
                </a:moveTo>
                <a:lnTo>
                  <a:pt x="169837" y="352107"/>
                </a:lnTo>
                <a:lnTo>
                  <a:pt x="196227" y="353771"/>
                </a:lnTo>
                <a:lnTo>
                  <a:pt x="195822" y="352107"/>
                </a:lnTo>
                <a:close/>
              </a:path>
              <a:path w="594359" h="501650">
                <a:moveTo>
                  <a:pt x="211112" y="335394"/>
                </a:moveTo>
                <a:lnTo>
                  <a:pt x="191757" y="335394"/>
                </a:lnTo>
                <a:lnTo>
                  <a:pt x="211086" y="338797"/>
                </a:lnTo>
                <a:lnTo>
                  <a:pt x="211112" y="335394"/>
                </a:lnTo>
                <a:close/>
              </a:path>
              <a:path w="594359" h="501650">
                <a:moveTo>
                  <a:pt x="588000" y="267271"/>
                </a:moveTo>
                <a:lnTo>
                  <a:pt x="468198" y="267271"/>
                </a:lnTo>
                <a:lnTo>
                  <a:pt x="468198" y="296024"/>
                </a:lnTo>
                <a:lnTo>
                  <a:pt x="566924" y="296024"/>
                </a:lnTo>
                <a:lnTo>
                  <a:pt x="586741" y="272145"/>
                </a:lnTo>
                <a:lnTo>
                  <a:pt x="588000" y="267271"/>
                </a:lnTo>
                <a:close/>
              </a:path>
              <a:path w="594359" h="501650">
                <a:moveTo>
                  <a:pt x="566531" y="189585"/>
                </a:moveTo>
                <a:lnTo>
                  <a:pt x="462889" y="189585"/>
                </a:lnTo>
                <a:lnTo>
                  <a:pt x="468833" y="190601"/>
                </a:lnTo>
                <a:lnTo>
                  <a:pt x="473709" y="192430"/>
                </a:lnTo>
                <a:lnTo>
                  <a:pt x="492036" y="209524"/>
                </a:lnTo>
                <a:lnTo>
                  <a:pt x="493496" y="213004"/>
                </a:lnTo>
                <a:lnTo>
                  <a:pt x="494220" y="216407"/>
                </a:lnTo>
                <a:lnTo>
                  <a:pt x="494499" y="219633"/>
                </a:lnTo>
                <a:lnTo>
                  <a:pt x="494499" y="224116"/>
                </a:lnTo>
                <a:lnTo>
                  <a:pt x="477189" y="244398"/>
                </a:lnTo>
                <a:lnTo>
                  <a:pt x="474700" y="245694"/>
                </a:lnTo>
                <a:lnTo>
                  <a:pt x="473049" y="246519"/>
                </a:lnTo>
                <a:lnTo>
                  <a:pt x="471766" y="247434"/>
                </a:lnTo>
                <a:lnTo>
                  <a:pt x="470687" y="248348"/>
                </a:lnTo>
                <a:lnTo>
                  <a:pt x="469582" y="249173"/>
                </a:lnTo>
                <a:lnTo>
                  <a:pt x="467004" y="254419"/>
                </a:lnTo>
                <a:lnTo>
                  <a:pt x="466750" y="255701"/>
                </a:lnTo>
                <a:lnTo>
                  <a:pt x="466648" y="258737"/>
                </a:lnTo>
                <a:lnTo>
                  <a:pt x="590203" y="258737"/>
                </a:lnTo>
                <a:lnTo>
                  <a:pt x="594042" y="243865"/>
                </a:lnTo>
                <a:lnTo>
                  <a:pt x="583030" y="206423"/>
                </a:lnTo>
                <a:lnTo>
                  <a:pt x="566531" y="189585"/>
                </a:lnTo>
                <a:close/>
              </a:path>
              <a:path w="594359" h="501650">
                <a:moveTo>
                  <a:pt x="460590" y="214388"/>
                </a:moveTo>
                <a:lnTo>
                  <a:pt x="451510" y="214388"/>
                </a:lnTo>
                <a:lnTo>
                  <a:pt x="449046" y="215582"/>
                </a:lnTo>
                <a:lnTo>
                  <a:pt x="446112" y="220700"/>
                </a:lnTo>
                <a:lnTo>
                  <a:pt x="445573" y="223481"/>
                </a:lnTo>
                <a:lnTo>
                  <a:pt x="445664" y="224840"/>
                </a:lnTo>
                <a:lnTo>
                  <a:pt x="445833" y="226771"/>
                </a:lnTo>
                <a:lnTo>
                  <a:pt x="461366" y="226771"/>
                </a:lnTo>
                <a:lnTo>
                  <a:pt x="461975" y="226047"/>
                </a:lnTo>
                <a:lnTo>
                  <a:pt x="462889" y="224840"/>
                </a:lnTo>
                <a:lnTo>
                  <a:pt x="463394" y="223583"/>
                </a:lnTo>
                <a:lnTo>
                  <a:pt x="463435" y="216852"/>
                </a:lnTo>
                <a:lnTo>
                  <a:pt x="460590" y="214388"/>
                </a:lnTo>
                <a:close/>
              </a:path>
              <a:path w="594359" h="501650">
                <a:moveTo>
                  <a:pt x="429780" y="114934"/>
                </a:moveTo>
                <a:lnTo>
                  <a:pt x="120345" y="114934"/>
                </a:lnTo>
                <a:lnTo>
                  <a:pt x="120345" y="197396"/>
                </a:lnTo>
                <a:lnTo>
                  <a:pt x="139966" y="217042"/>
                </a:lnTo>
                <a:lnTo>
                  <a:pt x="139966" y="134492"/>
                </a:lnTo>
                <a:lnTo>
                  <a:pt x="429780" y="134492"/>
                </a:lnTo>
                <a:lnTo>
                  <a:pt x="429780" y="114934"/>
                </a:lnTo>
                <a:close/>
              </a:path>
              <a:path w="594359" h="501650">
                <a:moveTo>
                  <a:pt x="67517" y="160489"/>
                </a:moveTo>
                <a:lnTo>
                  <a:pt x="49225" y="160489"/>
                </a:lnTo>
                <a:lnTo>
                  <a:pt x="64719" y="175996"/>
                </a:lnTo>
                <a:lnTo>
                  <a:pt x="33807" y="206933"/>
                </a:lnTo>
                <a:lnTo>
                  <a:pt x="113591" y="206933"/>
                </a:lnTo>
                <a:lnTo>
                  <a:pt x="90919" y="184175"/>
                </a:lnTo>
                <a:lnTo>
                  <a:pt x="67517" y="160489"/>
                </a:lnTo>
                <a:close/>
              </a:path>
              <a:path w="594359" h="501650">
                <a:moveTo>
                  <a:pt x="332257" y="134492"/>
                </a:moveTo>
                <a:lnTo>
                  <a:pt x="217957" y="134492"/>
                </a:lnTo>
                <a:lnTo>
                  <a:pt x="217957" y="159753"/>
                </a:lnTo>
                <a:lnTo>
                  <a:pt x="332257" y="159753"/>
                </a:lnTo>
                <a:lnTo>
                  <a:pt x="332257" y="134492"/>
                </a:lnTo>
                <a:close/>
              </a:path>
              <a:path w="594359" h="501650">
                <a:moveTo>
                  <a:pt x="429780" y="134492"/>
                </a:moveTo>
                <a:lnTo>
                  <a:pt x="410260" y="134492"/>
                </a:lnTo>
                <a:lnTo>
                  <a:pt x="410260" y="138087"/>
                </a:lnTo>
                <a:lnTo>
                  <a:pt x="416598" y="136601"/>
                </a:lnTo>
                <a:lnTo>
                  <a:pt x="423100" y="135496"/>
                </a:lnTo>
                <a:lnTo>
                  <a:pt x="429780" y="134683"/>
                </a:lnTo>
                <a:lnTo>
                  <a:pt x="429780" y="134492"/>
                </a:lnTo>
                <a:close/>
              </a:path>
              <a:path w="594359" h="501650">
                <a:moveTo>
                  <a:pt x="332257" y="72618"/>
                </a:moveTo>
                <a:lnTo>
                  <a:pt x="217957" y="72618"/>
                </a:lnTo>
                <a:lnTo>
                  <a:pt x="217957" y="114934"/>
                </a:lnTo>
                <a:lnTo>
                  <a:pt x="332257" y="114934"/>
                </a:lnTo>
                <a:lnTo>
                  <a:pt x="332257" y="72618"/>
                </a:lnTo>
                <a:close/>
              </a:path>
              <a:path w="594359" h="501650">
                <a:moveTo>
                  <a:pt x="275081" y="0"/>
                </a:moveTo>
                <a:lnTo>
                  <a:pt x="259097" y="3237"/>
                </a:lnTo>
                <a:lnTo>
                  <a:pt x="246010" y="12068"/>
                </a:lnTo>
                <a:lnTo>
                  <a:pt x="237168" y="25171"/>
                </a:lnTo>
                <a:lnTo>
                  <a:pt x="233921" y="41224"/>
                </a:lnTo>
                <a:lnTo>
                  <a:pt x="234978" y="50410"/>
                </a:lnTo>
                <a:lnTo>
                  <a:pt x="237977" y="58840"/>
                </a:lnTo>
                <a:lnTo>
                  <a:pt x="242659" y="66311"/>
                </a:lnTo>
                <a:lnTo>
                  <a:pt x="248767" y="72618"/>
                </a:lnTo>
                <a:lnTo>
                  <a:pt x="301383" y="72618"/>
                </a:lnTo>
                <a:lnTo>
                  <a:pt x="307535" y="66311"/>
                </a:lnTo>
                <a:lnTo>
                  <a:pt x="309690" y="62890"/>
                </a:lnTo>
                <a:lnTo>
                  <a:pt x="275081" y="62890"/>
                </a:lnTo>
                <a:lnTo>
                  <a:pt x="266669" y="61183"/>
                </a:lnTo>
                <a:lnTo>
                  <a:pt x="259789" y="56534"/>
                </a:lnTo>
                <a:lnTo>
                  <a:pt x="255145" y="49645"/>
                </a:lnTo>
                <a:lnTo>
                  <a:pt x="253441" y="41224"/>
                </a:lnTo>
                <a:lnTo>
                  <a:pt x="255145" y="32800"/>
                </a:lnTo>
                <a:lnTo>
                  <a:pt x="259789" y="25907"/>
                </a:lnTo>
                <a:lnTo>
                  <a:pt x="266669" y="21253"/>
                </a:lnTo>
                <a:lnTo>
                  <a:pt x="275081" y="19545"/>
                </a:lnTo>
                <a:lnTo>
                  <a:pt x="309233" y="19545"/>
                </a:lnTo>
                <a:lnTo>
                  <a:pt x="304185" y="12068"/>
                </a:lnTo>
                <a:lnTo>
                  <a:pt x="291094" y="3237"/>
                </a:lnTo>
                <a:lnTo>
                  <a:pt x="275081" y="0"/>
                </a:lnTo>
                <a:close/>
              </a:path>
              <a:path w="594359" h="501650">
                <a:moveTo>
                  <a:pt x="309233" y="19545"/>
                </a:moveTo>
                <a:lnTo>
                  <a:pt x="275081" y="19545"/>
                </a:lnTo>
                <a:lnTo>
                  <a:pt x="283476" y="21253"/>
                </a:lnTo>
                <a:lnTo>
                  <a:pt x="290353" y="25907"/>
                </a:lnTo>
                <a:lnTo>
                  <a:pt x="295002" y="32800"/>
                </a:lnTo>
                <a:lnTo>
                  <a:pt x="296710" y="41224"/>
                </a:lnTo>
                <a:lnTo>
                  <a:pt x="295002" y="49645"/>
                </a:lnTo>
                <a:lnTo>
                  <a:pt x="290353" y="56534"/>
                </a:lnTo>
                <a:lnTo>
                  <a:pt x="283476" y="61183"/>
                </a:lnTo>
                <a:lnTo>
                  <a:pt x="275081" y="62890"/>
                </a:lnTo>
                <a:lnTo>
                  <a:pt x="309690" y="62890"/>
                </a:lnTo>
                <a:lnTo>
                  <a:pt x="312240" y="58840"/>
                </a:lnTo>
                <a:lnTo>
                  <a:pt x="315247" y="50410"/>
                </a:lnTo>
                <a:lnTo>
                  <a:pt x="316306" y="41224"/>
                </a:lnTo>
                <a:lnTo>
                  <a:pt x="313031" y="25171"/>
                </a:lnTo>
                <a:lnTo>
                  <a:pt x="309233" y="19545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6702856" y="5764542"/>
            <a:ext cx="3023235" cy="0"/>
          </a:xfrm>
          <a:custGeom>
            <a:avLst/>
            <a:gdLst/>
            <a:ahLst/>
            <a:cxnLst/>
            <a:rect l="l" t="t" r="r" b="b"/>
            <a:pathLst>
              <a:path w="3023234" h="0">
                <a:moveTo>
                  <a:pt x="0" y="0"/>
                </a:moveTo>
                <a:lnTo>
                  <a:pt x="3022638" y="0"/>
                </a:lnTo>
              </a:path>
            </a:pathLst>
          </a:custGeom>
          <a:ln w="10591">
            <a:solidFill>
              <a:srgbClr val="6BA8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7401903" y="5224894"/>
            <a:ext cx="100965" cy="118110"/>
          </a:xfrm>
          <a:custGeom>
            <a:avLst/>
            <a:gdLst/>
            <a:ahLst/>
            <a:cxnLst/>
            <a:rect l="l" t="t" r="r" b="b"/>
            <a:pathLst>
              <a:path w="100965" h="118110">
                <a:moveTo>
                  <a:pt x="87833" y="0"/>
                </a:moveTo>
                <a:lnTo>
                  <a:pt x="24561" y="0"/>
                </a:lnTo>
                <a:lnTo>
                  <a:pt x="24561" y="13233"/>
                </a:lnTo>
                <a:lnTo>
                  <a:pt x="34569" y="13335"/>
                </a:lnTo>
                <a:lnTo>
                  <a:pt x="34353" y="13538"/>
                </a:lnTo>
                <a:lnTo>
                  <a:pt x="34150" y="13792"/>
                </a:lnTo>
                <a:lnTo>
                  <a:pt x="33947" y="14109"/>
                </a:lnTo>
                <a:lnTo>
                  <a:pt x="33578" y="14935"/>
                </a:lnTo>
                <a:lnTo>
                  <a:pt x="33210" y="15532"/>
                </a:lnTo>
                <a:lnTo>
                  <a:pt x="33108" y="15798"/>
                </a:lnTo>
                <a:lnTo>
                  <a:pt x="32956" y="16497"/>
                </a:lnTo>
                <a:lnTo>
                  <a:pt x="12903" y="81076"/>
                </a:lnTo>
                <a:lnTo>
                  <a:pt x="0" y="92024"/>
                </a:lnTo>
                <a:lnTo>
                  <a:pt x="165" y="92976"/>
                </a:lnTo>
                <a:lnTo>
                  <a:pt x="317" y="93421"/>
                </a:lnTo>
                <a:lnTo>
                  <a:pt x="469" y="94145"/>
                </a:lnTo>
                <a:lnTo>
                  <a:pt x="7150" y="117487"/>
                </a:lnTo>
                <a:lnTo>
                  <a:pt x="24409" y="116395"/>
                </a:lnTo>
                <a:lnTo>
                  <a:pt x="17729" y="94145"/>
                </a:lnTo>
                <a:lnTo>
                  <a:pt x="100266" y="94145"/>
                </a:lnTo>
                <a:lnTo>
                  <a:pt x="87833" y="81076"/>
                </a:lnTo>
                <a:lnTo>
                  <a:pt x="29845" y="81076"/>
                </a:lnTo>
                <a:lnTo>
                  <a:pt x="49123" y="16179"/>
                </a:lnTo>
                <a:lnTo>
                  <a:pt x="87833" y="13233"/>
                </a:lnTo>
                <a:lnTo>
                  <a:pt x="87833" y="0"/>
                </a:lnTo>
                <a:close/>
              </a:path>
              <a:path w="100965" h="118110">
                <a:moveTo>
                  <a:pt x="100266" y="94145"/>
                </a:moveTo>
                <a:lnTo>
                  <a:pt x="83019" y="94145"/>
                </a:lnTo>
                <a:lnTo>
                  <a:pt x="76327" y="116395"/>
                </a:lnTo>
                <a:lnTo>
                  <a:pt x="93586" y="117487"/>
                </a:lnTo>
                <a:lnTo>
                  <a:pt x="100266" y="94145"/>
                </a:lnTo>
                <a:close/>
              </a:path>
              <a:path w="100965" h="118110">
                <a:moveTo>
                  <a:pt x="87833" y="13233"/>
                </a:moveTo>
                <a:lnTo>
                  <a:pt x="71043" y="13233"/>
                </a:lnTo>
                <a:lnTo>
                  <a:pt x="71043" y="81076"/>
                </a:lnTo>
                <a:lnTo>
                  <a:pt x="87833" y="81076"/>
                </a:lnTo>
                <a:lnTo>
                  <a:pt x="87833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7501356" y="5223497"/>
            <a:ext cx="100330" cy="97155"/>
          </a:xfrm>
          <a:custGeom>
            <a:avLst/>
            <a:gdLst/>
            <a:ahLst/>
            <a:cxnLst/>
            <a:rect l="l" t="t" r="r" b="b"/>
            <a:pathLst>
              <a:path w="100329" h="97154">
                <a:moveTo>
                  <a:pt x="50037" y="0"/>
                </a:moveTo>
                <a:lnTo>
                  <a:pt x="8377" y="19786"/>
                </a:lnTo>
                <a:lnTo>
                  <a:pt x="0" y="48399"/>
                </a:lnTo>
                <a:lnTo>
                  <a:pt x="0" y="48704"/>
                </a:lnTo>
                <a:lnTo>
                  <a:pt x="14985" y="84188"/>
                </a:lnTo>
                <a:lnTo>
                  <a:pt x="50190" y="96799"/>
                </a:lnTo>
                <a:lnTo>
                  <a:pt x="60022" y="96006"/>
                </a:lnTo>
                <a:lnTo>
                  <a:pt x="69154" y="93627"/>
                </a:lnTo>
                <a:lnTo>
                  <a:pt x="77586" y="89662"/>
                </a:lnTo>
                <a:lnTo>
                  <a:pt x="85318" y="84112"/>
                </a:lnTo>
                <a:lnTo>
                  <a:pt x="86258" y="83096"/>
                </a:lnTo>
                <a:lnTo>
                  <a:pt x="41388" y="83096"/>
                </a:lnTo>
                <a:lnTo>
                  <a:pt x="33641" y="80124"/>
                </a:lnTo>
                <a:lnTo>
                  <a:pt x="16763" y="48704"/>
                </a:lnTo>
                <a:lnTo>
                  <a:pt x="16611" y="48399"/>
                </a:lnTo>
                <a:lnTo>
                  <a:pt x="41173" y="14008"/>
                </a:lnTo>
                <a:lnTo>
                  <a:pt x="86470" y="14008"/>
                </a:lnTo>
                <a:lnTo>
                  <a:pt x="85242" y="12687"/>
                </a:lnTo>
                <a:lnTo>
                  <a:pt x="77476" y="7136"/>
                </a:lnTo>
                <a:lnTo>
                  <a:pt x="69020" y="3171"/>
                </a:lnTo>
                <a:lnTo>
                  <a:pt x="59874" y="792"/>
                </a:lnTo>
                <a:lnTo>
                  <a:pt x="50037" y="0"/>
                </a:lnTo>
                <a:close/>
              </a:path>
              <a:path w="100329" h="97154">
                <a:moveTo>
                  <a:pt x="86470" y="14008"/>
                </a:moveTo>
                <a:lnTo>
                  <a:pt x="58787" y="14008"/>
                </a:lnTo>
                <a:lnTo>
                  <a:pt x="66585" y="17068"/>
                </a:lnTo>
                <a:lnTo>
                  <a:pt x="73278" y="23190"/>
                </a:lnTo>
                <a:lnTo>
                  <a:pt x="77662" y="28228"/>
                </a:lnTo>
                <a:lnTo>
                  <a:pt x="80793" y="34161"/>
                </a:lnTo>
                <a:lnTo>
                  <a:pt x="82672" y="40987"/>
                </a:lnTo>
                <a:lnTo>
                  <a:pt x="83298" y="48704"/>
                </a:lnTo>
                <a:lnTo>
                  <a:pt x="82677" y="56481"/>
                </a:lnTo>
                <a:lnTo>
                  <a:pt x="59003" y="83096"/>
                </a:lnTo>
                <a:lnTo>
                  <a:pt x="86258" y="83096"/>
                </a:lnTo>
                <a:lnTo>
                  <a:pt x="91783" y="77122"/>
                </a:lnTo>
                <a:lnTo>
                  <a:pt x="96398" y="68841"/>
                </a:lnTo>
                <a:lnTo>
                  <a:pt x="99166" y="59267"/>
                </a:lnTo>
                <a:lnTo>
                  <a:pt x="100088" y="48399"/>
                </a:lnTo>
                <a:lnTo>
                  <a:pt x="99161" y="37531"/>
                </a:lnTo>
                <a:lnTo>
                  <a:pt x="96379" y="27957"/>
                </a:lnTo>
                <a:lnTo>
                  <a:pt x="91740" y="19676"/>
                </a:lnTo>
                <a:lnTo>
                  <a:pt x="86470" y="14008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7610309" y="5224894"/>
            <a:ext cx="85090" cy="95885"/>
          </a:xfrm>
          <a:custGeom>
            <a:avLst/>
            <a:gdLst/>
            <a:ahLst/>
            <a:cxnLst/>
            <a:rect l="l" t="t" r="r" b="b"/>
            <a:pathLst>
              <a:path w="85090" h="95885">
                <a:moveTo>
                  <a:pt x="53555" y="47612"/>
                </a:moveTo>
                <a:lnTo>
                  <a:pt x="30403" y="47612"/>
                </a:lnTo>
                <a:lnTo>
                  <a:pt x="32143" y="47955"/>
                </a:lnTo>
                <a:lnTo>
                  <a:pt x="35153" y="49301"/>
                </a:lnTo>
                <a:lnTo>
                  <a:pt x="66217" y="95542"/>
                </a:lnTo>
                <a:lnTo>
                  <a:pt x="84709" y="93992"/>
                </a:lnTo>
                <a:lnTo>
                  <a:pt x="53555" y="47612"/>
                </a:lnTo>
                <a:close/>
              </a:path>
              <a:path w="85090" h="95885">
                <a:moveTo>
                  <a:pt x="16776" y="0"/>
                </a:moveTo>
                <a:lnTo>
                  <a:pt x="0" y="0"/>
                </a:lnTo>
                <a:lnTo>
                  <a:pt x="0" y="94145"/>
                </a:lnTo>
                <a:lnTo>
                  <a:pt x="16776" y="94145"/>
                </a:lnTo>
                <a:lnTo>
                  <a:pt x="16776" y="47612"/>
                </a:lnTo>
                <a:lnTo>
                  <a:pt x="53555" y="47612"/>
                </a:lnTo>
                <a:lnTo>
                  <a:pt x="49580" y="41694"/>
                </a:lnTo>
                <a:lnTo>
                  <a:pt x="48539" y="40043"/>
                </a:lnTo>
                <a:lnTo>
                  <a:pt x="46812" y="38506"/>
                </a:lnTo>
                <a:lnTo>
                  <a:pt x="41935" y="35712"/>
                </a:lnTo>
                <a:lnTo>
                  <a:pt x="39166" y="34797"/>
                </a:lnTo>
                <a:lnTo>
                  <a:pt x="38388" y="34696"/>
                </a:lnTo>
                <a:lnTo>
                  <a:pt x="16776" y="34696"/>
                </a:lnTo>
                <a:lnTo>
                  <a:pt x="16776" y="0"/>
                </a:lnTo>
                <a:close/>
              </a:path>
              <a:path w="85090" h="95885">
                <a:moveTo>
                  <a:pt x="70561" y="0"/>
                </a:moveTo>
                <a:lnTo>
                  <a:pt x="50977" y="0"/>
                </a:lnTo>
                <a:lnTo>
                  <a:pt x="16776" y="34696"/>
                </a:lnTo>
                <a:lnTo>
                  <a:pt x="38388" y="34696"/>
                </a:lnTo>
                <a:lnTo>
                  <a:pt x="36055" y="34391"/>
                </a:lnTo>
                <a:lnTo>
                  <a:pt x="70561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7693507" y="5224894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19735" y="0"/>
                </a:moveTo>
                <a:lnTo>
                  <a:pt x="0" y="0"/>
                </a:lnTo>
                <a:lnTo>
                  <a:pt x="38239" y="51663"/>
                </a:lnTo>
                <a:lnTo>
                  <a:pt x="7150" y="94145"/>
                </a:lnTo>
                <a:lnTo>
                  <a:pt x="25488" y="94145"/>
                </a:lnTo>
                <a:lnTo>
                  <a:pt x="66575" y="39217"/>
                </a:lnTo>
                <a:lnTo>
                  <a:pt x="48031" y="39217"/>
                </a:lnTo>
                <a:lnTo>
                  <a:pt x="19735" y="0"/>
                </a:lnTo>
                <a:close/>
              </a:path>
              <a:path w="96520" h="94614">
                <a:moveTo>
                  <a:pt x="95910" y="0"/>
                </a:moveTo>
                <a:lnTo>
                  <a:pt x="76161" y="0"/>
                </a:lnTo>
                <a:lnTo>
                  <a:pt x="48031" y="39217"/>
                </a:lnTo>
                <a:lnTo>
                  <a:pt x="66575" y="39217"/>
                </a:lnTo>
                <a:lnTo>
                  <a:pt x="9591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7794396" y="5224894"/>
            <a:ext cx="100330" cy="94615"/>
          </a:xfrm>
          <a:custGeom>
            <a:avLst/>
            <a:gdLst/>
            <a:ahLst/>
            <a:cxnLst/>
            <a:rect l="l" t="t" r="r" b="b"/>
            <a:pathLst>
              <a:path w="100329" h="94614">
                <a:moveTo>
                  <a:pt x="18034" y="0"/>
                </a:moveTo>
                <a:lnTo>
                  <a:pt x="0" y="0"/>
                </a:lnTo>
                <a:lnTo>
                  <a:pt x="0" y="94145"/>
                </a:lnTo>
                <a:lnTo>
                  <a:pt x="16637" y="94145"/>
                </a:lnTo>
                <a:lnTo>
                  <a:pt x="16637" y="23495"/>
                </a:lnTo>
                <a:lnTo>
                  <a:pt x="34818" y="23495"/>
                </a:lnTo>
                <a:lnTo>
                  <a:pt x="18034" y="0"/>
                </a:lnTo>
                <a:close/>
              </a:path>
              <a:path w="100329" h="94614">
                <a:moveTo>
                  <a:pt x="100266" y="23495"/>
                </a:moveTo>
                <a:lnTo>
                  <a:pt x="83629" y="23495"/>
                </a:lnTo>
                <a:lnTo>
                  <a:pt x="83629" y="94145"/>
                </a:lnTo>
                <a:lnTo>
                  <a:pt x="100266" y="94145"/>
                </a:lnTo>
                <a:lnTo>
                  <a:pt x="100266" y="23495"/>
                </a:lnTo>
                <a:close/>
              </a:path>
              <a:path w="100329" h="94614">
                <a:moveTo>
                  <a:pt x="34818" y="23495"/>
                </a:moveTo>
                <a:lnTo>
                  <a:pt x="16637" y="23495"/>
                </a:lnTo>
                <a:lnTo>
                  <a:pt x="45707" y="65354"/>
                </a:lnTo>
                <a:lnTo>
                  <a:pt x="54711" y="65354"/>
                </a:lnTo>
                <a:lnTo>
                  <a:pt x="68898" y="44818"/>
                </a:lnTo>
                <a:lnTo>
                  <a:pt x="50050" y="44818"/>
                </a:lnTo>
                <a:lnTo>
                  <a:pt x="34818" y="23495"/>
                </a:lnTo>
                <a:close/>
              </a:path>
              <a:path w="100329" h="94614">
                <a:moveTo>
                  <a:pt x="100266" y="0"/>
                </a:moveTo>
                <a:lnTo>
                  <a:pt x="81915" y="0"/>
                </a:lnTo>
                <a:lnTo>
                  <a:pt x="50050" y="44818"/>
                </a:lnTo>
                <a:lnTo>
                  <a:pt x="68898" y="44818"/>
                </a:lnTo>
                <a:lnTo>
                  <a:pt x="83629" y="23495"/>
                </a:lnTo>
                <a:lnTo>
                  <a:pt x="100266" y="23495"/>
                </a:lnTo>
                <a:lnTo>
                  <a:pt x="100266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7908467" y="522489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3"/>
                </a:lnTo>
                <a:lnTo>
                  <a:pt x="16789" y="34543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7980667" y="5224894"/>
            <a:ext cx="84455" cy="94615"/>
          </a:xfrm>
          <a:custGeom>
            <a:avLst/>
            <a:gdLst/>
            <a:ahLst/>
            <a:cxnLst/>
            <a:rect l="l" t="t" r="r" b="b"/>
            <a:pathLst>
              <a:path w="84454" h="94614">
                <a:moveTo>
                  <a:pt x="24257" y="47612"/>
                </a:moveTo>
                <a:lnTo>
                  <a:pt x="7467" y="47612"/>
                </a:lnTo>
                <a:lnTo>
                  <a:pt x="7467" y="94145"/>
                </a:lnTo>
                <a:lnTo>
                  <a:pt x="24257" y="94145"/>
                </a:lnTo>
                <a:lnTo>
                  <a:pt x="24257" y="47612"/>
                </a:lnTo>
                <a:close/>
              </a:path>
              <a:path w="84454" h="94614">
                <a:moveTo>
                  <a:pt x="83947" y="0"/>
                </a:moveTo>
                <a:lnTo>
                  <a:pt x="67310" y="0"/>
                </a:lnTo>
                <a:lnTo>
                  <a:pt x="67310" y="34544"/>
                </a:lnTo>
                <a:lnTo>
                  <a:pt x="0" y="34544"/>
                </a:lnTo>
                <a:lnTo>
                  <a:pt x="0" y="47612"/>
                </a:lnTo>
                <a:lnTo>
                  <a:pt x="67310" y="47612"/>
                </a:lnTo>
                <a:lnTo>
                  <a:pt x="67310" y="94145"/>
                </a:lnTo>
                <a:lnTo>
                  <a:pt x="83947" y="94145"/>
                </a:lnTo>
                <a:lnTo>
                  <a:pt x="83947" y="0"/>
                </a:lnTo>
                <a:close/>
              </a:path>
              <a:path w="84454" h="94614">
                <a:moveTo>
                  <a:pt x="24257" y="0"/>
                </a:moveTo>
                <a:lnTo>
                  <a:pt x="7467" y="0"/>
                </a:lnTo>
                <a:lnTo>
                  <a:pt x="7467" y="34544"/>
                </a:lnTo>
                <a:lnTo>
                  <a:pt x="24257" y="34544"/>
                </a:lnTo>
                <a:lnTo>
                  <a:pt x="2425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8109172" y="5238127"/>
            <a:ext cx="0" cy="81280"/>
          </a:xfrm>
          <a:custGeom>
            <a:avLst/>
            <a:gdLst/>
            <a:ahLst/>
            <a:cxnLst/>
            <a:rect l="l" t="t" r="r" b="b"/>
            <a:pathLst>
              <a:path w="0" h="81279">
                <a:moveTo>
                  <a:pt x="0" y="0"/>
                </a:moveTo>
                <a:lnTo>
                  <a:pt x="0" y="80924"/>
                </a:lnTo>
              </a:path>
            </a:pathLst>
          </a:custGeom>
          <a:ln w="16624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8070545" y="5231510"/>
            <a:ext cx="77470" cy="0"/>
          </a:xfrm>
          <a:custGeom>
            <a:avLst/>
            <a:gdLst/>
            <a:ahLst/>
            <a:cxnLst/>
            <a:rect l="l" t="t" r="r" b="b"/>
            <a:pathLst>
              <a:path w="77470" h="0">
                <a:moveTo>
                  <a:pt x="0" y="0"/>
                </a:moveTo>
                <a:lnTo>
                  <a:pt x="77254" y="0"/>
                </a:lnTo>
              </a:path>
            </a:pathLst>
          </a:custGeom>
          <a:ln w="13233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8152777" y="5224894"/>
            <a:ext cx="105410" cy="94615"/>
          </a:xfrm>
          <a:custGeom>
            <a:avLst/>
            <a:gdLst/>
            <a:ahLst/>
            <a:cxnLst/>
            <a:rect l="l" t="t" r="r" b="b"/>
            <a:pathLst>
              <a:path w="105409" h="94614">
                <a:moveTo>
                  <a:pt x="105397" y="0"/>
                </a:moveTo>
                <a:lnTo>
                  <a:pt x="88760" y="0"/>
                </a:lnTo>
                <a:lnTo>
                  <a:pt x="88760" y="94145"/>
                </a:lnTo>
                <a:lnTo>
                  <a:pt x="105397" y="94145"/>
                </a:lnTo>
                <a:lnTo>
                  <a:pt x="105397" y="0"/>
                </a:lnTo>
                <a:close/>
              </a:path>
              <a:path w="105409" h="94614">
                <a:moveTo>
                  <a:pt x="16636" y="0"/>
                </a:moveTo>
                <a:lnTo>
                  <a:pt x="0" y="0"/>
                </a:lnTo>
                <a:lnTo>
                  <a:pt x="0" y="94145"/>
                </a:lnTo>
                <a:lnTo>
                  <a:pt x="40576" y="94145"/>
                </a:lnTo>
                <a:lnTo>
                  <a:pt x="49106" y="93566"/>
                </a:lnTo>
                <a:lnTo>
                  <a:pt x="56521" y="91830"/>
                </a:lnTo>
                <a:lnTo>
                  <a:pt x="62822" y="88937"/>
                </a:lnTo>
                <a:lnTo>
                  <a:pt x="68008" y="84886"/>
                </a:lnTo>
                <a:lnTo>
                  <a:pt x="71810" y="81076"/>
                </a:lnTo>
                <a:lnTo>
                  <a:pt x="16636" y="81076"/>
                </a:lnTo>
                <a:lnTo>
                  <a:pt x="16636" y="47612"/>
                </a:lnTo>
                <a:lnTo>
                  <a:pt x="72147" y="47612"/>
                </a:lnTo>
                <a:lnTo>
                  <a:pt x="68478" y="43802"/>
                </a:lnTo>
                <a:lnTo>
                  <a:pt x="63455" y="39751"/>
                </a:lnTo>
                <a:lnTo>
                  <a:pt x="57340" y="36858"/>
                </a:lnTo>
                <a:lnTo>
                  <a:pt x="50129" y="35122"/>
                </a:lnTo>
                <a:lnTo>
                  <a:pt x="41821" y="34543"/>
                </a:lnTo>
                <a:lnTo>
                  <a:pt x="16636" y="34543"/>
                </a:lnTo>
                <a:lnTo>
                  <a:pt x="16636" y="0"/>
                </a:lnTo>
                <a:close/>
              </a:path>
              <a:path w="105409" h="94614">
                <a:moveTo>
                  <a:pt x="72147" y="47612"/>
                </a:moveTo>
                <a:lnTo>
                  <a:pt x="46481" y="47612"/>
                </a:lnTo>
                <a:lnTo>
                  <a:pt x="51612" y="49301"/>
                </a:lnTo>
                <a:lnTo>
                  <a:pt x="58445" y="56045"/>
                </a:lnTo>
                <a:lnTo>
                  <a:pt x="60210" y="59753"/>
                </a:lnTo>
                <a:lnTo>
                  <a:pt x="60312" y="68414"/>
                </a:lnTo>
                <a:lnTo>
                  <a:pt x="58572" y="72262"/>
                </a:lnTo>
                <a:lnTo>
                  <a:pt x="51625" y="79311"/>
                </a:lnTo>
                <a:lnTo>
                  <a:pt x="46380" y="81076"/>
                </a:lnTo>
                <a:lnTo>
                  <a:pt x="71810" y="81076"/>
                </a:lnTo>
                <a:lnTo>
                  <a:pt x="74168" y="78714"/>
                </a:lnTo>
                <a:lnTo>
                  <a:pt x="77304" y="71945"/>
                </a:lnTo>
                <a:lnTo>
                  <a:pt x="77406" y="56743"/>
                </a:lnTo>
                <a:lnTo>
                  <a:pt x="74434" y="49987"/>
                </a:lnTo>
                <a:lnTo>
                  <a:pt x="72147" y="47612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8266430" y="5305666"/>
            <a:ext cx="22225" cy="20955"/>
          </a:xfrm>
          <a:custGeom>
            <a:avLst/>
            <a:gdLst/>
            <a:ahLst/>
            <a:cxnLst/>
            <a:rect l="l" t="t" r="r" b="b"/>
            <a:pathLst>
              <a:path w="22225" h="20954">
                <a:moveTo>
                  <a:pt x="21767" y="0"/>
                </a:moveTo>
                <a:lnTo>
                  <a:pt x="6845" y="0"/>
                </a:lnTo>
                <a:lnTo>
                  <a:pt x="0" y="20383"/>
                </a:lnTo>
                <a:lnTo>
                  <a:pt x="9791" y="20383"/>
                </a:lnTo>
                <a:lnTo>
                  <a:pt x="2176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8361565" y="5224894"/>
            <a:ext cx="76835" cy="94615"/>
          </a:xfrm>
          <a:custGeom>
            <a:avLst/>
            <a:gdLst/>
            <a:ahLst/>
            <a:cxnLst/>
            <a:rect l="l" t="t" r="r" b="b"/>
            <a:pathLst>
              <a:path w="76834" h="94614">
                <a:moveTo>
                  <a:pt x="76631" y="0"/>
                </a:moveTo>
                <a:lnTo>
                  <a:pt x="0" y="0"/>
                </a:lnTo>
                <a:lnTo>
                  <a:pt x="0" y="94145"/>
                </a:lnTo>
                <a:lnTo>
                  <a:pt x="16789" y="94145"/>
                </a:lnTo>
                <a:lnTo>
                  <a:pt x="16789" y="13220"/>
                </a:lnTo>
                <a:lnTo>
                  <a:pt x="76631" y="13220"/>
                </a:lnTo>
                <a:lnTo>
                  <a:pt x="76631" y="0"/>
                </a:lnTo>
                <a:close/>
              </a:path>
              <a:path w="76834" h="94614">
                <a:moveTo>
                  <a:pt x="76631" y="13220"/>
                </a:moveTo>
                <a:lnTo>
                  <a:pt x="59994" y="13220"/>
                </a:lnTo>
                <a:lnTo>
                  <a:pt x="59994" y="94145"/>
                </a:lnTo>
                <a:lnTo>
                  <a:pt x="76631" y="94145"/>
                </a:lnTo>
                <a:lnTo>
                  <a:pt x="76631" y="1322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8452675" y="5224894"/>
            <a:ext cx="73025" cy="94615"/>
          </a:xfrm>
          <a:custGeom>
            <a:avLst/>
            <a:gdLst/>
            <a:ahLst/>
            <a:cxnLst/>
            <a:rect l="l" t="t" r="r" b="b"/>
            <a:pathLst>
              <a:path w="73025" h="94614">
                <a:moveTo>
                  <a:pt x="38239" y="0"/>
                </a:moveTo>
                <a:lnTo>
                  <a:pt x="0" y="0"/>
                </a:lnTo>
                <a:lnTo>
                  <a:pt x="0" y="94145"/>
                </a:lnTo>
                <a:lnTo>
                  <a:pt x="16636" y="94145"/>
                </a:lnTo>
                <a:lnTo>
                  <a:pt x="16636" y="52908"/>
                </a:lnTo>
                <a:lnTo>
                  <a:pt x="52184" y="52908"/>
                </a:lnTo>
                <a:lnTo>
                  <a:pt x="60083" y="50393"/>
                </a:lnTo>
                <a:lnTo>
                  <a:pt x="70345" y="40335"/>
                </a:lnTo>
                <a:lnTo>
                  <a:pt x="70537" y="39839"/>
                </a:lnTo>
                <a:lnTo>
                  <a:pt x="16636" y="39839"/>
                </a:lnTo>
                <a:lnTo>
                  <a:pt x="16636" y="13233"/>
                </a:lnTo>
                <a:lnTo>
                  <a:pt x="70788" y="13233"/>
                </a:lnTo>
                <a:lnTo>
                  <a:pt x="69824" y="11277"/>
                </a:lnTo>
                <a:lnTo>
                  <a:pt x="63665" y="6769"/>
                </a:lnTo>
                <a:lnTo>
                  <a:pt x="58604" y="3809"/>
                </a:lnTo>
                <a:lnTo>
                  <a:pt x="52681" y="1693"/>
                </a:lnTo>
                <a:lnTo>
                  <a:pt x="45893" y="423"/>
                </a:lnTo>
                <a:lnTo>
                  <a:pt x="38239" y="0"/>
                </a:lnTo>
                <a:close/>
              </a:path>
              <a:path w="73025" h="94614">
                <a:moveTo>
                  <a:pt x="70788" y="13233"/>
                </a:moveTo>
                <a:lnTo>
                  <a:pt x="45084" y="13233"/>
                </a:lnTo>
                <a:lnTo>
                  <a:pt x="49491" y="14655"/>
                </a:lnTo>
                <a:lnTo>
                  <a:pt x="55295" y="20358"/>
                </a:lnTo>
                <a:lnTo>
                  <a:pt x="56743" y="23494"/>
                </a:lnTo>
                <a:lnTo>
                  <a:pt x="56743" y="30137"/>
                </a:lnTo>
                <a:lnTo>
                  <a:pt x="55397" y="33096"/>
                </a:lnTo>
                <a:lnTo>
                  <a:pt x="49999" y="38493"/>
                </a:lnTo>
                <a:lnTo>
                  <a:pt x="46012" y="39839"/>
                </a:lnTo>
                <a:lnTo>
                  <a:pt x="70537" y="39839"/>
                </a:lnTo>
                <a:lnTo>
                  <a:pt x="72910" y="33718"/>
                </a:lnTo>
                <a:lnTo>
                  <a:pt x="72910" y="17538"/>
                </a:lnTo>
                <a:lnTo>
                  <a:pt x="70788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8532279" y="522489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3"/>
                </a:lnTo>
                <a:lnTo>
                  <a:pt x="16789" y="34543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8603068" y="5224894"/>
            <a:ext cx="100965" cy="118110"/>
          </a:xfrm>
          <a:custGeom>
            <a:avLst/>
            <a:gdLst/>
            <a:ahLst/>
            <a:cxnLst/>
            <a:rect l="l" t="t" r="r" b="b"/>
            <a:pathLst>
              <a:path w="100965" h="118110">
                <a:moveTo>
                  <a:pt x="87833" y="0"/>
                </a:moveTo>
                <a:lnTo>
                  <a:pt x="24561" y="0"/>
                </a:lnTo>
                <a:lnTo>
                  <a:pt x="24561" y="13233"/>
                </a:lnTo>
                <a:lnTo>
                  <a:pt x="34569" y="13335"/>
                </a:lnTo>
                <a:lnTo>
                  <a:pt x="34353" y="13538"/>
                </a:lnTo>
                <a:lnTo>
                  <a:pt x="34150" y="13792"/>
                </a:lnTo>
                <a:lnTo>
                  <a:pt x="33947" y="14109"/>
                </a:lnTo>
                <a:lnTo>
                  <a:pt x="33578" y="14935"/>
                </a:lnTo>
                <a:lnTo>
                  <a:pt x="33210" y="15532"/>
                </a:lnTo>
                <a:lnTo>
                  <a:pt x="33108" y="15798"/>
                </a:lnTo>
                <a:lnTo>
                  <a:pt x="32956" y="16497"/>
                </a:lnTo>
                <a:lnTo>
                  <a:pt x="12903" y="81076"/>
                </a:lnTo>
                <a:lnTo>
                  <a:pt x="0" y="92024"/>
                </a:lnTo>
                <a:lnTo>
                  <a:pt x="165" y="92976"/>
                </a:lnTo>
                <a:lnTo>
                  <a:pt x="317" y="93421"/>
                </a:lnTo>
                <a:lnTo>
                  <a:pt x="469" y="94145"/>
                </a:lnTo>
                <a:lnTo>
                  <a:pt x="7150" y="117487"/>
                </a:lnTo>
                <a:lnTo>
                  <a:pt x="24409" y="116395"/>
                </a:lnTo>
                <a:lnTo>
                  <a:pt x="17716" y="94145"/>
                </a:lnTo>
                <a:lnTo>
                  <a:pt x="100266" y="94145"/>
                </a:lnTo>
                <a:lnTo>
                  <a:pt x="87833" y="81076"/>
                </a:lnTo>
                <a:lnTo>
                  <a:pt x="29845" y="81076"/>
                </a:lnTo>
                <a:lnTo>
                  <a:pt x="49123" y="16179"/>
                </a:lnTo>
                <a:lnTo>
                  <a:pt x="87833" y="13233"/>
                </a:lnTo>
                <a:lnTo>
                  <a:pt x="87833" y="0"/>
                </a:lnTo>
                <a:close/>
              </a:path>
              <a:path w="100965" h="118110">
                <a:moveTo>
                  <a:pt x="100266" y="94145"/>
                </a:moveTo>
                <a:lnTo>
                  <a:pt x="83019" y="94145"/>
                </a:lnTo>
                <a:lnTo>
                  <a:pt x="76327" y="116395"/>
                </a:lnTo>
                <a:lnTo>
                  <a:pt x="93586" y="117487"/>
                </a:lnTo>
                <a:lnTo>
                  <a:pt x="100266" y="94145"/>
                </a:lnTo>
                <a:close/>
              </a:path>
              <a:path w="100965" h="118110">
                <a:moveTo>
                  <a:pt x="87833" y="13233"/>
                </a:moveTo>
                <a:lnTo>
                  <a:pt x="71043" y="13233"/>
                </a:lnTo>
                <a:lnTo>
                  <a:pt x="71043" y="81076"/>
                </a:lnTo>
                <a:lnTo>
                  <a:pt x="87833" y="81076"/>
                </a:lnTo>
                <a:lnTo>
                  <a:pt x="87833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8702509" y="5223497"/>
            <a:ext cx="100330" cy="97155"/>
          </a:xfrm>
          <a:custGeom>
            <a:avLst/>
            <a:gdLst/>
            <a:ahLst/>
            <a:cxnLst/>
            <a:rect l="l" t="t" r="r" b="b"/>
            <a:pathLst>
              <a:path w="100329" h="97154">
                <a:moveTo>
                  <a:pt x="50037" y="0"/>
                </a:moveTo>
                <a:lnTo>
                  <a:pt x="8377" y="19786"/>
                </a:lnTo>
                <a:lnTo>
                  <a:pt x="0" y="48399"/>
                </a:lnTo>
                <a:lnTo>
                  <a:pt x="0" y="48704"/>
                </a:lnTo>
                <a:lnTo>
                  <a:pt x="14985" y="84188"/>
                </a:lnTo>
                <a:lnTo>
                  <a:pt x="50190" y="96799"/>
                </a:lnTo>
                <a:lnTo>
                  <a:pt x="60022" y="96006"/>
                </a:lnTo>
                <a:lnTo>
                  <a:pt x="69154" y="93627"/>
                </a:lnTo>
                <a:lnTo>
                  <a:pt x="77586" y="89662"/>
                </a:lnTo>
                <a:lnTo>
                  <a:pt x="85318" y="84112"/>
                </a:lnTo>
                <a:lnTo>
                  <a:pt x="86258" y="83096"/>
                </a:lnTo>
                <a:lnTo>
                  <a:pt x="41388" y="83096"/>
                </a:lnTo>
                <a:lnTo>
                  <a:pt x="33641" y="80124"/>
                </a:lnTo>
                <a:lnTo>
                  <a:pt x="16763" y="48704"/>
                </a:lnTo>
                <a:lnTo>
                  <a:pt x="16611" y="48399"/>
                </a:lnTo>
                <a:lnTo>
                  <a:pt x="41173" y="14008"/>
                </a:lnTo>
                <a:lnTo>
                  <a:pt x="86470" y="14008"/>
                </a:lnTo>
                <a:lnTo>
                  <a:pt x="85242" y="12687"/>
                </a:lnTo>
                <a:lnTo>
                  <a:pt x="77476" y="7136"/>
                </a:lnTo>
                <a:lnTo>
                  <a:pt x="69020" y="3171"/>
                </a:lnTo>
                <a:lnTo>
                  <a:pt x="59874" y="792"/>
                </a:lnTo>
                <a:lnTo>
                  <a:pt x="50037" y="0"/>
                </a:lnTo>
                <a:close/>
              </a:path>
              <a:path w="100329" h="97154">
                <a:moveTo>
                  <a:pt x="86470" y="14008"/>
                </a:moveTo>
                <a:lnTo>
                  <a:pt x="58787" y="14008"/>
                </a:lnTo>
                <a:lnTo>
                  <a:pt x="66585" y="17068"/>
                </a:lnTo>
                <a:lnTo>
                  <a:pt x="73278" y="23190"/>
                </a:lnTo>
                <a:lnTo>
                  <a:pt x="77662" y="28228"/>
                </a:lnTo>
                <a:lnTo>
                  <a:pt x="80793" y="34161"/>
                </a:lnTo>
                <a:lnTo>
                  <a:pt x="82672" y="40987"/>
                </a:lnTo>
                <a:lnTo>
                  <a:pt x="83298" y="48704"/>
                </a:lnTo>
                <a:lnTo>
                  <a:pt x="82677" y="56481"/>
                </a:lnTo>
                <a:lnTo>
                  <a:pt x="59003" y="83096"/>
                </a:lnTo>
                <a:lnTo>
                  <a:pt x="86258" y="83096"/>
                </a:lnTo>
                <a:lnTo>
                  <a:pt x="91783" y="77122"/>
                </a:lnTo>
                <a:lnTo>
                  <a:pt x="96398" y="68841"/>
                </a:lnTo>
                <a:lnTo>
                  <a:pt x="99166" y="59267"/>
                </a:lnTo>
                <a:lnTo>
                  <a:pt x="100088" y="48399"/>
                </a:lnTo>
                <a:lnTo>
                  <a:pt x="99161" y="37531"/>
                </a:lnTo>
                <a:lnTo>
                  <a:pt x="96379" y="27957"/>
                </a:lnTo>
                <a:lnTo>
                  <a:pt x="91740" y="19676"/>
                </a:lnTo>
                <a:lnTo>
                  <a:pt x="86470" y="14008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8806078" y="5223954"/>
            <a:ext cx="88900" cy="96520"/>
          </a:xfrm>
          <a:custGeom>
            <a:avLst/>
            <a:gdLst/>
            <a:ahLst/>
            <a:cxnLst/>
            <a:rect l="l" t="t" r="r" b="b"/>
            <a:pathLst>
              <a:path w="88900" h="96520">
                <a:moveTo>
                  <a:pt x="50672" y="0"/>
                </a:moveTo>
                <a:lnTo>
                  <a:pt x="8701" y="19035"/>
                </a:lnTo>
                <a:lnTo>
                  <a:pt x="0" y="47929"/>
                </a:lnTo>
                <a:lnTo>
                  <a:pt x="962" y="59371"/>
                </a:lnTo>
                <a:lnTo>
                  <a:pt x="31707" y="93337"/>
                </a:lnTo>
                <a:lnTo>
                  <a:pt x="49898" y="96329"/>
                </a:lnTo>
                <a:lnTo>
                  <a:pt x="50723" y="96329"/>
                </a:lnTo>
                <a:lnTo>
                  <a:pt x="88147" y="83578"/>
                </a:lnTo>
                <a:lnTo>
                  <a:pt x="49898" y="83578"/>
                </a:lnTo>
                <a:lnTo>
                  <a:pt x="42749" y="82905"/>
                </a:lnTo>
                <a:lnTo>
                  <a:pt x="17259" y="47777"/>
                </a:lnTo>
                <a:lnTo>
                  <a:pt x="17850" y="40879"/>
                </a:lnTo>
                <a:lnTo>
                  <a:pt x="51295" y="13081"/>
                </a:lnTo>
                <a:lnTo>
                  <a:pt x="87932" y="13081"/>
                </a:lnTo>
                <a:lnTo>
                  <a:pt x="88607" y="12141"/>
                </a:lnTo>
                <a:lnTo>
                  <a:pt x="60343" y="764"/>
                </a:lnTo>
                <a:lnTo>
                  <a:pt x="58813" y="469"/>
                </a:lnTo>
                <a:lnTo>
                  <a:pt x="57175" y="266"/>
                </a:lnTo>
                <a:lnTo>
                  <a:pt x="55575" y="152"/>
                </a:lnTo>
                <a:lnTo>
                  <a:pt x="50672" y="0"/>
                </a:lnTo>
                <a:close/>
              </a:path>
              <a:path w="88900" h="96520">
                <a:moveTo>
                  <a:pt x="80987" y="72517"/>
                </a:moveTo>
                <a:lnTo>
                  <a:pt x="75183" y="76365"/>
                </a:lnTo>
                <a:lnTo>
                  <a:pt x="69659" y="79159"/>
                </a:lnTo>
                <a:lnTo>
                  <a:pt x="59194" y="82689"/>
                </a:lnTo>
                <a:lnTo>
                  <a:pt x="54355" y="83578"/>
                </a:lnTo>
                <a:lnTo>
                  <a:pt x="88147" y="83578"/>
                </a:lnTo>
                <a:lnTo>
                  <a:pt x="88912" y="82943"/>
                </a:lnTo>
                <a:lnTo>
                  <a:pt x="80987" y="72517"/>
                </a:lnTo>
                <a:close/>
              </a:path>
              <a:path w="88900" h="96520">
                <a:moveTo>
                  <a:pt x="87932" y="13081"/>
                </a:moveTo>
                <a:lnTo>
                  <a:pt x="55651" y="13081"/>
                </a:lnTo>
                <a:lnTo>
                  <a:pt x="60337" y="13881"/>
                </a:lnTo>
                <a:lnTo>
                  <a:pt x="70396" y="17094"/>
                </a:lnTo>
                <a:lnTo>
                  <a:pt x="75488" y="19659"/>
                </a:lnTo>
                <a:lnTo>
                  <a:pt x="80670" y="23190"/>
                </a:lnTo>
                <a:lnTo>
                  <a:pt x="87932" y="13081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8936119" y="5238127"/>
            <a:ext cx="0" cy="81280"/>
          </a:xfrm>
          <a:custGeom>
            <a:avLst/>
            <a:gdLst/>
            <a:ahLst/>
            <a:cxnLst/>
            <a:rect l="l" t="t" r="r" b="b"/>
            <a:pathLst>
              <a:path w="0" h="81279">
                <a:moveTo>
                  <a:pt x="0" y="0"/>
                </a:moveTo>
                <a:lnTo>
                  <a:pt x="0" y="80924"/>
                </a:lnTo>
              </a:path>
            </a:pathLst>
          </a:custGeom>
          <a:ln w="16624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8897493" y="5231510"/>
            <a:ext cx="77470" cy="0"/>
          </a:xfrm>
          <a:custGeom>
            <a:avLst/>
            <a:gdLst/>
            <a:ahLst/>
            <a:cxnLst/>
            <a:rect l="l" t="t" r="r" b="b"/>
            <a:pathLst>
              <a:path w="77470" h="0">
                <a:moveTo>
                  <a:pt x="0" y="0"/>
                </a:moveTo>
                <a:lnTo>
                  <a:pt x="77254" y="0"/>
                </a:lnTo>
              </a:path>
            </a:pathLst>
          </a:custGeom>
          <a:ln w="13233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8963228" y="5224894"/>
            <a:ext cx="97790" cy="94615"/>
          </a:xfrm>
          <a:custGeom>
            <a:avLst/>
            <a:gdLst/>
            <a:ahLst/>
            <a:cxnLst/>
            <a:rect l="l" t="t" r="r" b="b"/>
            <a:pathLst>
              <a:path w="97790" h="94614">
                <a:moveTo>
                  <a:pt x="34670" y="47612"/>
                </a:moveTo>
                <a:lnTo>
                  <a:pt x="18503" y="47612"/>
                </a:lnTo>
                <a:lnTo>
                  <a:pt x="0" y="94145"/>
                </a:lnTo>
                <a:lnTo>
                  <a:pt x="16636" y="94145"/>
                </a:lnTo>
                <a:lnTo>
                  <a:pt x="34670" y="47612"/>
                </a:lnTo>
                <a:close/>
              </a:path>
              <a:path w="97790" h="94614">
                <a:moveTo>
                  <a:pt x="65481" y="13373"/>
                </a:moveTo>
                <a:lnTo>
                  <a:pt x="48501" y="13373"/>
                </a:lnTo>
                <a:lnTo>
                  <a:pt x="56743" y="34543"/>
                </a:lnTo>
                <a:lnTo>
                  <a:pt x="8242" y="34543"/>
                </a:lnTo>
                <a:lnTo>
                  <a:pt x="8242" y="47612"/>
                </a:lnTo>
                <a:lnTo>
                  <a:pt x="61404" y="47612"/>
                </a:lnTo>
                <a:lnTo>
                  <a:pt x="79120" y="94145"/>
                </a:lnTo>
                <a:lnTo>
                  <a:pt x="97624" y="94145"/>
                </a:lnTo>
                <a:lnTo>
                  <a:pt x="65481" y="13373"/>
                </a:lnTo>
                <a:close/>
              </a:path>
              <a:path w="97790" h="94614">
                <a:moveTo>
                  <a:pt x="60159" y="0"/>
                </a:moveTo>
                <a:lnTo>
                  <a:pt x="37934" y="0"/>
                </a:lnTo>
                <a:lnTo>
                  <a:pt x="24104" y="34543"/>
                </a:lnTo>
                <a:lnTo>
                  <a:pt x="40106" y="34543"/>
                </a:lnTo>
                <a:lnTo>
                  <a:pt x="48501" y="13373"/>
                </a:lnTo>
                <a:lnTo>
                  <a:pt x="65481" y="13373"/>
                </a:lnTo>
                <a:lnTo>
                  <a:pt x="60159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9066948" y="5224894"/>
            <a:ext cx="85725" cy="94615"/>
          </a:xfrm>
          <a:custGeom>
            <a:avLst/>
            <a:gdLst/>
            <a:ahLst/>
            <a:cxnLst/>
            <a:rect l="l" t="t" r="r" b="b"/>
            <a:pathLst>
              <a:path w="85725" h="94614">
                <a:moveTo>
                  <a:pt x="54825" y="0"/>
                </a:moveTo>
                <a:lnTo>
                  <a:pt x="0" y="0"/>
                </a:lnTo>
                <a:lnTo>
                  <a:pt x="0" y="94145"/>
                </a:lnTo>
                <a:lnTo>
                  <a:pt x="64922" y="94145"/>
                </a:lnTo>
                <a:lnTo>
                  <a:pt x="72047" y="91059"/>
                </a:lnTo>
                <a:lnTo>
                  <a:pt x="80848" y="81076"/>
                </a:lnTo>
                <a:lnTo>
                  <a:pt x="16636" y="81076"/>
                </a:lnTo>
                <a:lnTo>
                  <a:pt x="16636" y="47612"/>
                </a:lnTo>
                <a:lnTo>
                  <a:pt x="80100" y="47612"/>
                </a:lnTo>
                <a:lnTo>
                  <a:pt x="75006" y="41427"/>
                </a:lnTo>
                <a:lnTo>
                  <a:pt x="69697" y="38430"/>
                </a:lnTo>
                <a:lnTo>
                  <a:pt x="62953" y="37185"/>
                </a:lnTo>
                <a:lnTo>
                  <a:pt x="65646" y="35217"/>
                </a:lnTo>
                <a:lnTo>
                  <a:pt x="66250" y="34544"/>
                </a:lnTo>
                <a:lnTo>
                  <a:pt x="16636" y="34544"/>
                </a:lnTo>
                <a:lnTo>
                  <a:pt x="16636" y="13233"/>
                </a:lnTo>
                <a:lnTo>
                  <a:pt x="70338" y="13233"/>
                </a:lnTo>
                <a:lnTo>
                  <a:pt x="69354" y="11023"/>
                </a:lnTo>
                <a:lnTo>
                  <a:pt x="60756" y="2209"/>
                </a:lnTo>
                <a:lnTo>
                  <a:pt x="54825" y="0"/>
                </a:lnTo>
                <a:close/>
              </a:path>
              <a:path w="85725" h="94614">
                <a:moveTo>
                  <a:pt x="80100" y="47612"/>
                </a:moveTo>
                <a:lnTo>
                  <a:pt x="56172" y="47612"/>
                </a:lnTo>
                <a:lnTo>
                  <a:pt x="60756" y="49250"/>
                </a:lnTo>
                <a:lnTo>
                  <a:pt x="67487" y="55791"/>
                </a:lnTo>
                <a:lnTo>
                  <a:pt x="69176" y="59499"/>
                </a:lnTo>
                <a:lnTo>
                  <a:pt x="69075" y="68414"/>
                </a:lnTo>
                <a:lnTo>
                  <a:pt x="67360" y="72263"/>
                </a:lnTo>
                <a:lnTo>
                  <a:pt x="60731" y="79311"/>
                </a:lnTo>
                <a:lnTo>
                  <a:pt x="56324" y="81076"/>
                </a:lnTo>
                <a:lnTo>
                  <a:pt x="80848" y="81076"/>
                </a:lnTo>
                <a:lnTo>
                  <a:pt x="82930" y="78714"/>
                </a:lnTo>
                <a:lnTo>
                  <a:pt x="85661" y="71691"/>
                </a:lnTo>
                <a:lnTo>
                  <a:pt x="85661" y="62014"/>
                </a:lnTo>
                <a:lnTo>
                  <a:pt x="85496" y="61163"/>
                </a:lnTo>
                <a:lnTo>
                  <a:pt x="84975" y="55867"/>
                </a:lnTo>
                <a:lnTo>
                  <a:pt x="82778" y="50863"/>
                </a:lnTo>
                <a:lnTo>
                  <a:pt x="80100" y="47612"/>
                </a:lnTo>
                <a:close/>
              </a:path>
              <a:path w="85725" h="94614">
                <a:moveTo>
                  <a:pt x="70338" y="13233"/>
                </a:moveTo>
                <a:lnTo>
                  <a:pt x="47777" y="13233"/>
                </a:lnTo>
                <a:lnTo>
                  <a:pt x="50914" y="14312"/>
                </a:lnTo>
                <a:lnTo>
                  <a:pt x="54952" y="18669"/>
                </a:lnTo>
                <a:lnTo>
                  <a:pt x="55968" y="21107"/>
                </a:lnTo>
                <a:lnTo>
                  <a:pt x="55854" y="26873"/>
                </a:lnTo>
                <a:lnTo>
                  <a:pt x="54775" y="29235"/>
                </a:lnTo>
                <a:lnTo>
                  <a:pt x="50622" y="33489"/>
                </a:lnTo>
                <a:lnTo>
                  <a:pt x="47561" y="34544"/>
                </a:lnTo>
                <a:lnTo>
                  <a:pt x="66250" y="34544"/>
                </a:lnTo>
                <a:lnTo>
                  <a:pt x="67665" y="32969"/>
                </a:lnTo>
                <a:lnTo>
                  <a:pt x="70370" y="27876"/>
                </a:lnTo>
                <a:lnTo>
                  <a:pt x="71196" y="25311"/>
                </a:lnTo>
                <a:lnTo>
                  <a:pt x="71513" y="22720"/>
                </a:lnTo>
                <a:lnTo>
                  <a:pt x="71513" y="15875"/>
                </a:lnTo>
                <a:lnTo>
                  <a:pt x="70338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9152991" y="5224894"/>
            <a:ext cx="78740" cy="95250"/>
          </a:xfrm>
          <a:custGeom>
            <a:avLst/>
            <a:gdLst/>
            <a:ahLst/>
            <a:cxnLst/>
            <a:rect l="l" t="t" r="r" b="b"/>
            <a:pathLst>
              <a:path w="78740" h="95250">
                <a:moveTo>
                  <a:pt x="42697" y="13233"/>
                </a:moveTo>
                <a:lnTo>
                  <a:pt x="26276" y="13233"/>
                </a:lnTo>
                <a:lnTo>
                  <a:pt x="25958" y="13334"/>
                </a:lnTo>
                <a:lnTo>
                  <a:pt x="24249" y="15354"/>
                </a:lnTo>
                <a:lnTo>
                  <a:pt x="24091" y="15557"/>
                </a:lnTo>
                <a:lnTo>
                  <a:pt x="0" y="94145"/>
                </a:lnTo>
                <a:lnTo>
                  <a:pt x="16941" y="95237"/>
                </a:lnTo>
                <a:lnTo>
                  <a:pt x="39954" y="16179"/>
                </a:lnTo>
                <a:lnTo>
                  <a:pt x="40173" y="15328"/>
                </a:lnTo>
                <a:lnTo>
                  <a:pt x="40631" y="14630"/>
                </a:lnTo>
                <a:lnTo>
                  <a:pt x="41948" y="13512"/>
                </a:lnTo>
                <a:lnTo>
                  <a:pt x="42697" y="13233"/>
                </a:lnTo>
                <a:close/>
              </a:path>
              <a:path w="78740" h="95250">
                <a:moveTo>
                  <a:pt x="78498" y="0"/>
                </a:moveTo>
                <a:lnTo>
                  <a:pt x="15544" y="0"/>
                </a:lnTo>
                <a:lnTo>
                  <a:pt x="15544" y="13233"/>
                </a:lnTo>
                <a:lnTo>
                  <a:pt x="61861" y="13233"/>
                </a:lnTo>
                <a:lnTo>
                  <a:pt x="61861" y="94145"/>
                </a:lnTo>
                <a:lnTo>
                  <a:pt x="78498" y="94145"/>
                </a:lnTo>
                <a:lnTo>
                  <a:pt x="78498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9237878" y="5224894"/>
            <a:ext cx="83820" cy="95885"/>
          </a:xfrm>
          <a:custGeom>
            <a:avLst/>
            <a:gdLst/>
            <a:ahLst/>
            <a:cxnLst/>
            <a:rect l="l" t="t" r="r" b="b"/>
            <a:pathLst>
              <a:path w="83820" h="95885">
                <a:moveTo>
                  <a:pt x="83324" y="0"/>
                </a:moveTo>
                <a:lnTo>
                  <a:pt x="33007" y="0"/>
                </a:lnTo>
                <a:lnTo>
                  <a:pt x="29667" y="482"/>
                </a:lnTo>
                <a:lnTo>
                  <a:pt x="11506" y="28117"/>
                </a:lnTo>
                <a:lnTo>
                  <a:pt x="13449" y="33019"/>
                </a:lnTo>
                <a:lnTo>
                  <a:pt x="21221" y="41833"/>
                </a:lnTo>
                <a:lnTo>
                  <a:pt x="26428" y="44449"/>
                </a:lnTo>
                <a:lnTo>
                  <a:pt x="32956" y="45288"/>
                </a:lnTo>
                <a:lnTo>
                  <a:pt x="31089" y="46113"/>
                </a:lnTo>
                <a:lnTo>
                  <a:pt x="7449" y="80416"/>
                </a:lnTo>
                <a:lnTo>
                  <a:pt x="0" y="92278"/>
                </a:lnTo>
                <a:lnTo>
                  <a:pt x="16484" y="95542"/>
                </a:lnTo>
                <a:lnTo>
                  <a:pt x="25014" y="82178"/>
                </a:lnTo>
                <a:lnTo>
                  <a:pt x="32105" y="71345"/>
                </a:lnTo>
                <a:lnTo>
                  <a:pt x="51308" y="47612"/>
                </a:lnTo>
                <a:lnTo>
                  <a:pt x="83324" y="47612"/>
                </a:lnTo>
                <a:lnTo>
                  <a:pt x="83324" y="34543"/>
                </a:lnTo>
                <a:lnTo>
                  <a:pt x="66535" y="34543"/>
                </a:lnTo>
                <a:lnTo>
                  <a:pt x="38087" y="34391"/>
                </a:lnTo>
                <a:lnTo>
                  <a:pt x="34518" y="33324"/>
                </a:lnTo>
                <a:lnTo>
                  <a:pt x="29540" y="29070"/>
                </a:lnTo>
                <a:lnTo>
                  <a:pt x="28244" y="26708"/>
                </a:lnTo>
                <a:lnTo>
                  <a:pt x="28244" y="20688"/>
                </a:lnTo>
                <a:lnTo>
                  <a:pt x="29438" y="18414"/>
                </a:lnTo>
                <a:lnTo>
                  <a:pt x="33997" y="14262"/>
                </a:lnTo>
                <a:lnTo>
                  <a:pt x="37261" y="13220"/>
                </a:lnTo>
                <a:lnTo>
                  <a:pt x="83324" y="13220"/>
                </a:lnTo>
                <a:lnTo>
                  <a:pt x="83324" y="0"/>
                </a:lnTo>
                <a:close/>
              </a:path>
              <a:path w="83820" h="95885">
                <a:moveTo>
                  <a:pt x="83324" y="47612"/>
                </a:moveTo>
                <a:lnTo>
                  <a:pt x="66535" y="47612"/>
                </a:lnTo>
                <a:lnTo>
                  <a:pt x="66535" y="94145"/>
                </a:lnTo>
                <a:lnTo>
                  <a:pt x="83324" y="94145"/>
                </a:lnTo>
                <a:lnTo>
                  <a:pt x="83324" y="47612"/>
                </a:lnTo>
                <a:close/>
              </a:path>
              <a:path w="83820" h="95885">
                <a:moveTo>
                  <a:pt x="83324" y="13220"/>
                </a:moveTo>
                <a:lnTo>
                  <a:pt x="66535" y="13220"/>
                </a:lnTo>
                <a:lnTo>
                  <a:pt x="66535" y="34543"/>
                </a:lnTo>
                <a:lnTo>
                  <a:pt x="83324" y="34543"/>
                </a:lnTo>
                <a:lnTo>
                  <a:pt x="83324" y="1322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9334677" y="522489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3"/>
                </a:lnTo>
                <a:lnTo>
                  <a:pt x="16789" y="34543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9412401" y="5224894"/>
            <a:ext cx="100330" cy="94615"/>
          </a:xfrm>
          <a:custGeom>
            <a:avLst/>
            <a:gdLst/>
            <a:ahLst/>
            <a:cxnLst/>
            <a:rect l="l" t="t" r="r" b="b"/>
            <a:pathLst>
              <a:path w="100329" h="94614">
                <a:moveTo>
                  <a:pt x="18034" y="0"/>
                </a:moveTo>
                <a:lnTo>
                  <a:pt x="0" y="0"/>
                </a:lnTo>
                <a:lnTo>
                  <a:pt x="0" y="94145"/>
                </a:lnTo>
                <a:lnTo>
                  <a:pt x="16637" y="94145"/>
                </a:lnTo>
                <a:lnTo>
                  <a:pt x="16637" y="23495"/>
                </a:lnTo>
                <a:lnTo>
                  <a:pt x="34818" y="23495"/>
                </a:lnTo>
                <a:lnTo>
                  <a:pt x="18034" y="0"/>
                </a:lnTo>
                <a:close/>
              </a:path>
              <a:path w="100329" h="94614">
                <a:moveTo>
                  <a:pt x="100266" y="23495"/>
                </a:moveTo>
                <a:lnTo>
                  <a:pt x="83629" y="23495"/>
                </a:lnTo>
                <a:lnTo>
                  <a:pt x="83629" y="94145"/>
                </a:lnTo>
                <a:lnTo>
                  <a:pt x="100266" y="94145"/>
                </a:lnTo>
                <a:lnTo>
                  <a:pt x="100266" y="23495"/>
                </a:lnTo>
                <a:close/>
              </a:path>
              <a:path w="100329" h="94614">
                <a:moveTo>
                  <a:pt x="34818" y="23495"/>
                </a:moveTo>
                <a:lnTo>
                  <a:pt x="16637" y="23495"/>
                </a:lnTo>
                <a:lnTo>
                  <a:pt x="45707" y="65354"/>
                </a:lnTo>
                <a:lnTo>
                  <a:pt x="54724" y="65354"/>
                </a:lnTo>
                <a:lnTo>
                  <a:pt x="68905" y="44818"/>
                </a:lnTo>
                <a:lnTo>
                  <a:pt x="50050" y="44818"/>
                </a:lnTo>
                <a:lnTo>
                  <a:pt x="34818" y="23495"/>
                </a:lnTo>
                <a:close/>
              </a:path>
              <a:path w="100329" h="94614">
                <a:moveTo>
                  <a:pt x="100266" y="0"/>
                </a:moveTo>
                <a:lnTo>
                  <a:pt x="81927" y="0"/>
                </a:lnTo>
                <a:lnTo>
                  <a:pt x="50050" y="44818"/>
                </a:lnTo>
                <a:lnTo>
                  <a:pt x="68905" y="44818"/>
                </a:lnTo>
                <a:lnTo>
                  <a:pt x="83629" y="23495"/>
                </a:lnTo>
                <a:lnTo>
                  <a:pt x="100266" y="23495"/>
                </a:lnTo>
                <a:lnTo>
                  <a:pt x="100266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9526613" y="5224894"/>
            <a:ext cx="105410" cy="94615"/>
          </a:xfrm>
          <a:custGeom>
            <a:avLst/>
            <a:gdLst/>
            <a:ahLst/>
            <a:cxnLst/>
            <a:rect l="l" t="t" r="r" b="b"/>
            <a:pathLst>
              <a:path w="105409" h="94614">
                <a:moveTo>
                  <a:pt x="105397" y="0"/>
                </a:moveTo>
                <a:lnTo>
                  <a:pt x="88760" y="0"/>
                </a:lnTo>
                <a:lnTo>
                  <a:pt x="88760" y="94145"/>
                </a:lnTo>
                <a:lnTo>
                  <a:pt x="105397" y="94145"/>
                </a:lnTo>
                <a:lnTo>
                  <a:pt x="105397" y="0"/>
                </a:lnTo>
                <a:close/>
              </a:path>
              <a:path w="105409" h="94614">
                <a:moveTo>
                  <a:pt x="16637" y="0"/>
                </a:moveTo>
                <a:lnTo>
                  <a:pt x="0" y="0"/>
                </a:lnTo>
                <a:lnTo>
                  <a:pt x="0" y="94145"/>
                </a:lnTo>
                <a:lnTo>
                  <a:pt x="40576" y="94145"/>
                </a:lnTo>
                <a:lnTo>
                  <a:pt x="49106" y="93566"/>
                </a:lnTo>
                <a:lnTo>
                  <a:pt x="56521" y="91830"/>
                </a:lnTo>
                <a:lnTo>
                  <a:pt x="62822" y="88937"/>
                </a:lnTo>
                <a:lnTo>
                  <a:pt x="68008" y="84886"/>
                </a:lnTo>
                <a:lnTo>
                  <a:pt x="71810" y="81076"/>
                </a:lnTo>
                <a:lnTo>
                  <a:pt x="16637" y="81076"/>
                </a:lnTo>
                <a:lnTo>
                  <a:pt x="16637" y="47612"/>
                </a:lnTo>
                <a:lnTo>
                  <a:pt x="72142" y="47612"/>
                </a:lnTo>
                <a:lnTo>
                  <a:pt x="68465" y="43802"/>
                </a:lnTo>
                <a:lnTo>
                  <a:pt x="63450" y="39751"/>
                </a:lnTo>
                <a:lnTo>
                  <a:pt x="57338" y="36858"/>
                </a:lnTo>
                <a:lnTo>
                  <a:pt x="50129" y="35122"/>
                </a:lnTo>
                <a:lnTo>
                  <a:pt x="41821" y="34543"/>
                </a:lnTo>
                <a:lnTo>
                  <a:pt x="16637" y="34543"/>
                </a:lnTo>
                <a:lnTo>
                  <a:pt x="16637" y="0"/>
                </a:lnTo>
                <a:close/>
              </a:path>
              <a:path w="105409" h="94614">
                <a:moveTo>
                  <a:pt x="72142" y="47612"/>
                </a:moveTo>
                <a:lnTo>
                  <a:pt x="46469" y="47612"/>
                </a:lnTo>
                <a:lnTo>
                  <a:pt x="51612" y="49301"/>
                </a:lnTo>
                <a:lnTo>
                  <a:pt x="58445" y="56045"/>
                </a:lnTo>
                <a:lnTo>
                  <a:pt x="60210" y="59753"/>
                </a:lnTo>
                <a:lnTo>
                  <a:pt x="60312" y="68414"/>
                </a:lnTo>
                <a:lnTo>
                  <a:pt x="58572" y="72262"/>
                </a:lnTo>
                <a:lnTo>
                  <a:pt x="51625" y="79311"/>
                </a:lnTo>
                <a:lnTo>
                  <a:pt x="46380" y="81076"/>
                </a:lnTo>
                <a:lnTo>
                  <a:pt x="71810" y="81076"/>
                </a:lnTo>
                <a:lnTo>
                  <a:pt x="74168" y="78714"/>
                </a:lnTo>
                <a:lnTo>
                  <a:pt x="77304" y="71945"/>
                </a:lnTo>
                <a:lnTo>
                  <a:pt x="77406" y="56743"/>
                </a:lnTo>
                <a:lnTo>
                  <a:pt x="74434" y="49987"/>
                </a:lnTo>
                <a:lnTo>
                  <a:pt x="72142" y="47612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9646031" y="522489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3"/>
                </a:lnTo>
                <a:lnTo>
                  <a:pt x="16789" y="34543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7409065" y="5409704"/>
            <a:ext cx="76835" cy="94615"/>
          </a:xfrm>
          <a:custGeom>
            <a:avLst/>
            <a:gdLst/>
            <a:ahLst/>
            <a:cxnLst/>
            <a:rect l="l" t="t" r="r" b="b"/>
            <a:pathLst>
              <a:path w="76834" h="94614">
                <a:moveTo>
                  <a:pt x="76631" y="0"/>
                </a:moveTo>
                <a:lnTo>
                  <a:pt x="0" y="0"/>
                </a:lnTo>
                <a:lnTo>
                  <a:pt x="0" y="94145"/>
                </a:lnTo>
                <a:lnTo>
                  <a:pt x="16789" y="94145"/>
                </a:lnTo>
                <a:lnTo>
                  <a:pt x="16789" y="13220"/>
                </a:lnTo>
                <a:lnTo>
                  <a:pt x="76631" y="13220"/>
                </a:lnTo>
                <a:lnTo>
                  <a:pt x="76631" y="0"/>
                </a:lnTo>
                <a:close/>
              </a:path>
              <a:path w="76834" h="94614">
                <a:moveTo>
                  <a:pt x="76631" y="13220"/>
                </a:moveTo>
                <a:lnTo>
                  <a:pt x="59994" y="13220"/>
                </a:lnTo>
                <a:lnTo>
                  <a:pt x="59994" y="94145"/>
                </a:lnTo>
                <a:lnTo>
                  <a:pt x="76631" y="94145"/>
                </a:lnTo>
                <a:lnTo>
                  <a:pt x="76631" y="1322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7495020" y="5408295"/>
            <a:ext cx="100330" cy="97155"/>
          </a:xfrm>
          <a:custGeom>
            <a:avLst/>
            <a:gdLst/>
            <a:ahLst/>
            <a:cxnLst/>
            <a:rect l="l" t="t" r="r" b="b"/>
            <a:pathLst>
              <a:path w="100329" h="97154">
                <a:moveTo>
                  <a:pt x="50037" y="0"/>
                </a:moveTo>
                <a:lnTo>
                  <a:pt x="8377" y="19786"/>
                </a:lnTo>
                <a:lnTo>
                  <a:pt x="0" y="48399"/>
                </a:lnTo>
                <a:lnTo>
                  <a:pt x="0" y="48704"/>
                </a:lnTo>
                <a:lnTo>
                  <a:pt x="14985" y="84188"/>
                </a:lnTo>
                <a:lnTo>
                  <a:pt x="50190" y="96799"/>
                </a:lnTo>
                <a:lnTo>
                  <a:pt x="60022" y="96006"/>
                </a:lnTo>
                <a:lnTo>
                  <a:pt x="69154" y="93627"/>
                </a:lnTo>
                <a:lnTo>
                  <a:pt x="77586" y="89662"/>
                </a:lnTo>
                <a:lnTo>
                  <a:pt x="85318" y="84112"/>
                </a:lnTo>
                <a:lnTo>
                  <a:pt x="86258" y="83096"/>
                </a:lnTo>
                <a:lnTo>
                  <a:pt x="41388" y="83096"/>
                </a:lnTo>
                <a:lnTo>
                  <a:pt x="33641" y="80124"/>
                </a:lnTo>
                <a:lnTo>
                  <a:pt x="16763" y="48704"/>
                </a:lnTo>
                <a:lnTo>
                  <a:pt x="16611" y="48399"/>
                </a:lnTo>
                <a:lnTo>
                  <a:pt x="41173" y="14008"/>
                </a:lnTo>
                <a:lnTo>
                  <a:pt x="86470" y="14008"/>
                </a:lnTo>
                <a:lnTo>
                  <a:pt x="85242" y="12687"/>
                </a:lnTo>
                <a:lnTo>
                  <a:pt x="77476" y="7136"/>
                </a:lnTo>
                <a:lnTo>
                  <a:pt x="69020" y="3171"/>
                </a:lnTo>
                <a:lnTo>
                  <a:pt x="59874" y="792"/>
                </a:lnTo>
                <a:lnTo>
                  <a:pt x="50037" y="0"/>
                </a:lnTo>
                <a:close/>
              </a:path>
              <a:path w="100329" h="97154">
                <a:moveTo>
                  <a:pt x="86470" y="14008"/>
                </a:moveTo>
                <a:lnTo>
                  <a:pt x="58787" y="14008"/>
                </a:lnTo>
                <a:lnTo>
                  <a:pt x="66585" y="17068"/>
                </a:lnTo>
                <a:lnTo>
                  <a:pt x="73278" y="23190"/>
                </a:lnTo>
                <a:lnTo>
                  <a:pt x="77662" y="28228"/>
                </a:lnTo>
                <a:lnTo>
                  <a:pt x="80793" y="34161"/>
                </a:lnTo>
                <a:lnTo>
                  <a:pt x="82672" y="40987"/>
                </a:lnTo>
                <a:lnTo>
                  <a:pt x="83298" y="48704"/>
                </a:lnTo>
                <a:lnTo>
                  <a:pt x="82677" y="56481"/>
                </a:lnTo>
                <a:lnTo>
                  <a:pt x="59003" y="83096"/>
                </a:lnTo>
                <a:lnTo>
                  <a:pt x="86258" y="83096"/>
                </a:lnTo>
                <a:lnTo>
                  <a:pt x="91783" y="77122"/>
                </a:lnTo>
                <a:lnTo>
                  <a:pt x="96398" y="68841"/>
                </a:lnTo>
                <a:lnTo>
                  <a:pt x="99166" y="59267"/>
                </a:lnTo>
                <a:lnTo>
                  <a:pt x="100088" y="48399"/>
                </a:lnTo>
                <a:lnTo>
                  <a:pt x="99161" y="37531"/>
                </a:lnTo>
                <a:lnTo>
                  <a:pt x="96379" y="27957"/>
                </a:lnTo>
                <a:lnTo>
                  <a:pt x="91740" y="19676"/>
                </a:lnTo>
                <a:lnTo>
                  <a:pt x="86470" y="14008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7663040" y="5409704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19735" y="0"/>
                </a:moveTo>
                <a:lnTo>
                  <a:pt x="0" y="0"/>
                </a:lnTo>
                <a:lnTo>
                  <a:pt x="38239" y="51663"/>
                </a:lnTo>
                <a:lnTo>
                  <a:pt x="7150" y="94145"/>
                </a:lnTo>
                <a:lnTo>
                  <a:pt x="25488" y="94145"/>
                </a:lnTo>
                <a:lnTo>
                  <a:pt x="66575" y="39217"/>
                </a:lnTo>
                <a:lnTo>
                  <a:pt x="48031" y="39217"/>
                </a:lnTo>
                <a:lnTo>
                  <a:pt x="19735" y="0"/>
                </a:lnTo>
                <a:close/>
              </a:path>
              <a:path w="96520" h="94614">
                <a:moveTo>
                  <a:pt x="95910" y="0"/>
                </a:moveTo>
                <a:lnTo>
                  <a:pt x="76161" y="0"/>
                </a:lnTo>
                <a:lnTo>
                  <a:pt x="48031" y="39217"/>
                </a:lnTo>
                <a:lnTo>
                  <a:pt x="66575" y="39217"/>
                </a:lnTo>
                <a:lnTo>
                  <a:pt x="9591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7751127" y="5408764"/>
            <a:ext cx="88900" cy="96520"/>
          </a:xfrm>
          <a:custGeom>
            <a:avLst/>
            <a:gdLst/>
            <a:ahLst/>
            <a:cxnLst/>
            <a:rect l="l" t="t" r="r" b="b"/>
            <a:pathLst>
              <a:path w="88900" h="96520">
                <a:moveTo>
                  <a:pt x="50672" y="0"/>
                </a:moveTo>
                <a:lnTo>
                  <a:pt x="8701" y="19035"/>
                </a:lnTo>
                <a:lnTo>
                  <a:pt x="0" y="47929"/>
                </a:lnTo>
                <a:lnTo>
                  <a:pt x="962" y="59371"/>
                </a:lnTo>
                <a:lnTo>
                  <a:pt x="31707" y="93337"/>
                </a:lnTo>
                <a:lnTo>
                  <a:pt x="49898" y="96329"/>
                </a:lnTo>
                <a:lnTo>
                  <a:pt x="50723" y="96329"/>
                </a:lnTo>
                <a:lnTo>
                  <a:pt x="88147" y="83578"/>
                </a:lnTo>
                <a:lnTo>
                  <a:pt x="49898" y="83578"/>
                </a:lnTo>
                <a:lnTo>
                  <a:pt x="42749" y="82905"/>
                </a:lnTo>
                <a:lnTo>
                  <a:pt x="17259" y="47777"/>
                </a:lnTo>
                <a:lnTo>
                  <a:pt x="17850" y="40879"/>
                </a:lnTo>
                <a:lnTo>
                  <a:pt x="51295" y="13081"/>
                </a:lnTo>
                <a:lnTo>
                  <a:pt x="87932" y="13081"/>
                </a:lnTo>
                <a:lnTo>
                  <a:pt x="88607" y="12141"/>
                </a:lnTo>
                <a:lnTo>
                  <a:pt x="60343" y="764"/>
                </a:lnTo>
                <a:lnTo>
                  <a:pt x="58813" y="469"/>
                </a:lnTo>
                <a:lnTo>
                  <a:pt x="57175" y="266"/>
                </a:lnTo>
                <a:lnTo>
                  <a:pt x="55575" y="152"/>
                </a:lnTo>
                <a:lnTo>
                  <a:pt x="50672" y="0"/>
                </a:lnTo>
                <a:close/>
              </a:path>
              <a:path w="88900" h="96520">
                <a:moveTo>
                  <a:pt x="80987" y="72517"/>
                </a:moveTo>
                <a:lnTo>
                  <a:pt x="75183" y="76365"/>
                </a:lnTo>
                <a:lnTo>
                  <a:pt x="69659" y="79159"/>
                </a:lnTo>
                <a:lnTo>
                  <a:pt x="59194" y="82689"/>
                </a:lnTo>
                <a:lnTo>
                  <a:pt x="54355" y="83578"/>
                </a:lnTo>
                <a:lnTo>
                  <a:pt x="88147" y="83578"/>
                </a:lnTo>
                <a:lnTo>
                  <a:pt x="88912" y="82943"/>
                </a:lnTo>
                <a:lnTo>
                  <a:pt x="80987" y="72517"/>
                </a:lnTo>
                <a:close/>
              </a:path>
              <a:path w="88900" h="96520">
                <a:moveTo>
                  <a:pt x="87932" y="13081"/>
                </a:moveTo>
                <a:lnTo>
                  <a:pt x="55651" y="13081"/>
                </a:lnTo>
                <a:lnTo>
                  <a:pt x="60337" y="13881"/>
                </a:lnTo>
                <a:lnTo>
                  <a:pt x="70396" y="17094"/>
                </a:lnTo>
                <a:lnTo>
                  <a:pt x="75488" y="19672"/>
                </a:lnTo>
                <a:lnTo>
                  <a:pt x="80670" y="23190"/>
                </a:lnTo>
                <a:lnTo>
                  <a:pt x="87932" y="13081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7846250" y="5409704"/>
            <a:ext cx="100330" cy="94615"/>
          </a:xfrm>
          <a:custGeom>
            <a:avLst/>
            <a:gdLst/>
            <a:ahLst/>
            <a:cxnLst/>
            <a:rect l="l" t="t" r="r" b="b"/>
            <a:pathLst>
              <a:path w="100329" h="94614">
                <a:moveTo>
                  <a:pt x="18034" y="0"/>
                </a:moveTo>
                <a:lnTo>
                  <a:pt x="0" y="0"/>
                </a:lnTo>
                <a:lnTo>
                  <a:pt x="0" y="94145"/>
                </a:lnTo>
                <a:lnTo>
                  <a:pt x="16637" y="94145"/>
                </a:lnTo>
                <a:lnTo>
                  <a:pt x="16637" y="23495"/>
                </a:lnTo>
                <a:lnTo>
                  <a:pt x="34818" y="23495"/>
                </a:lnTo>
                <a:lnTo>
                  <a:pt x="18034" y="0"/>
                </a:lnTo>
                <a:close/>
              </a:path>
              <a:path w="100329" h="94614">
                <a:moveTo>
                  <a:pt x="100266" y="23495"/>
                </a:moveTo>
                <a:lnTo>
                  <a:pt x="83629" y="23495"/>
                </a:lnTo>
                <a:lnTo>
                  <a:pt x="83629" y="94145"/>
                </a:lnTo>
                <a:lnTo>
                  <a:pt x="100266" y="94145"/>
                </a:lnTo>
                <a:lnTo>
                  <a:pt x="100266" y="23495"/>
                </a:lnTo>
                <a:close/>
              </a:path>
              <a:path w="100329" h="94614">
                <a:moveTo>
                  <a:pt x="34818" y="23495"/>
                </a:moveTo>
                <a:lnTo>
                  <a:pt x="16637" y="23495"/>
                </a:lnTo>
                <a:lnTo>
                  <a:pt x="45707" y="65354"/>
                </a:lnTo>
                <a:lnTo>
                  <a:pt x="54711" y="65354"/>
                </a:lnTo>
                <a:lnTo>
                  <a:pt x="68898" y="44818"/>
                </a:lnTo>
                <a:lnTo>
                  <a:pt x="50050" y="44818"/>
                </a:lnTo>
                <a:lnTo>
                  <a:pt x="34818" y="23495"/>
                </a:lnTo>
                <a:close/>
              </a:path>
              <a:path w="100329" h="94614">
                <a:moveTo>
                  <a:pt x="100266" y="0"/>
                </a:moveTo>
                <a:lnTo>
                  <a:pt x="81915" y="0"/>
                </a:lnTo>
                <a:lnTo>
                  <a:pt x="50050" y="44818"/>
                </a:lnTo>
                <a:lnTo>
                  <a:pt x="68898" y="44818"/>
                </a:lnTo>
                <a:lnTo>
                  <a:pt x="83629" y="23495"/>
                </a:lnTo>
                <a:lnTo>
                  <a:pt x="100266" y="23495"/>
                </a:lnTo>
                <a:lnTo>
                  <a:pt x="100266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7955254" y="5408295"/>
            <a:ext cx="100330" cy="97155"/>
          </a:xfrm>
          <a:custGeom>
            <a:avLst/>
            <a:gdLst/>
            <a:ahLst/>
            <a:cxnLst/>
            <a:rect l="l" t="t" r="r" b="b"/>
            <a:pathLst>
              <a:path w="100329" h="97154">
                <a:moveTo>
                  <a:pt x="50037" y="0"/>
                </a:moveTo>
                <a:lnTo>
                  <a:pt x="8377" y="19786"/>
                </a:lnTo>
                <a:lnTo>
                  <a:pt x="0" y="48399"/>
                </a:lnTo>
                <a:lnTo>
                  <a:pt x="0" y="48704"/>
                </a:lnTo>
                <a:lnTo>
                  <a:pt x="14985" y="84188"/>
                </a:lnTo>
                <a:lnTo>
                  <a:pt x="50190" y="96799"/>
                </a:lnTo>
                <a:lnTo>
                  <a:pt x="60022" y="96006"/>
                </a:lnTo>
                <a:lnTo>
                  <a:pt x="69154" y="93627"/>
                </a:lnTo>
                <a:lnTo>
                  <a:pt x="77586" y="89662"/>
                </a:lnTo>
                <a:lnTo>
                  <a:pt x="85318" y="84112"/>
                </a:lnTo>
                <a:lnTo>
                  <a:pt x="86258" y="83096"/>
                </a:lnTo>
                <a:lnTo>
                  <a:pt x="41388" y="83096"/>
                </a:lnTo>
                <a:lnTo>
                  <a:pt x="33641" y="80124"/>
                </a:lnTo>
                <a:lnTo>
                  <a:pt x="16763" y="48704"/>
                </a:lnTo>
                <a:lnTo>
                  <a:pt x="16611" y="48399"/>
                </a:lnTo>
                <a:lnTo>
                  <a:pt x="41173" y="14008"/>
                </a:lnTo>
                <a:lnTo>
                  <a:pt x="86470" y="14008"/>
                </a:lnTo>
                <a:lnTo>
                  <a:pt x="85242" y="12687"/>
                </a:lnTo>
                <a:lnTo>
                  <a:pt x="77476" y="7136"/>
                </a:lnTo>
                <a:lnTo>
                  <a:pt x="69020" y="3171"/>
                </a:lnTo>
                <a:lnTo>
                  <a:pt x="59874" y="792"/>
                </a:lnTo>
                <a:lnTo>
                  <a:pt x="50037" y="0"/>
                </a:lnTo>
                <a:close/>
              </a:path>
              <a:path w="100329" h="97154">
                <a:moveTo>
                  <a:pt x="86470" y="14008"/>
                </a:moveTo>
                <a:lnTo>
                  <a:pt x="58787" y="14008"/>
                </a:lnTo>
                <a:lnTo>
                  <a:pt x="66585" y="17068"/>
                </a:lnTo>
                <a:lnTo>
                  <a:pt x="73278" y="23190"/>
                </a:lnTo>
                <a:lnTo>
                  <a:pt x="77662" y="28228"/>
                </a:lnTo>
                <a:lnTo>
                  <a:pt x="80793" y="34161"/>
                </a:lnTo>
                <a:lnTo>
                  <a:pt x="82672" y="40987"/>
                </a:lnTo>
                <a:lnTo>
                  <a:pt x="83298" y="48704"/>
                </a:lnTo>
                <a:lnTo>
                  <a:pt x="82677" y="56481"/>
                </a:lnTo>
                <a:lnTo>
                  <a:pt x="59003" y="83096"/>
                </a:lnTo>
                <a:lnTo>
                  <a:pt x="86258" y="83096"/>
                </a:lnTo>
                <a:lnTo>
                  <a:pt x="91783" y="77122"/>
                </a:lnTo>
                <a:lnTo>
                  <a:pt x="96398" y="68841"/>
                </a:lnTo>
                <a:lnTo>
                  <a:pt x="99166" y="59267"/>
                </a:lnTo>
                <a:lnTo>
                  <a:pt x="100088" y="48399"/>
                </a:lnTo>
                <a:lnTo>
                  <a:pt x="99161" y="37531"/>
                </a:lnTo>
                <a:lnTo>
                  <a:pt x="96379" y="27957"/>
                </a:lnTo>
                <a:lnTo>
                  <a:pt x="91740" y="19676"/>
                </a:lnTo>
                <a:lnTo>
                  <a:pt x="86470" y="14008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8091113" y="5422925"/>
            <a:ext cx="0" cy="81280"/>
          </a:xfrm>
          <a:custGeom>
            <a:avLst/>
            <a:gdLst/>
            <a:ahLst/>
            <a:cxnLst/>
            <a:rect l="l" t="t" r="r" b="b"/>
            <a:pathLst>
              <a:path w="0" h="81279">
                <a:moveTo>
                  <a:pt x="0" y="0"/>
                </a:moveTo>
                <a:lnTo>
                  <a:pt x="0" y="80924"/>
                </a:lnTo>
              </a:path>
            </a:pathLst>
          </a:custGeom>
          <a:ln w="16624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8052486" y="5416308"/>
            <a:ext cx="77470" cy="0"/>
          </a:xfrm>
          <a:custGeom>
            <a:avLst/>
            <a:gdLst/>
            <a:ahLst/>
            <a:cxnLst/>
            <a:rect l="l" t="t" r="r" b="b"/>
            <a:pathLst>
              <a:path w="77470" h="0">
                <a:moveTo>
                  <a:pt x="0" y="0"/>
                </a:moveTo>
                <a:lnTo>
                  <a:pt x="77254" y="0"/>
                </a:lnTo>
              </a:path>
            </a:pathLst>
          </a:custGeom>
          <a:ln w="13233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8134629" y="5409704"/>
            <a:ext cx="73025" cy="94615"/>
          </a:xfrm>
          <a:custGeom>
            <a:avLst/>
            <a:gdLst/>
            <a:ahLst/>
            <a:cxnLst/>
            <a:rect l="l" t="t" r="r" b="b"/>
            <a:pathLst>
              <a:path w="73025" h="94614">
                <a:moveTo>
                  <a:pt x="38239" y="0"/>
                </a:moveTo>
                <a:lnTo>
                  <a:pt x="0" y="0"/>
                </a:lnTo>
                <a:lnTo>
                  <a:pt x="0" y="94145"/>
                </a:lnTo>
                <a:lnTo>
                  <a:pt x="16636" y="94145"/>
                </a:lnTo>
                <a:lnTo>
                  <a:pt x="16636" y="52908"/>
                </a:lnTo>
                <a:lnTo>
                  <a:pt x="52184" y="52908"/>
                </a:lnTo>
                <a:lnTo>
                  <a:pt x="60083" y="50393"/>
                </a:lnTo>
                <a:lnTo>
                  <a:pt x="70345" y="40335"/>
                </a:lnTo>
                <a:lnTo>
                  <a:pt x="70537" y="39839"/>
                </a:lnTo>
                <a:lnTo>
                  <a:pt x="16636" y="39839"/>
                </a:lnTo>
                <a:lnTo>
                  <a:pt x="16636" y="13233"/>
                </a:lnTo>
                <a:lnTo>
                  <a:pt x="70788" y="13233"/>
                </a:lnTo>
                <a:lnTo>
                  <a:pt x="69824" y="11277"/>
                </a:lnTo>
                <a:lnTo>
                  <a:pt x="63665" y="6769"/>
                </a:lnTo>
                <a:lnTo>
                  <a:pt x="58604" y="3809"/>
                </a:lnTo>
                <a:lnTo>
                  <a:pt x="52681" y="1693"/>
                </a:lnTo>
                <a:lnTo>
                  <a:pt x="45893" y="423"/>
                </a:lnTo>
                <a:lnTo>
                  <a:pt x="38239" y="0"/>
                </a:lnTo>
                <a:close/>
              </a:path>
              <a:path w="73025" h="94614">
                <a:moveTo>
                  <a:pt x="70788" y="13233"/>
                </a:moveTo>
                <a:lnTo>
                  <a:pt x="45084" y="13233"/>
                </a:lnTo>
                <a:lnTo>
                  <a:pt x="49491" y="14655"/>
                </a:lnTo>
                <a:lnTo>
                  <a:pt x="55295" y="20358"/>
                </a:lnTo>
                <a:lnTo>
                  <a:pt x="56743" y="23495"/>
                </a:lnTo>
                <a:lnTo>
                  <a:pt x="56743" y="30137"/>
                </a:lnTo>
                <a:lnTo>
                  <a:pt x="55397" y="33096"/>
                </a:lnTo>
                <a:lnTo>
                  <a:pt x="49999" y="38493"/>
                </a:lnTo>
                <a:lnTo>
                  <a:pt x="46012" y="39839"/>
                </a:lnTo>
                <a:lnTo>
                  <a:pt x="70537" y="39839"/>
                </a:lnTo>
                <a:lnTo>
                  <a:pt x="72910" y="33718"/>
                </a:lnTo>
                <a:lnTo>
                  <a:pt x="72910" y="17538"/>
                </a:lnTo>
                <a:lnTo>
                  <a:pt x="70788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8214232" y="540970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4"/>
                </a:lnTo>
                <a:lnTo>
                  <a:pt x="16789" y="34544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8286432" y="5409704"/>
            <a:ext cx="84455" cy="94615"/>
          </a:xfrm>
          <a:custGeom>
            <a:avLst/>
            <a:gdLst/>
            <a:ahLst/>
            <a:cxnLst/>
            <a:rect l="l" t="t" r="r" b="b"/>
            <a:pathLst>
              <a:path w="84454" h="94614">
                <a:moveTo>
                  <a:pt x="24257" y="47612"/>
                </a:moveTo>
                <a:lnTo>
                  <a:pt x="7467" y="47612"/>
                </a:lnTo>
                <a:lnTo>
                  <a:pt x="7467" y="94145"/>
                </a:lnTo>
                <a:lnTo>
                  <a:pt x="24257" y="94145"/>
                </a:lnTo>
                <a:lnTo>
                  <a:pt x="24257" y="47612"/>
                </a:lnTo>
                <a:close/>
              </a:path>
              <a:path w="84454" h="94614">
                <a:moveTo>
                  <a:pt x="83947" y="0"/>
                </a:moveTo>
                <a:lnTo>
                  <a:pt x="67310" y="0"/>
                </a:lnTo>
                <a:lnTo>
                  <a:pt x="67310" y="34544"/>
                </a:lnTo>
                <a:lnTo>
                  <a:pt x="0" y="34544"/>
                </a:lnTo>
                <a:lnTo>
                  <a:pt x="0" y="47612"/>
                </a:lnTo>
                <a:lnTo>
                  <a:pt x="67310" y="47612"/>
                </a:lnTo>
                <a:lnTo>
                  <a:pt x="67310" y="94145"/>
                </a:lnTo>
                <a:lnTo>
                  <a:pt x="83947" y="94145"/>
                </a:lnTo>
                <a:lnTo>
                  <a:pt x="83947" y="0"/>
                </a:lnTo>
                <a:close/>
              </a:path>
              <a:path w="84454" h="94614">
                <a:moveTo>
                  <a:pt x="24257" y="0"/>
                </a:moveTo>
                <a:lnTo>
                  <a:pt x="7467" y="0"/>
                </a:lnTo>
                <a:lnTo>
                  <a:pt x="7467" y="34544"/>
                </a:lnTo>
                <a:lnTo>
                  <a:pt x="24257" y="34544"/>
                </a:lnTo>
                <a:lnTo>
                  <a:pt x="2425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8384781" y="5409704"/>
            <a:ext cx="78105" cy="94615"/>
          </a:xfrm>
          <a:custGeom>
            <a:avLst/>
            <a:gdLst/>
            <a:ahLst/>
            <a:cxnLst/>
            <a:rect l="l" t="t" r="r" b="b"/>
            <a:pathLst>
              <a:path w="78104" h="94614">
                <a:moveTo>
                  <a:pt x="16624" y="0"/>
                </a:moveTo>
                <a:lnTo>
                  <a:pt x="0" y="0"/>
                </a:lnTo>
                <a:lnTo>
                  <a:pt x="0" y="94145"/>
                </a:lnTo>
                <a:lnTo>
                  <a:pt x="16624" y="94145"/>
                </a:lnTo>
                <a:lnTo>
                  <a:pt x="16624" y="68160"/>
                </a:lnTo>
                <a:lnTo>
                  <a:pt x="36389" y="46990"/>
                </a:lnTo>
                <a:lnTo>
                  <a:pt x="16624" y="46990"/>
                </a:lnTo>
                <a:lnTo>
                  <a:pt x="16624" y="0"/>
                </a:lnTo>
                <a:close/>
              </a:path>
              <a:path w="78104" h="94614">
                <a:moveTo>
                  <a:pt x="77876" y="20535"/>
                </a:moveTo>
                <a:lnTo>
                  <a:pt x="61086" y="20535"/>
                </a:lnTo>
                <a:lnTo>
                  <a:pt x="61086" y="94145"/>
                </a:lnTo>
                <a:lnTo>
                  <a:pt x="77876" y="94145"/>
                </a:lnTo>
                <a:lnTo>
                  <a:pt x="77876" y="20535"/>
                </a:lnTo>
                <a:close/>
              </a:path>
              <a:path w="78104" h="94614">
                <a:moveTo>
                  <a:pt x="77876" y="0"/>
                </a:moveTo>
                <a:lnTo>
                  <a:pt x="61086" y="0"/>
                </a:lnTo>
                <a:lnTo>
                  <a:pt x="16624" y="46990"/>
                </a:lnTo>
                <a:lnTo>
                  <a:pt x="36389" y="46990"/>
                </a:lnTo>
                <a:lnTo>
                  <a:pt x="61086" y="20535"/>
                </a:lnTo>
                <a:lnTo>
                  <a:pt x="77876" y="20535"/>
                </a:lnTo>
                <a:lnTo>
                  <a:pt x="77876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8472322" y="5408295"/>
            <a:ext cx="140335" cy="97155"/>
          </a:xfrm>
          <a:custGeom>
            <a:avLst/>
            <a:gdLst/>
            <a:ahLst/>
            <a:cxnLst/>
            <a:rect l="l" t="t" r="r" b="b"/>
            <a:pathLst>
              <a:path w="140334" h="97154">
                <a:moveTo>
                  <a:pt x="24244" y="1396"/>
                </a:moveTo>
                <a:lnTo>
                  <a:pt x="7467" y="1396"/>
                </a:lnTo>
                <a:lnTo>
                  <a:pt x="7467" y="35788"/>
                </a:lnTo>
                <a:lnTo>
                  <a:pt x="0" y="35788"/>
                </a:lnTo>
                <a:lnTo>
                  <a:pt x="0" y="49021"/>
                </a:lnTo>
                <a:lnTo>
                  <a:pt x="40106" y="49021"/>
                </a:lnTo>
                <a:lnTo>
                  <a:pt x="41168" y="59809"/>
                </a:lnTo>
                <a:lnTo>
                  <a:pt x="71450" y="93686"/>
                </a:lnTo>
                <a:lnTo>
                  <a:pt x="90309" y="96799"/>
                </a:lnTo>
                <a:lnTo>
                  <a:pt x="100142" y="96006"/>
                </a:lnTo>
                <a:lnTo>
                  <a:pt x="109275" y="93627"/>
                </a:lnTo>
                <a:lnTo>
                  <a:pt x="117711" y="89662"/>
                </a:lnTo>
                <a:lnTo>
                  <a:pt x="125450" y="84112"/>
                </a:lnTo>
                <a:lnTo>
                  <a:pt x="126389" y="83096"/>
                </a:lnTo>
                <a:lnTo>
                  <a:pt x="81508" y="83096"/>
                </a:lnTo>
                <a:lnTo>
                  <a:pt x="73761" y="80124"/>
                </a:lnTo>
                <a:lnTo>
                  <a:pt x="56895" y="48399"/>
                </a:lnTo>
                <a:lnTo>
                  <a:pt x="57522" y="40753"/>
                </a:lnTo>
                <a:lnTo>
                  <a:pt x="58855" y="35953"/>
                </a:lnTo>
                <a:lnTo>
                  <a:pt x="24244" y="35953"/>
                </a:lnTo>
                <a:lnTo>
                  <a:pt x="24244" y="1396"/>
                </a:lnTo>
                <a:close/>
              </a:path>
              <a:path w="140334" h="97154">
                <a:moveTo>
                  <a:pt x="24244" y="49021"/>
                </a:moveTo>
                <a:lnTo>
                  <a:pt x="7467" y="49021"/>
                </a:lnTo>
                <a:lnTo>
                  <a:pt x="7467" y="95554"/>
                </a:lnTo>
                <a:lnTo>
                  <a:pt x="24244" y="95554"/>
                </a:lnTo>
                <a:lnTo>
                  <a:pt x="24244" y="49021"/>
                </a:lnTo>
                <a:close/>
              </a:path>
              <a:path w="140334" h="97154">
                <a:moveTo>
                  <a:pt x="126601" y="14008"/>
                </a:moveTo>
                <a:lnTo>
                  <a:pt x="98907" y="14008"/>
                </a:lnTo>
                <a:lnTo>
                  <a:pt x="106718" y="17068"/>
                </a:lnTo>
                <a:lnTo>
                  <a:pt x="113398" y="23190"/>
                </a:lnTo>
                <a:lnTo>
                  <a:pt x="117782" y="28228"/>
                </a:lnTo>
                <a:lnTo>
                  <a:pt x="120913" y="34161"/>
                </a:lnTo>
                <a:lnTo>
                  <a:pt x="122792" y="40987"/>
                </a:lnTo>
                <a:lnTo>
                  <a:pt x="123393" y="48399"/>
                </a:lnTo>
                <a:lnTo>
                  <a:pt x="123393" y="49021"/>
                </a:lnTo>
                <a:lnTo>
                  <a:pt x="99225" y="83096"/>
                </a:lnTo>
                <a:lnTo>
                  <a:pt x="126389" y="83096"/>
                </a:lnTo>
                <a:lnTo>
                  <a:pt x="131908" y="77122"/>
                </a:lnTo>
                <a:lnTo>
                  <a:pt x="136520" y="68841"/>
                </a:lnTo>
                <a:lnTo>
                  <a:pt x="139286" y="59267"/>
                </a:lnTo>
                <a:lnTo>
                  <a:pt x="140207" y="48399"/>
                </a:lnTo>
                <a:lnTo>
                  <a:pt x="139281" y="37531"/>
                </a:lnTo>
                <a:lnTo>
                  <a:pt x="136501" y="27957"/>
                </a:lnTo>
                <a:lnTo>
                  <a:pt x="131865" y="19676"/>
                </a:lnTo>
                <a:lnTo>
                  <a:pt x="126601" y="14008"/>
                </a:lnTo>
                <a:close/>
              </a:path>
              <a:path w="140334" h="97154">
                <a:moveTo>
                  <a:pt x="90157" y="0"/>
                </a:moveTo>
                <a:lnTo>
                  <a:pt x="52940" y="14504"/>
                </a:lnTo>
                <a:lnTo>
                  <a:pt x="41503" y="35953"/>
                </a:lnTo>
                <a:lnTo>
                  <a:pt x="58855" y="35953"/>
                </a:lnTo>
                <a:lnTo>
                  <a:pt x="59401" y="33989"/>
                </a:lnTo>
                <a:lnTo>
                  <a:pt x="62532" y="28109"/>
                </a:lnTo>
                <a:lnTo>
                  <a:pt x="66916" y="23113"/>
                </a:lnTo>
                <a:lnTo>
                  <a:pt x="73596" y="17043"/>
                </a:lnTo>
                <a:lnTo>
                  <a:pt x="81292" y="14008"/>
                </a:lnTo>
                <a:lnTo>
                  <a:pt x="126601" y="14008"/>
                </a:lnTo>
                <a:lnTo>
                  <a:pt x="125374" y="12687"/>
                </a:lnTo>
                <a:lnTo>
                  <a:pt x="117601" y="7136"/>
                </a:lnTo>
                <a:lnTo>
                  <a:pt x="109142" y="3171"/>
                </a:lnTo>
                <a:lnTo>
                  <a:pt x="99994" y="792"/>
                </a:lnTo>
                <a:lnTo>
                  <a:pt x="9015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8688387" y="5409704"/>
            <a:ext cx="73025" cy="94615"/>
          </a:xfrm>
          <a:custGeom>
            <a:avLst/>
            <a:gdLst/>
            <a:ahLst/>
            <a:cxnLst/>
            <a:rect l="l" t="t" r="r" b="b"/>
            <a:pathLst>
              <a:path w="73025" h="94614">
                <a:moveTo>
                  <a:pt x="38239" y="0"/>
                </a:moveTo>
                <a:lnTo>
                  <a:pt x="0" y="0"/>
                </a:lnTo>
                <a:lnTo>
                  <a:pt x="0" y="94145"/>
                </a:lnTo>
                <a:lnTo>
                  <a:pt x="16636" y="94145"/>
                </a:lnTo>
                <a:lnTo>
                  <a:pt x="16636" y="52908"/>
                </a:lnTo>
                <a:lnTo>
                  <a:pt x="52184" y="52908"/>
                </a:lnTo>
                <a:lnTo>
                  <a:pt x="60083" y="50393"/>
                </a:lnTo>
                <a:lnTo>
                  <a:pt x="70345" y="40335"/>
                </a:lnTo>
                <a:lnTo>
                  <a:pt x="70537" y="39839"/>
                </a:lnTo>
                <a:lnTo>
                  <a:pt x="16636" y="39839"/>
                </a:lnTo>
                <a:lnTo>
                  <a:pt x="16636" y="13233"/>
                </a:lnTo>
                <a:lnTo>
                  <a:pt x="70788" y="13233"/>
                </a:lnTo>
                <a:lnTo>
                  <a:pt x="69824" y="11277"/>
                </a:lnTo>
                <a:lnTo>
                  <a:pt x="63665" y="6769"/>
                </a:lnTo>
                <a:lnTo>
                  <a:pt x="58604" y="3809"/>
                </a:lnTo>
                <a:lnTo>
                  <a:pt x="52681" y="1693"/>
                </a:lnTo>
                <a:lnTo>
                  <a:pt x="45893" y="423"/>
                </a:lnTo>
                <a:lnTo>
                  <a:pt x="38239" y="0"/>
                </a:lnTo>
                <a:close/>
              </a:path>
              <a:path w="73025" h="94614">
                <a:moveTo>
                  <a:pt x="70788" y="13233"/>
                </a:moveTo>
                <a:lnTo>
                  <a:pt x="45084" y="13233"/>
                </a:lnTo>
                <a:lnTo>
                  <a:pt x="49491" y="14655"/>
                </a:lnTo>
                <a:lnTo>
                  <a:pt x="55295" y="20358"/>
                </a:lnTo>
                <a:lnTo>
                  <a:pt x="56743" y="23495"/>
                </a:lnTo>
                <a:lnTo>
                  <a:pt x="56743" y="30137"/>
                </a:lnTo>
                <a:lnTo>
                  <a:pt x="55397" y="33096"/>
                </a:lnTo>
                <a:lnTo>
                  <a:pt x="49999" y="38493"/>
                </a:lnTo>
                <a:lnTo>
                  <a:pt x="46012" y="39839"/>
                </a:lnTo>
                <a:lnTo>
                  <a:pt x="70537" y="39839"/>
                </a:lnTo>
                <a:lnTo>
                  <a:pt x="72910" y="33718"/>
                </a:lnTo>
                <a:lnTo>
                  <a:pt x="72910" y="17538"/>
                </a:lnTo>
                <a:lnTo>
                  <a:pt x="70788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8764651" y="5408295"/>
            <a:ext cx="100330" cy="97155"/>
          </a:xfrm>
          <a:custGeom>
            <a:avLst/>
            <a:gdLst/>
            <a:ahLst/>
            <a:cxnLst/>
            <a:rect l="l" t="t" r="r" b="b"/>
            <a:pathLst>
              <a:path w="100329" h="97154">
                <a:moveTo>
                  <a:pt x="50037" y="0"/>
                </a:moveTo>
                <a:lnTo>
                  <a:pt x="8377" y="19786"/>
                </a:lnTo>
                <a:lnTo>
                  <a:pt x="0" y="48399"/>
                </a:lnTo>
                <a:lnTo>
                  <a:pt x="0" y="48704"/>
                </a:lnTo>
                <a:lnTo>
                  <a:pt x="14985" y="84188"/>
                </a:lnTo>
                <a:lnTo>
                  <a:pt x="50190" y="96799"/>
                </a:lnTo>
                <a:lnTo>
                  <a:pt x="60022" y="96006"/>
                </a:lnTo>
                <a:lnTo>
                  <a:pt x="69154" y="93627"/>
                </a:lnTo>
                <a:lnTo>
                  <a:pt x="77586" y="89662"/>
                </a:lnTo>
                <a:lnTo>
                  <a:pt x="85318" y="84112"/>
                </a:lnTo>
                <a:lnTo>
                  <a:pt x="86258" y="83096"/>
                </a:lnTo>
                <a:lnTo>
                  <a:pt x="41388" y="83096"/>
                </a:lnTo>
                <a:lnTo>
                  <a:pt x="33641" y="80124"/>
                </a:lnTo>
                <a:lnTo>
                  <a:pt x="16763" y="48704"/>
                </a:lnTo>
                <a:lnTo>
                  <a:pt x="16611" y="48399"/>
                </a:lnTo>
                <a:lnTo>
                  <a:pt x="41173" y="14008"/>
                </a:lnTo>
                <a:lnTo>
                  <a:pt x="86470" y="14008"/>
                </a:lnTo>
                <a:lnTo>
                  <a:pt x="85242" y="12687"/>
                </a:lnTo>
                <a:lnTo>
                  <a:pt x="77476" y="7136"/>
                </a:lnTo>
                <a:lnTo>
                  <a:pt x="69020" y="3171"/>
                </a:lnTo>
                <a:lnTo>
                  <a:pt x="59874" y="792"/>
                </a:lnTo>
                <a:lnTo>
                  <a:pt x="50037" y="0"/>
                </a:lnTo>
                <a:close/>
              </a:path>
              <a:path w="100329" h="97154">
                <a:moveTo>
                  <a:pt x="86470" y="14008"/>
                </a:moveTo>
                <a:lnTo>
                  <a:pt x="58787" y="14008"/>
                </a:lnTo>
                <a:lnTo>
                  <a:pt x="66585" y="17068"/>
                </a:lnTo>
                <a:lnTo>
                  <a:pt x="73278" y="23190"/>
                </a:lnTo>
                <a:lnTo>
                  <a:pt x="77662" y="28228"/>
                </a:lnTo>
                <a:lnTo>
                  <a:pt x="80793" y="34161"/>
                </a:lnTo>
                <a:lnTo>
                  <a:pt x="82672" y="40987"/>
                </a:lnTo>
                <a:lnTo>
                  <a:pt x="83298" y="48704"/>
                </a:lnTo>
                <a:lnTo>
                  <a:pt x="82677" y="56481"/>
                </a:lnTo>
                <a:lnTo>
                  <a:pt x="59003" y="83096"/>
                </a:lnTo>
                <a:lnTo>
                  <a:pt x="86258" y="83096"/>
                </a:lnTo>
                <a:lnTo>
                  <a:pt x="91783" y="77122"/>
                </a:lnTo>
                <a:lnTo>
                  <a:pt x="96398" y="68841"/>
                </a:lnTo>
                <a:lnTo>
                  <a:pt x="99166" y="59267"/>
                </a:lnTo>
                <a:lnTo>
                  <a:pt x="100088" y="48399"/>
                </a:lnTo>
                <a:lnTo>
                  <a:pt x="99161" y="37531"/>
                </a:lnTo>
                <a:lnTo>
                  <a:pt x="96379" y="27957"/>
                </a:lnTo>
                <a:lnTo>
                  <a:pt x="91740" y="19676"/>
                </a:lnTo>
                <a:lnTo>
                  <a:pt x="86470" y="14008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8859342" y="5409704"/>
            <a:ext cx="100965" cy="117475"/>
          </a:xfrm>
          <a:custGeom>
            <a:avLst/>
            <a:gdLst/>
            <a:ahLst/>
            <a:cxnLst/>
            <a:rect l="l" t="t" r="r" b="b"/>
            <a:pathLst>
              <a:path w="100965" h="117475">
                <a:moveTo>
                  <a:pt x="87833" y="0"/>
                </a:moveTo>
                <a:lnTo>
                  <a:pt x="24561" y="0"/>
                </a:lnTo>
                <a:lnTo>
                  <a:pt x="24561" y="13233"/>
                </a:lnTo>
                <a:lnTo>
                  <a:pt x="34569" y="13334"/>
                </a:lnTo>
                <a:lnTo>
                  <a:pt x="34353" y="13538"/>
                </a:lnTo>
                <a:lnTo>
                  <a:pt x="34150" y="13792"/>
                </a:lnTo>
                <a:lnTo>
                  <a:pt x="33947" y="14109"/>
                </a:lnTo>
                <a:lnTo>
                  <a:pt x="33578" y="14935"/>
                </a:lnTo>
                <a:lnTo>
                  <a:pt x="33210" y="15532"/>
                </a:lnTo>
                <a:lnTo>
                  <a:pt x="33108" y="15798"/>
                </a:lnTo>
                <a:lnTo>
                  <a:pt x="32956" y="16497"/>
                </a:lnTo>
                <a:lnTo>
                  <a:pt x="12903" y="81076"/>
                </a:lnTo>
                <a:lnTo>
                  <a:pt x="0" y="92024"/>
                </a:lnTo>
                <a:lnTo>
                  <a:pt x="165" y="92976"/>
                </a:lnTo>
                <a:lnTo>
                  <a:pt x="317" y="93421"/>
                </a:lnTo>
                <a:lnTo>
                  <a:pt x="469" y="94145"/>
                </a:lnTo>
                <a:lnTo>
                  <a:pt x="7150" y="117487"/>
                </a:lnTo>
                <a:lnTo>
                  <a:pt x="24409" y="116395"/>
                </a:lnTo>
                <a:lnTo>
                  <a:pt x="17729" y="94145"/>
                </a:lnTo>
                <a:lnTo>
                  <a:pt x="100266" y="94145"/>
                </a:lnTo>
                <a:lnTo>
                  <a:pt x="87833" y="81076"/>
                </a:lnTo>
                <a:lnTo>
                  <a:pt x="29845" y="81076"/>
                </a:lnTo>
                <a:lnTo>
                  <a:pt x="49123" y="16179"/>
                </a:lnTo>
                <a:lnTo>
                  <a:pt x="87833" y="13233"/>
                </a:lnTo>
                <a:lnTo>
                  <a:pt x="87833" y="0"/>
                </a:lnTo>
                <a:close/>
              </a:path>
              <a:path w="100965" h="117475">
                <a:moveTo>
                  <a:pt x="100266" y="94145"/>
                </a:moveTo>
                <a:lnTo>
                  <a:pt x="83019" y="94145"/>
                </a:lnTo>
                <a:lnTo>
                  <a:pt x="76327" y="116395"/>
                </a:lnTo>
                <a:lnTo>
                  <a:pt x="93586" y="117487"/>
                </a:lnTo>
                <a:lnTo>
                  <a:pt x="100266" y="94145"/>
                </a:lnTo>
                <a:close/>
              </a:path>
              <a:path w="100965" h="117475">
                <a:moveTo>
                  <a:pt x="87833" y="13233"/>
                </a:moveTo>
                <a:lnTo>
                  <a:pt x="71043" y="13233"/>
                </a:lnTo>
                <a:lnTo>
                  <a:pt x="71043" y="81076"/>
                </a:lnTo>
                <a:lnTo>
                  <a:pt x="87833" y="81076"/>
                </a:lnTo>
                <a:lnTo>
                  <a:pt x="87833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8965539" y="5409704"/>
            <a:ext cx="78105" cy="94615"/>
          </a:xfrm>
          <a:custGeom>
            <a:avLst/>
            <a:gdLst/>
            <a:ahLst/>
            <a:cxnLst/>
            <a:rect l="l" t="t" r="r" b="b"/>
            <a:pathLst>
              <a:path w="78104" h="94614">
                <a:moveTo>
                  <a:pt x="16624" y="0"/>
                </a:moveTo>
                <a:lnTo>
                  <a:pt x="0" y="0"/>
                </a:lnTo>
                <a:lnTo>
                  <a:pt x="0" y="94145"/>
                </a:lnTo>
                <a:lnTo>
                  <a:pt x="16624" y="94145"/>
                </a:lnTo>
                <a:lnTo>
                  <a:pt x="16624" y="68160"/>
                </a:lnTo>
                <a:lnTo>
                  <a:pt x="36389" y="46990"/>
                </a:lnTo>
                <a:lnTo>
                  <a:pt x="16624" y="46990"/>
                </a:lnTo>
                <a:lnTo>
                  <a:pt x="16624" y="0"/>
                </a:lnTo>
                <a:close/>
              </a:path>
              <a:path w="78104" h="94614">
                <a:moveTo>
                  <a:pt x="77876" y="20535"/>
                </a:moveTo>
                <a:lnTo>
                  <a:pt x="61086" y="20535"/>
                </a:lnTo>
                <a:lnTo>
                  <a:pt x="61086" y="94145"/>
                </a:lnTo>
                <a:lnTo>
                  <a:pt x="77876" y="94145"/>
                </a:lnTo>
                <a:lnTo>
                  <a:pt x="77876" y="20535"/>
                </a:lnTo>
                <a:close/>
              </a:path>
              <a:path w="78104" h="94614">
                <a:moveTo>
                  <a:pt x="77876" y="0"/>
                </a:moveTo>
                <a:lnTo>
                  <a:pt x="61086" y="0"/>
                </a:lnTo>
                <a:lnTo>
                  <a:pt x="16624" y="46990"/>
                </a:lnTo>
                <a:lnTo>
                  <a:pt x="36389" y="46990"/>
                </a:lnTo>
                <a:lnTo>
                  <a:pt x="61086" y="20535"/>
                </a:lnTo>
                <a:lnTo>
                  <a:pt x="77876" y="20535"/>
                </a:lnTo>
                <a:lnTo>
                  <a:pt x="77876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9087618" y="5422925"/>
            <a:ext cx="0" cy="81280"/>
          </a:xfrm>
          <a:custGeom>
            <a:avLst/>
            <a:gdLst/>
            <a:ahLst/>
            <a:cxnLst/>
            <a:rect l="l" t="t" r="r" b="b"/>
            <a:pathLst>
              <a:path w="0" h="81279">
                <a:moveTo>
                  <a:pt x="0" y="0"/>
                </a:moveTo>
                <a:lnTo>
                  <a:pt x="0" y="80924"/>
                </a:lnTo>
              </a:path>
            </a:pathLst>
          </a:custGeom>
          <a:ln w="16624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9048991" y="5416308"/>
            <a:ext cx="77470" cy="0"/>
          </a:xfrm>
          <a:custGeom>
            <a:avLst/>
            <a:gdLst/>
            <a:ahLst/>
            <a:cxnLst/>
            <a:rect l="l" t="t" r="r" b="b"/>
            <a:pathLst>
              <a:path w="77470" h="0">
                <a:moveTo>
                  <a:pt x="0" y="0"/>
                </a:moveTo>
                <a:lnTo>
                  <a:pt x="77254" y="0"/>
                </a:lnTo>
              </a:path>
            </a:pathLst>
          </a:custGeom>
          <a:ln w="13233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9131096" y="540970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4"/>
                </a:lnTo>
                <a:lnTo>
                  <a:pt x="16789" y="34544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9202115" y="5409704"/>
            <a:ext cx="78740" cy="95250"/>
          </a:xfrm>
          <a:custGeom>
            <a:avLst/>
            <a:gdLst/>
            <a:ahLst/>
            <a:cxnLst/>
            <a:rect l="l" t="t" r="r" b="b"/>
            <a:pathLst>
              <a:path w="78740" h="95250">
                <a:moveTo>
                  <a:pt x="42697" y="13233"/>
                </a:moveTo>
                <a:lnTo>
                  <a:pt x="26276" y="13233"/>
                </a:lnTo>
                <a:lnTo>
                  <a:pt x="25958" y="13334"/>
                </a:lnTo>
                <a:lnTo>
                  <a:pt x="24249" y="15354"/>
                </a:lnTo>
                <a:lnTo>
                  <a:pt x="24091" y="15557"/>
                </a:lnTo>
                <a:lnTo>
                  <a:pt x="0" y="94145"/>
                </a:lnTo>
                <a:lnTo>
                  <a:pt x="16941" y="95237"/>
                </a:lnTo>
                <a:lnTo>
                  <a:pt x="39954" y="16179"/>
                </a:lnTo>
                <a:lnTo>
                  <a:pt x="40173" y="15328"/>
                </a:lnTo>
                <a:lnTo>
                  <a:pt x="40631" y="14630"/>
                </a:lnTo>
                <a:lnTo>
                  <a:pt x="41948" y="13512"/>
                </a:lnTo>
                <a:lnTo>
                  <a:pt x="42697" y="13233"/>
                </a:lnTo>
                <a:close/>
              </a:path>
              <a:path w="78740" h="95250">
                <a:moveTo>
                  <a:pt x="78498" y="0"/>
                </a:moveTo>
                <a:lnTo>
                  <a:pt x="15544" y="0"/>
                </a:lnTo>
                <a:lnTo>
                  <a:pt x="15544" y="13233"/>
                </a:lnTo>
                <a:lnTo>
                  <a:pt x="61861" y="13233"/>
                </a:lnTo>
                <a:lnTo>
                  <a:pt x="61861" y="94145"/>
                </a:lnTo>
                <a:lnTo>
                  <a:pt x="78498" y="94145"/>
                </a:lnTo>
                <a:lnTo>
                  <a:pt x="78498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9295307" y="5409704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4"/>
                </a:lnTo>
                <a:lnTo>
                  <a:pt x="16789" y="34544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9372942" y="5391645"/>
            <a:ext cx="78105" cy="112395"/>
          </a:xfrm>
          <a:custGeom>
            <a:avLst/>
            <a:gdLst/>
            <a:ahLst/>
            <a:cxnLst/>
            <a:rect l="l" t="t" r="r" b="b"/>
            <a:pathLst>
              <a:path w="78104" h="112395">
                <a:moveTo>
                  <a:pt x="59855" y="0"/>
                </a:moveTo>
                <a:lnTo>
                  <a:pt x="16954" y="0"/>
                </a:lnTo>
                <a:lnTo>
                  <a:pt x="16954" y="11988"/>
                </a:lnTo>
                <a:lnTo>
                  <a:pt x="59855" y="11988"/>
                </a:lnTo>
                <a:lnTo>
                  <a:pt x="59855" y="0"/>
                </a:lnTo>
                <a:close/>
              </a:path>
              <a:path w="78104" h="112395">
                <a:moveTo>
                  <a:pt x="16636" y="18059"/>
                </a:moveTo>
                <a:lnTo>
                  <a:pt x="0" y="18059"/>
                </a:lnTo>
                <a:lnTo>
                  <a:pt x="0" y="112204"/>
                </a:lnTo>
                <a:lnTo>
                  <a:pt x="16636" y="112204"/>
                </a:lnTo>
                <a:lnTo>
                  <a:pt x="16636" y="86220"/>
                </a:lnTo>
                <a:lnTo>
                  <a:pt x="36402" y="65049"/>
                </a:lnTo>
                <a:lnTo>
                  <a:pt x="16636" y="65049"/>
                </a:lnTo>
                <a:lnTo>
                  <a:pt x="16636" y="18059"/>
                </a:lnTo>
                <a:close/>
              </a:path>
              <a:path w="78104" h="112395">
                <a:moveTo>
                  <a:pt x="77889" y="38595"/>
                </a:moveTo>
                <a:lnTo>
                  <a:pt x="61099" y="38595"/>
                </a:lnTo>
                <a:lnTo>
                  <a:pt x="61099" y="112204"/>
                </a:lnTo>
                <a:lnTo>
                  <a:pt x="77889" y="112204"/>
                </a:lnTo>
                <a:lnTo>
                  <a:pt x="77889" y="38595"/>
                </a:lnTo>
                <a:close/>
              </a:path>
              <a:path w="78104" h="112395">
                <a:moveTo>
                  <a:pt x="77889" y="18059"/>
                </a:moveTo>
                <a:lnTo>
                  <a:pt x="61099" y="18059"/>
                </a:lnTo>
                <a:lnTo>
                  <a:pt x="16636" y="65049"/>
                </a:lnTo>
                <a:lnTo>
                  <a:pt x="36402" y="65049"/>
                </a:lnTo>
                <a:lnTo>
                  <a:pt x="61099" y="38595"/>
                </a:lnTo>
                <a:lnTo>
                  <a:pt x="77889" y="38595"/>
                </a:lnTo>
                <a:lnTo>
                  <a:pt x="77889" y="18059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7402690" y="5593727"/>
            <a:ext cx="26670" cy="103505"/>
          </a:xfrm>
          <a:custGeom>
            <a:avLst/>
            <a:gdLst/>
            <a:ahLst/>
            <a:cxnLst/>
            <a:rect l="l" t="t" r="r" b="b"/>
            <a:pathLst>
              <a:path w="26670" h="103504">
                <a:moveTo>
                  <a:pt x="26263" y="0"/>
                </a:moveTo>
                <a:lnTo>
                  <a:pt x="13677" y="0"/>
                </a:lnTo>
                <a:lnTo>
                  <a:pt x="9509" y="6925"/>
                </a:lnTo>
                <a:lnTo>
                  <a:pt x="0" y="47777"/>
                </a:lnTo>
                <a:lnTo>
                  <a:pt x="0" y="51828"/>
                </a:lnTo>
                <a:lnTo>
                  <a:pt x="7789" y="91565"/>
                </a:lnTo>
                <a:lnTo>
                  <a:pt x="13677" y="103187"/>
                </a:lnTo>
                <a:lnTo>
                  <a:pt x="26263" y="103022"/>
                </a:lnTo>
                <a:lnTo>
                  <a:pt x="23491" y="96310"/>
                </a:lnTo>
                <a:lnTo>
                  <a:pt x="21078" y="89700"/>
                </a:lnTo>
                <a:lnTo>
                  <a:pt x="19023" y="83194"/>
                </a:lnTo>
                <a:lnTo>
                  <a:pt x="17322" y="76796"/>
                </a:lnTo>
                <a:lnTo>
                  <a:pt x="15303" y="68351"/>
                </a:lnTo>
                <a:lnTo>
                  <a:pt x="14300" y="60020"/>
                </a:lnTo>
                <a:lnTo>
                  <a:pt x="14300" y="43522"/>
                </a:lnTo>
                <a:lnTo>
                  <a:pt x="23518" y="6857"/>
                </a:lnTo>
                <a:lnTo>
                  <a:pt x="26263" y="0"/>
                </a:lnTo>
                <a:close/>
              </a:path>
              <a:path w="26670" h="103504">
                <a:moveTo>
                  <a:pt x="26263" y="103022"/>
                </a:moveTo>
                <a:lnTo>
                  <a:pt x="13677" y="103187"/>
                </a:lnTo>
                <a:lnTo>
                  <a:pt x="26263" y="103187"/>
                </a:lnTo>
                <a:lnTo>
                  <a:pt x="26263" y="103022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7430693" y="5594515"/>
            <a:ext cx="77470" cy="94615"/>
          </a:xfrm>
          <a:custGeom>
            <a:avLst/>
            <a:gdLst/>
            <a:ahLst/>
            <a:cxnLst/>
            <a:rect l="l" t="t" r="r" b="b"/>
            <a:pathLst>
              <a:path w="77470" h="94614">
                <a:moveTo>
                  <a:pt x="38557" y="0"/>
                </a:moveTo>
                <a:lnTo>
                  <a:pt x="9651" y="0"/>
                </a:lnTo>
                <a:lnTo>
                  <a:pt x="9651" y="13233"/>
                </a:lnTo>
                <a:lnTo>
                  <a:pt x="39281" y="13233"/>
                </a:lnTo>
                <a:lnTo>
                  <a:pt x="42367" y="14312"/>
                </a:lnTo>
                <a:lnTo>
                  <a:pt x="46405" y="18669"/>
                </a:lnTo>
                <a:lnTo>
                  <a:pt x="47421" y="21107"/>
                </a:lnTo>
                <a:lnTo>
                  <a:pt x="47307" y="26873"/>
                </a:lnTo>
                <a:lnTo>
                  <a:pt x="46253" y="29235"/>
                </a:lnTo>
                <a:lnTo>
                  <a:pt x="42214" y="33489"/>
                </a:lnTo>
                <a:lnTo>
                  <a:pt x="39179" y="34544"/>
                </a:lnTo>
                <a:lnTo>
                  <a:pt x="0" y="34544"/>
                </a:lnTo>
                <a:lnTo>
                  <a:pt x="0" y="47612"/>
                </a:lnTo>
                <a:lnTo>
                  <a:pt x="47675" y="47612"/>
                </a:lnTo>
                <a:lnTo>
                  <a:pt x="52209" y="49250"/>
                </a:lnTo>
                <a:lnTo>
                  <a:pt x="58940" y="55791"/>
                </a:lnTo>
                <a:lnTo>
                  <a:pt x="60629" y="59499"/>
                </a:lnTo>
                <a:lnTo>
                  <a:pt x="60528" y="68414"/>
                </a:lnTo>
                <a:lnTo>
                  <a:pt x="58762" y="72263"/>
                </a:lnTo>
                <a:lnTo>
                  <a:pt x="51930" y="79311"/>
                </a:lnTo>
                <a:lnTo>
                  <a:pt x="47472" y="81076"/>
                </a:lnTo>
                <a:lnTo>
                  <a:pt x="0" y="81076"/>
                </a:lnTo>
                <a:lnTo>
                  <a:pt x="0" y="94145"/>
                </a:lnTo>
                <a:lnTo>
                  <a:pt x="56489" y="94145"/>
                </a:lnTo>
                <a:lnTo>
                  <a:pt x="63639" y="91059"/>
                </a:lnTo>
                <a:lnTo>
                  <a:pt x="74409" y="78714"/>
                </a:lnTo>
                <a:lnTo>
                  <a:pt x="77165" y="71691"/>
                </a:lnTo>
                <a:lnTo>
                  <a:pt x="77266" y="62014"/>
                </a:lnTo>
                <a:lnTo>
                  <a:pt x="77114" y="61163"/>
                </a:lnTo>
                <a:lnTo>
                  <a:pt x="76593" y="55867"/>
                </a:lnTo>
                <a:lnTo>
                  <a:pt x="74358" y="50863"/>
                </a:lnTo>
                <a:lnTo>
                  <a:pt x="66484" y="41427"/>
                </a:lnTo>
                <a:lnTo>
                  <a:pt x="61150" y="38430"/>
                </a:lnTo>
                <a:lnTo>
                  <a:pt x="54406" y="37185"/>
                </a:lnTo>
                <a:lnTo>
                  <a:pt x="57111" y="35217"/>
                </a:lnTo>
                <a:lnTo>
                  <a:pt x="59131" y="32969"/>
                </a:lnTo>
                <a:lnTo>
                  <a:pt x="61823" y="27876"/>
                </a:lnTo>
                <a:lnTo>
                  <a:pt x="62649" y="25311"/>
                </a:lnTo>
                <a:lnTo>
                  <a:pt x="62966" y="22720"/>
                </a:lnTo>
                <a:lnTo>
                  <a:pt x="62966" y="15875"/>
                </a:lnTo>
                <a:lnTo>
                  <a:pt x="60807" y="11049"/>
                </a:lnTo>
                <a:lnTo>
                  <a:pt x="52209" y="2336"/>
                </a:lnTo>
                <a:lnTo>
                  <a:pt x="46278" y="152"/>
                </a:lnTo>
                <a:lnTo>
                  <a:pt x="38709" y="152"/>
                </a:lnTo>
                <a:lnTo>
                  <a:pt x="3855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7507592" y="5594515"/>
            <a:ext cx="97790" cy="94615"/>
          </a:xfrm>
          <a:custGeom>
            <a:avLst/>
            <a:gdLst/>
            <a:ahLst/>
            <a:cxnLst/>
            <a:rect l="l" t="t" r="r" b="b"/>
            <a:pathLst>
              <a:path w="97790" h="94614">
                <a:moveTo>
                  <a:pt x="34670" y="47612"/>
                </a:moveTo>
                <a:lnTo>
                  <a:pt x="18503" y="47612"/>
                </a:lnTo>
                <a:lnTo>
                  <a:pt x="0" y="94145"/>
                </a:lnTo>
                <a:lnTo>
                  <a:pt x="16636" y="94145"/>
                </a:lnTo>
                <a:lnTo>
                  <a:pt x="34670" y="47612"/>
                </a:lnTo>
                <a:close/>
              </a:path>
              <a:path w="97790" h="94614">
                <a:moveTo>
                  <a:pt x="65481" y="13373"/>
                </a:moveTo>
                <a:lnTo>
                  <a:pt x="48501" y="13373"/>
                </a:lnTo>
                <a:lnTo>
                  <a:pt x="56743" y="34544"/>
                </a:lnTo>
                <a:lnTo>
                  <a:pt x="8242" y="34544"/>
                </a:lnTo>
                <a:lnTo>
                  <a:pt x="8242" y="47612"/>
                </a:lnTo>
                <a:lnTo>
                  <a:pt x="61404" y="47612"/>
                </a:lnTo>
                <a:lnTo>
                  <a:pt x="79120" y="94145"/>
                </a:lnTo>
                <a:lnTo>
                  <a:pt x="97624" y="94145"/>
                </a:lnTo>
                <a:lnTo>
                  <a:pt x="65481" y="13373"/>
                </a:lnTo>
                <a:close/>
              </a:path>
              <a:path w="97790" h="94614">
                <a:moveTo>
                  <a:pt x="60159" y="0"/>
                </a:moveTo>
                <a:lnTo>
                  <a:pt x="37934" y="0"/>
                </a:lnTo>
                <a:lnTo>
                  <a:pt x="24104" y="34544"/>
                </a:lnTo>
                <a:lnTo>
                  <a:pt x="40106" y="34544"/>
                </a:lnTo>
                <a:lnTo>
                  <a:pt x="48501" y="13373"/>
                </a:lnTo>
                <a:lnTo>
                  <a:pt x="65481" y="13373"/>
                </a:lnTo>
                <a:lnTo>
                  <a:pt x="60159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7611312" y="5594515"/>
            <a:ext cx="85090" cy="95885"/>
          </a:xfrm>
          <a:custGeom>
            <a:avLst/>
            <a:gdLst/>
            <a:ahLst/>
            <a:cxnLst/>
            <a:rect l="l" t="t" r="r" b="b"/>
            <a:pathLst>
              <a:path w="85090" h="95885">
                <a:moveTo>
                  <a:pt x="53555" y="47612"/>
                </a:moveTo>
                <a:lnTo>
                  <a:pt x="30403" y="47612"/>
                </a:lnTo>
                <a:lnTo>
                  <a:pt x="32143" y="47955"/>
                </a:lnTo>
                <a:lnTo>
                  <a:pt x="35153" y="49301"/>
                </a:lnTo>
                <a:lnTo>
                  <a:pt x="66217" y="95542"/>
                </a:lnTo>
                <a:lnTo>
                  <a:pt x="84709" y="93992"/>
                </a:lnTo>
                <a:lnTo>
                  <a:pt x="53555" y="47612"/>
                </a:lnTo>
                <a:close/>
              </a:path>
              <a:path w="85090" h="95885">
                <a:moveTo>
                  <a:pt x="16776" y="0"/>
                </a:moveTo>
                <a:lnTo>
                  <a:pt x="0" y="0"/>
                </a:lnTo>
                <a:lnTo>
                  <a:pt x="0" y="94145"/>
                </a:lnTo>
                <a:lnTo>
                  <a:pt x="16776" y="94145"/>
                </a:lnTo>
                <a:lnTo>
                  <a:pt x="16776" y="47612"/>
                </a:lnTo>
                <a:lnTo>
                  <a:pt x="53555" y="47612"/>
                </a:lnTo>
                <a:lnTo>
                  <a:pt x="49580" y="41694"/>
                </a:lnTo>
                <a:lnTo>
                  <a:pt x="48539" y="40043"/>
                </a:lnTo>
                <a:lnTo>
                  <a:pt x="46799" y="38506"/>
                </a:lnTo>
                <a:lnTo>
                  <a:pt x="41935" y="35712"/>
                </a:lnTo>
                <a:lnTo>
                  <a:pt x="39166" y="34798"/>
                </a:lnTo>
                <a:lnTo>
                  <a:pt x="38388" y="34696"/>
                </a:lnTo>
                <a:lnTo>
                  <a:pt x="16776" y="34696"/>
                </a:lnTo>
                <a:lnTo>
                  <a:pt x="16776" y="0"/>
                </a:lnTo>
                <a:close/>
              </a:path>
              <a:path w="85090" h="95885">
                <a:moveTo>
                  <a:pt x="70561" y="0"/>
                </a:moveTo>
                <a:lnTo>
                  <a:pt x="50977" y="0"/>
                </a:lnTo>
                <a:lnTo>
                  <a:pt x="16776" y="34696"/>
                </a:lnTo>
                <a:lnTo>
                  <a:pt x="38388" y="34696"/>
                </a:lnTo>
                <a:lnTo>
                  <a:pt x="36055" y="34391"/>
                </a:lnTo>
                <a:lnTo>
                  <a:pt x="70561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7689228" y="5593105"/>
            <a:ext cx="100330" cy="97155"/>
          </a:xfrm>
          <a:custGeom>
            <a:avLst/>
            <a:gdLst/>
            <a:ahLst/>
            <a:cxnLst/>
            <a:rect l="l" t="t" r="r" b="b"/>
            <a:pathLst>
              <a:path w="100329" h="97154">
                <a:moveTo>
                  <a:pt x="50037" y="0"/>
                </a:moveTo>
                <a:lnTo>
                  <a:pt x="8377" y="19786"/>
                </a:lnTo>
                <a:lnTo>
                  <a:pt x="0" y="48399"/>
                </a:lnTo>
                <a:lnTo>
                  <a:pt x="0" y="48704"/>
                </a:lnTo>
                <a:lnTo>
                  <a:pt x="14985" y="84188"/>
                </a:lnTo>
                <a:lnTo>
                  <a:pt x="50190" y="96799"/>
                </a:lnTo>
                <a:lnTo>
                  <a:pt x="60022" y="96006"/>
                </a:lnTo>
                <a:lnTo>
                  <a:pt x="69154" y="93627"/>
                </a:lnTo>
                <a:lnTo>
                  <a:pt x="77586" y="89662"/>
                </a:lnTo>
                <a:lnTo>
                  <a:pt x="85318" y="84112"/>
                </a:lnTo>
                <a:lnTo>
                  <a:pt x="86258" y="83096"/>
                </a:lnTo>
                <a:lnTo>
                  <a:pt x="41388" y="83096"/>
                </a:lnTo>
                <a:lnTo>
                  <a:pt x="33641" y="80124"/>
                </a:lnTo>
                <a:lnTo>
                  <a:pt x="16763" y="48704"/>
                </a:lnTo>
                <a:lnTo>
                  <a:pt x="16611" y="48399"/>
                </a:lnTo>
                <a:lnTo>
                  <a:pt x="41173" y="14008"/>
                </a:lnTo>
                <a:lnTo>
                  <a:pt x="86470" y="14008"/>
                </a:lnTo>
                <a:lnTo>
                  <a:pt x="85242" y="12687"/>
                </a:lnTo>
                <a:lnTo>
                  <a:pt x="77476" y="7136"/>
                </a:lnTo>
                <a:lnTo>
                  <a:pt x="69020" y="3171"/>
                </a:lnTo>
                <a:lnTo>
                  <a:pt x="59874" y="792"/>
                </a:lnTo>
                <a:lnTo>
                  <a:pt x="50037" y="0"/>
                </a:lnTo>
                <a:close/>
              </a:path>
              <a:path w="100329" h="97154">
                <a:moveTo>
                  <a:pt x="86470" y="14008"/>
                </a:moveTo>
                <a:lnTo>
                  <a:pt x="58787" y="14008"/>
                </a:lnTo>
                <a:lnTo>
                  <a:pt x="66585" y="17068"/>
                </a:lnTo>
                <a:lnTo>
                  <a:pt x="73278" y="23190"/>
                </a:lnTo>
                <a:lnTo>
                  <a:pt x="77662" y="28228"/>
                </a:lnTo>
                <a:lnTo>
                  <a:pt x="80793" y="34161"/>
                </a:lnTo>
                <a:lnTo>
                  <a:pt x="82672" y="40987"/>
                </a:lnTo>
                <a:lnTo>
                  <a:pt x="83298" y="48704"/>
                </a:lnTo>
                <a:lnTo>
                  <a:pt x="82677" y="56481"/>
                </a:lnTo>
                <a:lnTo>
                  <a:pt x="59003" y="83096"/>
                </a:lnTo>
                <a:lnTo>
                  <a:pt x="86258" y="83096"/>
                </a:lnTo>
                <a:lnTo>
                  <a:pt x="91783" y="77122"/>
                </a:lnTo>
                <a:lnTo>
                  <a:pt x="96398" y="68841"/>
                </a:lnTo>
                <a:lnTo>
                  <a:pt x="99166" y="59267"/>
                </a:lnTo>
                <a:lnTo>
                  <a:pt x="100088" y="48399"/>
                </a:lnTo>
                <a:lnTo>
                  <a:pt x="99161" y="37531"/>
                </a:lnTo>
                <a:lnTo>
                  <a:pt x="96379" y="27957"/>
                </a:lnTo>
                <a:lnTo>
                  <a:pt x="91740" y="19676"/>
                </a:lnTo>
                <a:lnTo>
                  <a:pt x="86470" y="14008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7792643" y="5594515"/>
            <a:ext cx="84455" cy="94615"/>
          </a:xfrm>
          <a:custGeom>
            <a:avLst/>
            <a:gdLst/>
            <a:ahLst/>
            <a:cxnLst/>
            <a:rect l="l" t="t" r="r" b="b"/>
            <a:pathLst>
              <a:path w="84454" h="94614">
                <a:moveTo>
                  <a:pt x="24257" y="47612"/>
                </a:moveTo>
                <a:lnTo>
                  <a:pt x="7467" y="47612"/>
                </a:lnTo>
                <a:lnTo>
                  <a:pt x="7467" y="94145"/>
                </a:lnTo>
                <a:lnTo>
                  <a:pt x="24257" y="94145"/>
                </a:lnTo>
                <a:lnTo>
                  <a:pt x="24257" y="47612"/>
                </a:lnTo>
                <a:close/>
              </a:path>
              <a:path w="84454" h="94614">
                <a:moveTo>
                  <a:pt x="83947" y="0"/>
                </a:moveTo>
                <a:lnTo>
                  <a:pt x="67310" y="0"/>
                </a:lnTo>
                <a:lnTo>
                  <a:pt x="67310" y="34544"/>
                </a:lnTo>
                <a:lnTo>
                  <a:pt x="0" y="34544"/>
                </a:lnTo>
                <a:lnTo>
                  <a:pt x="0" y="47612"/>
                </a:lnTo>
                <a:lnTo>
                  <a:pt x="67310" y="47612"/>
                </a:lnTo>
                <a:lnTo>
                  <a:pt x="67310" y="94145"/>
                </a:lnTo>
                <a:lnTo>
                  <a:pt x="83947" y="94145"/>
                </a:lnTo>
                <a:lnTo>
                  <a:pt x="83947" y="0"/>
                </a:lnTo>
                <a:close/>
              </a:path>
              <a:path w="84454" h="94614">
                <a:moveTo>
                  <a:pt x="24257" y="0"/>
                </a:moveTo>
                <a:lnTo>
                  <a:pt x="7467" y="0"/>
                </a:lnTo>
                <a:lnTo>
                  <a:pt x="7467" y="34544"/>
                </a:lnTo>
                <a:lnTo>
                  <a:pt x="24257" y="34544"/>
                </a:lnTo>
                <a:lnTo>
                  <a:pt x="2425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7886027" y="5594515"/>
            <a:ext cx="84455" cy="94615"/>
          </a:xfrm>
          <a:custGeom>
            <a:avLst/>
            <a:gdLst/>
            <a:ahLst/>
            <a:cxnLst/>
            <a:rect l="l" t="t" r="r" b="b"/>
            <a:pathLst>
              <a:path w="84454" h="94614">
                <a:moveTo>
                  <a:pt x="24257" y="47612"/>
                </a:moveTo>
                <a:lnTo>
                  <a:pt x="7467" y="47612"/>
                </a:lnTo>
                <a:lnTo>
                  <a:pt x="7467" y="94145"/>
                </a:lnTo>
                <a:lnTo>
                  <a:pt x="24257" y="94145"/>
                </a:lnTo>
                <a:lnTo>
                  <a:pt x="24257" y="47612"/>
                </a:lnTo>
                <a:close/>
              </a:path>
              <a:path w="84454" h="94614">
                <a:moveTo>
                  <a:pt x="83947" y="0"/>
                </a:moveTo>
                <a:lnTo>
                  <a:pt x="67310" y="0"/>
                </a:lnTo>
                <a:lnTo>
                  <a:pt x="67310" y="34544"/>
                </a:lnTo>
                <a:lnTo>
                  <a:pt x="0" y="34544"/>
                </a:lnTo>
                <a:lnTo>
                  <a:pt x="0" y="47612"/>
                </a:lnTo>
                <a:lnTo>
                  <a:pt x="67310" y="47612"/>
                </a:lnTo>
                <a:lnTo>
                  <a:pt x="67310" y="94145"/>
                </a:lnTo>
                <a:lnTo>
                  <a:pt x="83947" y="94145"/>
                </a:lnTo>
                <a:lnTo>
                  <a:pt x="83947" y="0"/>
                </a:lnTo>
                <a:close/>
              </a:path>
              <a:path w="84454" h="94614">
                <a:moveTo>
                  <a:pt x="24257" y="0"/>
                </a:moveTo>
                <a:lnTo>
                  <a:pt x="7467" y="0"/>
                </a:lnTo>
                <a:lnTo>
                  <a:pt x="7467" y="34544"/>
                </a:lnTo>
                <a:lnTo>
                  <a:pt x="24257" y="34544"/>
                </a:lnTo>
                <a:lnTo>
                  <a:pt x="24257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7984502" y="5594515"/>
            <a:ext cx="105410" cy="94615"/>
          </a:xfrm>
          <a:custGeom>
            <a:avLst/>
            <a:gdLst/>
            <a:ahLst/>
            <a:cxnLst/>
            <a:rect l="l" t="t" r="r" b="b"/>
            <a:pathLst>
              <a:path w="105409" h="94614">
                <a:moveTo>
                  <a:pt x="105397" y="0"/>
                </a:moveTo>
                <a:lnTo>
                  <a:pt x="88760" y="0"/>
                </a:lnTo>
                <a:lnTo>
                  <a:pt x="88760" y="94145"/>
                </a:lnTo>
                <a:lnTo>
                  <a:pt x="105397" y="94145"/>
                </a:lnTo>
                <a:lnTo>
                  <a:pt x="105397" y="0"/>
                </a:lnTo>
                <a:close/>
              </a:path>
              <a:path w="105409" h="94614">
                <a:moveTo>
                  <a:pt x="16624" y="0"/>
                </a:moveTo>
                <a:lnTo>
                  <a:pt x="0" y="0"/>
                </a:lnTo>
                <a:lnTo>
                  <a:pt x="0" y="94145"/>
                </a:lnTo>
                <a:lnTo>
                  <a:pt x="40576" y="94145"/>
                </a:lnTo>
                <a:lnTo>
                  <a:pt x="49106" y="93566"/>
                </a:lnTo>
                <a:lnTo>
                  <a:pt x="56521" y="91830"/>
                </a:lnTo>
                <a:lnTo>
                  <a:pt x="62822" y="88937"/>
                </a:lnTo>
                <a:lnTo>
                  <a:pt x="68008" y="84886"/>
                </a:lnTo>
                <a:lnTo>
                  <a:pt x="71810" y="81076"/>
                </a:lnTo>
                <a:lnTo>
                  <a:pt x="16624" y="81076"/>
                </a:lnTo>
                <a:lnTo>
                  <a:pt x="16624" y="47612"/>
                </a:lnTo>
                <a:lnTo>
                  <a:pt x="72150" y="47612"/>
                </a:lnTo>
                <a:lnTo>
                  <a:pt x="68465" y="43802"/>
                </a:lnTo>
                <a:lnTo>
                  <a:pt x="63450" y="39751"/>
                </a:lnTo>
                <a:lnTo>
                  <a:pt x="57338" y="36858"/>
                </a:lnTo>
                <a:lnTo>
                  <a:pt x="50129" y="35122"/>
                </a:lnTo>
                <a:lnTo>
                  <a:pt x="41821" y="34544"/>
                </a:lnTo>
                <a:lnTo>
                  <a:pt x="16624" y="34544"/>
                </a:lnTo>
                <a:lnTo>
                  <a:pt x="16624" y="0"/>
                </a:lnTo>
                <a:close/>
              </a:path>
              <a:path w="105409" h="94614">
                <a:moveTo>
                  <a:pt x="72150" y="47612"/>
                </a:moveTo>
                <a:lnTo>
                  <a:pt x="46469" y="47612"/>
                </a:lnTo>
                <a:lnTo>
                  <a:pt x="51612" y="49301"/>
                </a:lnTo>
                <a:lnTo>
                  <a:pt x="58445" y="56045"/>
                </a:lnTo>
                <a:lnTo>
                  <a:pt x="60210" y="59753"/>
                </a:lnTo>
                <a:lnTo>
                  <a:pt x="60312" y="68414"/>
                </a:lnTo>
                <a:lnTo>
                  <a:pt x="58572" y="72250"/>
                </a:lnTo>
                <a:lnTo>
                  <a:pt x="51625" y="79311"/>
                </a:lnTo>
                <a:lnTo>
                  <a:pt x="46380" y="81076"/>
                </a:lnTo>
                <a:lnTo>
                  <a:pt x="71810" y="81076"/>
                </a:lnTo>
                <a:lnTo>
                  <a:pt x="74168" y="78714"/>
                </a:lnTo>
                <a:lnTo>
                  <a:pt x="77304" y="71945"/>
                </a:lnTo>
                <a:lnTo>
                  <a:pt x="77406" y="56743"/>
                </a:lnTo>
                <a:lnTo>
                  <a:pt x="74434" y="49974"/>
                </a:lnTo>
                <a:lnTo>
                  <a:pt x="72150" y="47612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8095691" y="5594515"/>
            <a:ext cx="95250" cy="94615"/>
          </a:xfrm>
          <a:custGeom>
            <a:avLst/>
            <a:gdLst/>
            <a:ahLst/>
            <a:cxnLst/>
            <a:rect l="l" t="t" r="r" b="b"/>
            <a:pathLst>
              <a:path w="95250" h="94614">
                <a:moveTo>
                  <a:pt x="24726" y="0"/>
                </a:moveTo>
                <a:lnTo>
                  <a:pt x="7315" y="0"/>
                </a:lnTo>
                <a:lnTo>
                  <a:pt x="38557" y="42481"/>
                </a:lnTo>
                <a:lnTo>
                  <a:pt x="0" y="94145"/>
                </a:lnTo>
                <a:lnTo>
                  <a:pt x="18961" y="94145"/>
                </a:lnTo>
                <a:lnTo>
                  <a:pt x="47574" y="53848"/>
                </a:lnTo>
                <a:lnTo>
                  <a:pt x="65278" y="53848"/>
                </a:lnTo>
                <a:lnTo>
                  <a:pt x="56743" y="42329"/>
                </a:lnTo>
                <a:lnTo>
                  <a:pt x="65357" y="30657"/>
                </a:lnTo>
                <a:lnTo>
                  <a:pt x="47574" y="30657"/>
                </a:lnTo>
                <a:lnTo>
                  <a:pt x="24726" y="0"/>
                </a:lnTo>
                <a:close/>
              </a:path>
              <a:path w="95250" h="94614">
                <a:moveTo>
                  <a:pt x="65278" y="53848"/>
                </a:moveTo>
                <a:lnTo>
                  <a:pt x="47574" y="53848"/>
                </a:lnTo>
                <a:lnTo>
                  <a:pt x="76326" y="94145"/>
                </a:lnTo>
                <a:lnTo>
                  <a:pt x="95135" y="94145"/>
                </a:lnTo>
                <a:lnTo>
                  <a:pt x="65278" y="53848"/>
                </a:lnTo>
                <a:close/>
              </a:path>
              <a:path w="95250" h="94614">
                <a:moveTo>
                  <a:pt x="87985" y="0"/>
                </a:moveTo>
                <a:lnTo>
                  <a:pt x="70116" y="0"/>
                </a:lnTo>
                <a:lnTo>
                  <a:pt x="47574" y="30657"/>
                </a:lnTo>
                <a:lnTo>
                  <a:pt x="65357" y="30657"/>
                </a:lnTo>
                <a:lnTo>
                  <a:pt x="87985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8264982" y="5594515"/>
            <a:ext cx="76835" cy="94615"/>
          </a:xfrm>
          <a:custGeom>
            <a:avLst/>
            <a:gdLst/>
            <a:ahLst/>
            <a:cxnLst/>
            <a:rect l="l" t="t" r="r" b="b"/>
            <a:pathLst>
              <a:path w="76834" h="94614">
                <a:moveTo>
                  <a:pt x="76631" y="0"/>
                </a:moveTo>
                <a:lnTo>
                  <a:pt x="0" y="0"/>
                </a:lnTo>
                <a:lnTo>
                  <a:pt x="0" y="94145"/>
                </a:lnTo>
                <a:lnTo>
                  <a:pt x="16789" y="94145"/>
                </a:lnTo>
                <a:lnTo>
                  <a:pt x="16789" y="13220"/>
                </a:lnTo>
                <a:lnTo>
                  <a:pt x="76631" y="13220"/>
                </a:lnTo>
                <a:lnTo>
                  <a:pt x="76631" y="0"/>
                </a:lnTo>
                <a:close/>
              </a:path>
              <a:path w="76834" h="94614">
                <a:moveTo>
                  <a:pt x="76631" y="13220"/>
                </a:moveTo>
                <a:lnTo>
                  <a:pt x="60007" y="13220"/>
                </a:lnTo>
                <a:lnTo>
                  <a:pt x="60007" y="94145"/>
                </a:lnTo>
                <a:lnTo>
                  <a:pt x="76631" y="94145"/>
                </a:lnTo>
                <a:lnTo>
                  <a:pt x="76631" y="1322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8356079" y="5594502"/>
            <a:ext cx="73025" cy="94615"/>
          </a:xfrm>
          <a:custGeom>
            <a:avLst/>
            <a:gdLst/>
            <a:ahLst/>
            <a:cxnLst/>
            <a:rect l="l" t="t" r="r" b="b"/>
            <a:pathLst>
              <a:path w="73025" h="94614">
                <a:moveTo>
                  <a:pt x="38239" y="0"/>
                </a:moveTo>
                <a:lnTo>
                  <a:pt x="0" y="0"/>
                </a:lnTo>
                <a:lnTo>
                  <a:pt x="0" y="94145"/>
                </a:lnTo>
                <a:lnTo>
                  <a:pt x="16636" y="94145"/>
                </a:lnTo>
                <a:lnTo>
                  <a:pt x="16636" y="52908"/>
                </a:lnTo>
                <a:lnTo>
                  <a:pt x="52184" y="52908"/>
                </a:lnTo>
                <a:lnTo>
                  <a:pt x="60083" y="50393"/>
                </a:lnTo>
                <a:lnTo>
                  <a:pt x="70345" y="40335"/>
                </a:lnTo>
                <a:lnTo>
                  <a:pt x="70537" y="39839"/>
                </a:lnTo>
                <a:lnTo>
                  <a:pt x="16636" y="39839"/>
                </a:lnTo>
                <a:lnTo>
                  <a:pt x="16636" y="13233"/>
                </a:lnTo>
                <a:lnTo>
                  <a:pt x="70788" y="13233"/>
                </a:lnTo>
                <a:lnTo>
                  <a:pt x="69824" y="11277"/>
                </a:lnTo>
                <a:lnTo>
                  <a:pt x="63665" y="6769"/>
                </a:lnTo>
                <a:lnTo>
                  <a:pt x="58604" y="3809"/>
                </a:lnTo>
                <a:lnTo>
                  <a:pt x="52681" y="1693"/>
                </a:lnTo>
                <a:lnTo>
                  <a:pt x="45893" y="423"/>
                </a:lnTo>
                <a:lnTo>
                  <a:pt x="38239" y="0"/>
                </a:lnTo>
                <a:close/>
              </a:path>
              <a:path w="73025" h="94614">
                <a:moveTo>
                  <a:pt x="70788" y="13233"/>
                </a:moveTo>
                <a:lnTo>
                  <a:pt x="45084" y="13233"/>
                </a:lnTo>
                <a:lnTo>
                  <a:pt x="49491" y="14655"/>
                </a:lnTo>
                <a:lnTo>
                  <a:pt x="55283" y="20358"/>
                </a:lnTo>
                <a:lnTo>
                  <a:pt x="56743" y="23495"/>
                </a:lnTo>
                <a:lnTo>
                  <a:pt x="56743" y="30137"/>
                </a:lnTo>
                <a:lnTo>
                  <a:pt x="55397" y="33096"/>
                </a:lnTo>
                <a:lnTo>
                  <a:pt x="49999" y="38493"/>
                </a:lnTo>
                <a:lnTo>
                  <a:pt x="46012" y="39839"/>
                </a:lnTo>
                <a:lnTo>
                  <a:pt x="70537" y="39839"/>
                </a:lnTo>
                <a:lnTo>
                  <a:pt x="72910" y="33718"/>
                </a:lnTo>
                <a:lnTo>
                  <a:pt x="72910" y="17538"/>
                </a:lnTo>
                <a:lnTo>
                  <a:pt x="70788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8435682" y="5594515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4"/>
                </a:lnTo>
                <a:lnTo>
                  <a:pt x="16789" y="34544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8506473" y="5594515"/>
            <a:ext cx="100965" cy="117475"/>
          </a:xfrm>
          <a:custGeom>
            <a:avLst/>
            <a:gdLst/>
            <a:ahLst/>
            <a:cxnLst/>
            <a:rect l="l" t="t" r="r" b="b"/>
            <a:pathLst>
              <a:path w="100965" h="117475">
                <a:moveTo>
                  <a:pt x="87833" y="0"/>
                </a:moveTo>
                <a:lnTo>
                  <a:pt x="24561" y="0"/>
                </a:lnTo>
                <a:lnTo>
                  <a:pt x="24561" y="13233"/>
                </a:lnTo>
                <a:lnTo>
                  <a:pt x="34569" y="13334"/>
                </a:lnTo>
                <a:lnTo>
                  <a:pt x="34353" y="13538"/>
                </a:lnTo>
                <a:lnTo>
                  <a:pt x="34150" y="13792"/>
                </a:lnTo>
                <a:lnTo>
                  <a:pt x="33947" y="14109"/>
                </a:lnTo>
                <a:lnTo>
                  <a:pt x="33578" y="14935"/>
                </a:lnTo>
                <a:lnTo>
                  <a:pt x="33210" y="15532"/>
                </a:lnTo>
                <a:lnTo>
                  <a:pt x="33108" y="15798"/>
                </a:lnTo>
                <a:lnTo>
                  <a:pt x="32956" y="16497"/>
                </a:lnTo>
                <a:lnTo>
                  <a:pt x="12903" y="81076"/>
                </a:lnTo>
                <a:lnTo>
                  <a:pt x="0" y="92024"/>
                </a:lnTo>
                <a:lnTo>
                  <a:pt x="165" y="92976"/>
                </a:lnTo>
                <a:lnTo>
                  <a:pt x="317" y="93421"/>
                </a:lnTo>
                <a:lnTo>
                  <a:pt x="469" y="94145"/>
                </a:lnTo>
                <a:lnTo>
                  <a:pt x="7150" y="117487"/>
                </a:lnTo>
                <a:lnTo>
                  <a:pt x="24409" y="116395"/>
                </a:lnTo>
                <a:lnTo>
                  <a:pt x="17716" y="94145"/>
                </a:lnTo>
                <a:lnTo>
                  <a:pt x="100266" y="94145"/>
                </a:lnTo>
                <a:lnTo>
                  <a:pt x="87833" y="81076"/>
                </a:lnTo>
                <a:lnTo>
                  <a:pt x="29845" y="81076"/>
                </a:lnTo>
                <a:lnTo>
                  <a:pt x="49123" y="16179"/>
                </a:lnTo>
                <a:lnTo>
                  <a:pt x="87833" y="13233"/>
                </a:lnTo>
                <a:lnTo>
                  <a:pt x="87833" y="0"/>
                </a:lnTo>
                <a:close/>
              </a:path>
              <a:path w="100965" h="117475">
                <a:moveTo>
                  <a:pt x="100266" y="94145"/>
                </a:moveTo>
                <a:lnTo>
                  <a:pt x="83019" y="94145"/>
                </a:lnTo>
                <a:lnTo>
                  <a:pt x="76327" y="116395"/>
                </a:lnTo>
                <a:lnTo>
                  <a:pt x="93586" y="117487"/>
                </a:lnTo>
                <a:lnTo>
                  <a:pt x="100266" y="94145"/>
                </a:lnTo>
                <a:close/>
              </a:path>
              <a:path w="100965" h="117475">
                <a:moveTo>
                  <a:pt x="87833" y="13233"/>
                </a:moveTo>
                <a:lnTo>
                  <a:pt x="71043" y="13233"/>
                </a:lnTo>
                <a:lnTo>
                  <a:pt x="71043" y="81076"/>
                </a:lnTo>
                <a:lnTo>
                  <a:pt x="87833" y="81076"/>
                </a:lnTo>
                <a:lnTo>
                  <a:pt x="87833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8605901" y="5593575"/>
            <a:ext cx="88900" cy="96520"/>
          </a:xfrm>
          <a:custGeom>
            <a:avLst/>
            <a:gdLst/>
            <a:ahLst/>
            <a:cxnLst/>
            <a:rect l="l" t="t" r="r" b="b"/>
            <a:pathLst>
              <a:path w="88900" h="96520">
                <a:moveTo>
                  <a:pt x="50672" y="0"/>
                </a:moveTo>
                <a:lnTo>
                  <a:pt x="8701" y="19035"/>
                </a:lnTo>
                <a:lnTo>
                  <a:pt x="0" y="47929"/>
                </a:lnTo>
                <a:lnTo>
                  <a:pt x="962" y="59371"/>
                </a:lnTo>
                <a:lnTo>
                  <a:pt x="31707" y="93337"/>
                </a:lnTo>
                <a:lnTo>
                  <a:pt x="49898" y="96329"/>
                </a:lnTo>
                <a:lnTo>
                  <a:pt x="50723" y="96329"/>
                </a:lnTo>
                <a:lnTo>
                  <a:pt x="88147" y="83578"/>
                </a:lnTo>
                <a:lnTo>
                  <a:pt x="49898" y="83578"/>
                </a:lnTo>
                <a:lnTo>
                  <a:pt x="42749" y="82905"/>
                </a:lnTo>
                <a:lnTo>
                  <a:pt x="17259" y="47777"/>
                </a:lnTo>
                <a:lnTo>
                  <a:pt x="17850" y="40879"/>
                </a:lnTo>
                <a:lnTo>
                  <a:pt x="51295" y="13080"/>
                </a:lnTo>
                <a:lnTo>
                  <a:pt x="87932" y="13080"/>
                </a:lnTo>
                <a:lnTo>
                  <a:pt x="88607" y="12141"/>
                </a:lnTo>
                <a:lnTo>
                  <a:pt x="60343" y="764"/>
                </a:lnTo>
                <a:lnTo>
                  <a:pt x="58813" y="469"/>
                </a:lnTo>
                <a:lnTo>
                  <a:pt x="57175" y="266"/>
                </a:lnTo>
                <a:lnTo>
                  <a:pt x="55575" y="152"/>
                </a:lnTo>
                <a:lnTo>
                  <a:pt x="50672" y="0"/>
                </a:lnTo>
                <a:close/>
              </a:path>
              <a:path w="88900" h="96520">
                <a:moveTo>
                  <a:pt x="80987" y="72516"/>
                </a:moveTo>
                <a:lnTo>
                  <a:pt x="75183" y="76365"/>
                </a:lnTo>
                <a:lnTo>
                  <a:pt x="69659" y="79159"/>
                </a:lnTo>
                <a:lnTo>
                  <a:pt x="59194" y="82689"/>
                </a:lnTo>
                <a:lnTo>
                  <a:pt x="54355" y="83578"/>
                </a:lnTo>
                <a:lnTo>
                  <a:pt x="88147" y="83578"/>
                </a:lnTo>
                <a:lnTo>
                  <a:pt x="88912" y="82943"/>
                </a:lnTo>
                <a:lnTo>
                  <a:pt x="80987" y="72516"/>
                </a:lnTo>
                <a:close/>
              </a:path>
              <a:path w="88900" h="96520">
                <a:moveTo>
                  <a:pt x="87932" y="13080"/>
                </a:moveTo>
                <a:lnTo>
                  <a:pt x="55651" y="13080"/>
                </a:lnTo>
                <a:lnTo>
                  <a:pt x="60337" y="13881"/>
                </a:lnTo>
                <a:lnTo>
                  <a:pt x="70396" y="17094"/>
                </a:lnTo>
                <a:lnTo>
                  <a:pt x="75488" y="19672"/>
                </a:lnTo>
                <a:lnTo>
                  <a:pt x="80670" y="23190"/>
                </a:lnTo>
                <a:lnTo>
                  <a:pt x="87932" y="1308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8735930" y="5607736"/>
            <a:ext cx="0" cy="81280"/>
          </a:xfrm>
          <a:custGeom>
            <a:avLst/>
            <a:gdLst/>
            <a:ahLst/>
            <a:cxnLst/>
            <a:rect l="l" t="t" r="r" b="b"/>
            <a:pathLst>
              <a:path w="0" h="81279">
                <a:moveTo>
                  <a:pt x="0" y="0"/>
                </a:moveTo>
                <a:lnTo>
                  <a:pt x="0" y="80924"/>
                </a:lnTo>
              </a:path>
            </a:pathLst>
          </a:custGeom>
          <a:ln w="16624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8697303" y="5601118"/>
            <a:ext cx="77470" cy="0"/>
          </a:xfrm>
          <a:custGeom>
            <a:avLst/>
            <a:gdLst/>
            <a:ahLst/>
            <a:cxnLst/>
            <a:rect l="l" t="t" r="r" b="b"/>
            <a:pathLst>
              <a:path w="77470" h="0">
                <a:moveTo>
                  <a:pt x="0" y="0"/>
                </a:moveTo>
                <a:lnTo>
                  <a:pt x="77254" y="0"/>
                </a:lnTo>
              </a:path>
            </a:pathLst>
          </a:custGeom>
          <a:ln w="13233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8763051" y="5594515"/>
            <a:ext cx="97790" cy="94615"/>
          </a:xfrm>
          <a:custGeom>
            <a:avLst/>
            <a:gdLst/>
            <a:ahLst/>
            <a:cxnLst/>
            <a:rect l="l" t="t" r="r" b="b"/>
            <a:pathLst>
              <a:path w="97790" h="94614">
                <a:moveTo>
                  <a:pt x="34670" y="47612"/>
                </a:moveTo>
                <a:lnTo>
                  <a:pt x="18503" y="47612"/>
                </a:lnTo>
                <a:lnTo>
                  <a:pt x="0" y="94145"/>
                </a:lnTo>
                <a:lnTo>
                  <a:pt x="16636" y="94145"/>
                </a:lnTo>
                <a:lnTo>
                  <a:pt x="34670" y="47612"/>
                </a:lnTo>
                <a:close/>
              </a:path>
              <a:path w="97790" h="94614">
                <a:moveTo>
                  <a:pt x="65481" y="13373"/>
                </a:moveTo>
                <a:lnTo>
                  <a:pt x="48501" y="13373"/>
                </a:lnTo>
                <a:lnTo>
                  <a:pt x="56743" y="34544"/>
                </a:lnTo>
                <a:lnTo>
                  <a:pt x="8242" y="34544"/>
                </a:lnTo>
                <a:lnTo>
                  <a:pt x="8242" y="47612"/>
                </a:lnTo>
                <a:lnTo>
                  <a:pt x="61404" y="47612"/>
                </a:lnTo>
                <a:lnTo>
                  <a:pt x="79120" y="94145"/>
                </a:lnTo>
                <a:lnTo>
                  <a:pt x="97624" y="94145"/>
                </a:lnTo>
                <a:lnTo>
                  <a:pt x="65481" y="13373"/>
                </a:lnTo>
                <a:close/>
              </a:path>
              <a:path w="97790" h="94614">
                <a:moveTo>
                  <a:pt x="60159" y="0"/>
                </a:moveTo>
                <a:lnTo>
                  <a:pt x="37934" y="0"/>
                </a:lnTo>
                <a:lnTo>
                  <a:pt x="24104" y="34544"/>
                </a:lnTo>
                <a:lnTo>
                  <a:pt x="40106" y="34544"/>
                </a:lnTo>
                <a:lnTo>
                  <a:pt x="48501" y="13373"/>
                </a:lnTo>
                <a:lnTo>
                  <a:pt x="65481" y="13373"/>
                </a:lnTo>
                <a:lnTo>
                  <a:pt x="60159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8866771" y="5594515"/>
            <a:ext cx="85725" cy="94615"/>
          </a:xfrm>
          <a:custGeom>
            <a:avLst/>
            <a:gdLst/>
            <a:ahLst/>
            <a:cxnLst/>
            <a:rect l="l" t="t" r="r" b="b"/>
            <a:pathLst>
              <a:path w="85725" h="94614">
                <a:moveTo>
                  <a:pt x="54825" y="0"/>
                </a:moveTo>
                <a:lnTo>
                  <a:pt x="0" y="0"/>
                </a:lnTo>
                <a:lnTo>
                  <a:pt x="0" y="94145"/>
                </a:lnTo>
                <a:lnTo>
                  <a:pt x="64922" y="94145"/>
                </a:lnTo>
                <a:lnTo>
                  <a:pt x="72047" y="91058"/>
                </a:lnTo>
                <a:lnTo>
                  <a:pt x="80848" y="81076"/>
                </a:lnTo>
                <a:lnTo>
                  <a:pt x="16636" y="81076"/>
                </a:lnTo>
                <a:lnTo>
                  <a:pt x="16636" y="47612"/>
                </a:lnTo>
                <a:lnTo>
                  <a:pt x="80100" y="47612"/>
                </a:lnTo>
                <a:lnTo>
                  <a:pt x="75006" y="41427"/>
                </a:lnTo>
                <a:lnTo>
                  <a:pt x="69697" y="38430"/>
                </a:lnTo>
                <a:lnTo>
                  <a:pt x="62953" y="37185"/>
                </a:lnTo>
                <a:lnTo>
                  <a:pt x="65646" y="35217"/>
                </a:lnTo>
                <a:lnTo>
                  <a:pt x="66250" y="34543"/>
                </a:lnTo>
                <a:lnTo>
                  <a:pt x="16636" y="34543"/>
                </a:lnTo>
                <a:lnTo>
                  <a:pt x="16636" y="13233"/>
                </a:lnTo>
                <a:lnTo>
                  <a:pt x="70338" y="13233"/>
                </a:lnTo>
                <a:lnTo>
                  <a:pt x="69354" y="11023"/>
                </a:lnTo>
                <a:lnTo>
                  <a:pt x="60756" y="2209"/>
                </a:lnTo>
                <a:lnTo>
                  <a:pt x="54825" y="0"/>
                </a:lnTo>
                <a:close/>
              </a:path>
              <a:path w="85725" h="94614">
                <a:moveTo>
                  <a:pt x="80100" y="47612"/>
                </a:moveTo>
                <a:lnTo>
                  <a:pt x="56172" y="47612"/>
                </a:lnTo>
                <a:lnTo>
                  <a:pt x="60756" y="49250"/>
                </a:lnTo>
                <a:lnTo>
                  <a:pt x="67487" y="55791"/>
                </a:lnTo>
                <a:lnTo>
                  <a:pt x="69176" y="59499"/>
                </a:lnTo>
                <a:lnTo>
                  <a:pt x="69075" y="68414"/>
                </a:lnTo>
                <a:lnTo>
                  <a:pt x="67360" y="72262"/>
                </a:lnTo>
                <a:lnTo>
                  <a:pt x="60731" y="79311"/>
                </a:lnTo>
                <a:lnTo>
                  <a:pt x="56324" y="81076"/>
                </a:lnTo>
                <a:lnTo>
                  <a:pt x="80848" y="81076"/>
                </a:lnTo>
                <a:lnTo>
                  <a:pt x="82930" y="78714"/>
                </a:lnTo>
                <a:lnTo>
                  <a:pt x="85661" y="71691"/>
                </a:lnTo>
                <a:lnTo>
                  <a:pt x="85661" y="62014"/>
                </a:lnTo>
                <a:lnTo>
                  <a:pt x="85496" y="61163"/>
                </a:lnTo>
                <a:lnTo>
                  <a:pt x="84975" y="55867"/>
                </a:lnTo>
                <a:lnTo>
                  <a:pt x="82778" y="50863"/>
                </a:lnTo>
                <a:lnTo>
                  <a:pt x="80100" y="47612"/>
                </a:lnTo>
                <a:close/>
              </a:path>
              <a:path w="85725" h="94614">
                <a:moveTo>
                  <a:pt x="70338" y="13233"/>
                </a:moveTo>
                <a:lnTo>
                  <a:pt x="47777" y="13233"/>
                </a:lnTo>
                <a:lnTo>
                  <a:pt x="50914" y="14312"/>
                </a:lnTo>
                <a:lnTo>
                  <a:pt x="54952" y="18668"/>
                </a:lnTo>
                <a:lnTo>
                  <a:pt x="55968" y="21107"/>
                </a:lnTo>
                <a:lnTo>
                  <a:pt x="55854" y="26873"/>
                </a:lnTo>
                <a:lnTo>
                  <a:pt x="54775" y="29235"/>
                </a:lnTo>
                <a:lnTo>
                  <a:pt x="50622" y="33489"/>
                </a:lnTo>
                <a:lnTo>
                  <a:pt x="47561" y="34543"/>
                </a:lnTo>
                <a:lnTo>
                  <a:pt x="66250" y="34543"/>
                </a:lnTo>
                <a:lnTo>
                  <a:pt x="67665" y="32969"/>
                </a:lnTo>
                <a:lnTo>
                  <a:pt x="70370" y="27876"/>
                </a:lnTo>
                <a:lnTo>
                  <a:pt x="71196" y="25311"/>
                </a:lnTo>
                <a:lnTo>
                  <a:pt x="71513" y="22720"/>
                </a:lnTo>
                <a:lnTo>
                  <a:pt x="71513" y="15874"/>
                </a:lnTo>
                <a:lnTo>
                  <a:pt x="70338" y="13233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8960891" y="5594515"/>
            <a:ext cx="78105" cy="94615"/>
          </a:xfrm>
          <a:custGeom>
            <a:avLst/>
            <a:gdLst/>
            <a:ahLst/>
            <a:cxnLst/>
            <a:rect l="l" t="t" r="r" b="b"/>
            <a:pathLst>
              <a:path w="78104" h="94614">
                <a:moveTo>
                  <a:pt x="16624" y="0"/>
                </a:moveTo>
                <a:lnTo>
                  <a:pt x="0" y="0"/>
                </a:lnTo>
                <a:lnTo>
                  <a:pt x="0" y="94145"/>
                </a:lnTo>
                <a:lnTo>
                  <a:pt x="16624" y="94145"/>
                </a:lnTo>
                <a:lnTo>
                  <a:pt x="16624" y="68160"/>
                </a:lnTo>
                <a:lnTo>
                  <a:pt x="36389" y="46990"/>
                </a:lnTo>
                <a:lnTo>
                  <a:pt x="16624" y="46990"/>
                </a:lnTo>
                <a:lnTo>
                  <a:pt x="16624" y="0"/>
                </a:lnTo>
                <a:close/>
              </a:path>
              <a:path w="78104" h="94614">
                <a:moveTo>
                  <a:pt x="77876" y="20535"/>
                </a:moveTo>
                <a:lnTo>
                  <a:pt x="61086" y="20535"/>
                </a:lnTo>
                <a:lnTo>
                  <a:pt x="61086" y="94145"/>
                </a:lnTo>
                <a:lnTo>
                  <a:pt x="77876" y="94145"/>
                </a:lnTo>
                <a:lnTo>
                  <a:pt x="77876" y="20535"/>
                </a:lnTo>
                <a:close/>
              </a:path>
              <a:path w="78104" h="94614">
                <a:moveTo>
                  <a:pt x="77876" y="0"/>
                </a:moveTo>
                <a:lnTo>
                  <a:pt x="61086" y="0"/>
                </a:lnTo>
                <a:lnTo>
                  <a:pt x="16624" y="46990"/>
                </a:lnTo>
                <a:lnTo>
                  <a:pt x="36389" y="46990"/>
                </a:lnTo>
                <a:lnTo>
                  <a:pt x="61086" y="20535"/>
                </a:lnTo>
                <a:lnTo>
                  <a:pt x="77876" y="20535"/>
                </a:lnTo>
                <a:lnTo>
                  <a:pt x="77876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9082982" y="5607736"/>
            <a:ext cx="0" cy="81280"/>
          </a:xfrm>
          <a:custGeom>
            <a:avLst/>
            <a:gdLst/>
            <a:ahLst/>
            <a:cxnLst/>
            <a:rect l="l" t="t" r="r" b="b"/>
            <a:pathLst>
              <a:path w="0" h="81279">
                <a:moveTo>
                  <a:pt x="0" y="0"/>
                </a:moveTo>
                <a:lnTo>
                  <a:pt x="0" y="80924"/>
                </a:lnTo>
              </a:path>
            </a:pathLst>
          </a:custGeom>
          <a:ln w="16624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9044355" y="5601118"/>
            <a:ext cx="77470" cy="0"/>
          </a:xfrm>
          <a:custGeom>
            <a:avLst/>
            <a:gdLst/>
            <a:ahLst/>
            <a:cxnLst/>
            <a:rect l="l" t="t" r="r" b="b"/>
            <a:pathLst>
              <a:path w="77470" h="0">
                <a:moveTo>
                  <a:pt x="0" y="0"/>
                </a:moveTo>
                <a:lnTo>
                  <a:pt x="77254" y="0"/>
                </a:lnTo>
              </a:path>
            </a:pathLst>
          </a:custGeom>
          <a:ln w="13233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9126448" y="5594515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4"/>
                </a:lnTo>
                <a:lnTo>
                  <a:pt x="16789" y="34544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9197467" y="5594502"/>
            <a:ext cx="78740" cy="95250"/>
          </a:xfrm>
          <a:custGeom>
            <a:avLst/>
            <a:gdLst/>
            <a:ahLst/>
            <a:cxnLst/>
            <a:rect l="l" t="t" r="r" b="b"/>
            <a:pathLst>
              <a:path w="78740" h="95250">
                <a:moveTo>
                  <a:pt x="42697" y="13233"/>
                </a:moveTo>
                <a:lnTo>
                  <a:pt x="26276" y="13233"/>
                </a:lnTo>
                <a:lnTo>
                  <a:pt x="25958" y="13335"/>
                </a:lnTo>
                <a:lnTo>
                  <a:pt x="24249" y="15354"/>
                </a:lnTo>
                <a:lnTo>
                  <a:pt x="24091" y="15557"/>
                </a:lnTo>
                <a:lnTo>
                  <a:pt x="0" y="94145"/>
                </a:lnTo>
                <a:lnTo>
                  <a:pt x="16941" y="95237"/>
                </a:lnTo>
                <a:lnTo>
                  <a:pt x="39954" y="16179"/>
                </a:lnTo>
                <a:lnTo>
                  <a:pt x="40173" y="15328"/>
                </a:lnTo>
                <a:lnTo>
                  <a:pt x="40631" y="14630"/>
                </a:lnTo>
                <a:lnTo>
                  <a:pt x="41948" y="13512"/>
                </a:lnTo>
                <a:lnTo>
                  <a:pt x="42697" y="13233"/>
                </a:lnTo>
                <a:close/>
              </a:path>
              <a:path w="78740" h="95250">
                <a:moveTo>
                  <a:pt x="78498" y="0"/>
                </a:moveTo>
                <a:lnTo>
                  <a:pt x="15544" y="0"/>
                </a:lnTo>
                <a:lnTo>
                  <a:pt x="15544" y="13233"/>
                </a:lnTo>
                <a:lnTo>
                  <a:pt x="61861" y="13233"/>
                </a:lnTo>
                <a:lnTo>
                  <a:pt x="61861" y="94145"/>
                </a:lnTo>
                <a:lnTo>
                  <a:pt x="78498" y="94145"/>
                </a:lnTo>
                <a:lnTo>
                  <a:pt x="78498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9290659" y="5594515"/>
            <a:ext cx="67945" cy="94615"/>
          </a:xfrm>
          <a:custGeom>
            <a:avLst/>
            <a:gdLst/>
            <a:ahLst/>
            <a:cxnLst/>
            <a:rect l="l" t="t" r="r" b="b"/>
            <a:pathLst>
              <a:path w="67945" h="94614">
                <a:moveTo>
                  <a:pt x="64350" y="0"/>
                </a:moveTo>
                <a:lnTo>
                  <a:pt x="0" y="0"/>
                </a:lnTo>
                <a:lnTo>
                  <a:pt x="0" y="94145"/>
                </a:lnTo>
                <a:lnTo>
                  <a:pt x="67462" y="94145"/>
                </a:lnTo>
                <a:lnTo>
                  <a:pt x="67462" y="81076"/>
                </a:lnTo>
                <a:lnTo>
                  <a:pt x="16789" y="81076"/>
                </a:lnTo>
                <a:lnTo>
                  <a:pt x="16789" y="47612"/>
                </a:lnTo>
                <a:lnTo>
                  <a:pt x="67462" y="47612"/>
                </a:lnTo>
                <a:lnTo>
                  <a:pt x="67462" y="34544"/>
                </a:lnTo>
                <a:lnTo>
                  <a:pt x="16789" y="34544"/>
                </a:lnTo>
                <a:lnTo>
                  <a:pt x="16789" y="13233"/>
                </a:lnTo>
                <a:lnTo>
                  <a:pt x="64350" y="13233"/>
                </a:lnTo>
                <a:lnTo>
                  <a:pt x="64350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9368307" y="5576455"/>
            <a:ext cx="78105" cy="112395"/>
          </a:xfrm>
          <a:custGeom>
            <a:avLst/>
            <a:gdLst/>
            <a:ahLst/>
            <a:cxnLst/>
            <a:rect l="l" t="t" r="r" b="b"/>
            <a:pathLst>
              <a:path w="78104" h="112395">
                <a:moveTo>
                  <a:pt x="59842" y="0"/>
                </a:moveTo>
                <a:lnTo>
                  <a:pt x="16941" y="0"/>
                </a:lnTo>
                <a:lnTo>
                  <a:pt x="16941" y="11988"/>
                </a:lnTo>
                <a:lnTo>
                  <a:pt x="59842" y="11988"/>
                </a:lnTo>
                <a:lnTo>
                  <a:pt x="59842" y="0"/>
                </a:lnTo>
                <a:close/>
              </a:path>
              <a:path w="78104" h="112395">
                <a:moveTo>
                  <a:pt x="16624" y="18059"/>
                </a:moveTo>
                <a:lnTo>
                  <a:pt x="0" y="18059"/>
                </a:lnTo>
                <a:lnTo>
                  <a:pt x="0" y="112204"/>
                </a:lnTo>
                <a:lnTo>
                  <a:pt x="16624" y="112204"/>
                </a:lnTo>
                <a:lnTo>
                  <a:pt x="16624" y="86207"/>
                </a:lnTo>
                <a:lnTo>
                  <a:pt x="36382" y="65049"/>
                </a:lnTo>
                <a:lnTo>
                  <a:pt x="16624" y="65049"/>
                </a:lnTo>
                <a:lnTo>
                  <a:pt x="16624" y="18059"/>
                </a:lnTo>
                <a:close/>
              </a:path>
              <a:path w="78104" h="112395">
                <a:moveTo>
                  <a:pt x="77876" y="38595"/>
                </a:moveTo>
                <a:lnTo>
                  <a:pt x="61086" y="38595"/>
                </a:lnTo>
                <a:lnTo>
                  <a:pt x="61086" y="112204"/>
                </a:lnTo>
                <a:lnTo>
                  <a:pt x="77876" y="112204"/>
                </a:lnTo>
                <a:lnTo>
                  <a:pt x="77876" y="38595"/>
                </a:lnTo>
                <a:close/>
              </a:path>
              <a:path w="78104" h="112395">
                <a:moveTo>
                  <a:pt x="77876" y="18059"/>
                </a:moveTo>
                <a:lnTo>
                  <a:pt x="61086" y="18059"/>
                </a:lnTo>
                <a:lnTo>
                  <a:pt x="16624" y="65049"/>
                </a:lnTo>
                <a:lnTo>
                  <a:pt x="36382" y="65049"/>
                </a:lnTo>
                <a:lnTo>
                  <a:pt x="61086" y="38595"/>
                </a:lnTo>
                <a:lnTo>
                  <a:pt x="77876" y="38595"/>
                </a:lnTo>
                <a:lnTo>
                  <a:pt x="77876" y="18059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9453194" y="5593727"/>
            <a:ext cx="26670" cy="103505"/>
          </a:xfrm>
          <a:custGeom>
            <a:avLst/>
            <a:gdLst/>
            <a:ahLst/>
            <a:cxnLst/>
            <a:rect l="l" t="t" r="r" b="b"/>
            <a:pathLst>
              <a:path w="26670" h="103504">
                <a:moveTo>
                  <a:pt x="12598" y="0"/>
                </a:moveTo>
                <a:lnTo>
                  <a:pt x="0" y="0"/>
                </a:lnTo>
                <a:lnTo>
                  <a:pt x="2769" y="6919"/>
                </a:lnTo>
                <a:lnTo>
                  <a:pt x="5170" y="13674"/>
                </a:lnTo>
                <a:lnTo>
                  <a:pt x="7202" y="20263"/>
                </a:lnTo>
                <a:lnTo>
                  <a:pt x="8864" y="26682"/>
                </a:lnTo>
                <a:lnTo>
                  <a:pt x="10833" y="35140"/>
                </a:lnTo>
                <a:lnTo>
                  <a:pt x="11823" y="43522"/>
                </a:lnTo>
                <a:lnTo>
                  <a:pt x="11823" y="60020"/>
                </a:lnTo>
                <a:lnTo>
                  <a:pt x="0" y="103174"/>
                </a:lnTo>
                <a:lnTo>
                  <a:pt x="12598" y="103174"/>
                </a:lnTo>
                <a:lnTo>
                  <a:pt x="12598" y="103022"/>
                </a:lnTo>
                <a:lnTo>
                  <a:pt x="15798" y="97423"/>
                </a:lnTo>
                <a:lnTo>
                  <a:pt x="18561" y="91524"/>
                </a:lnTo>
                <a:lnTo>
                  <a:pt x="26123" y="51815"/>
                </a:lnTo>
                <a:lnTo>
                  <a:pt x="26123" y="47777"/>
                </a:lnTo>
                <a:lnTo>
                  <a:pt x="16738" y="6845"/>
                </a:lnTo>
                <a:lnTo>
                  <a:pt x="12598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9487420" y="5639320"/>
            <a:ext cx="15240" cy="49530"/>
          </a:xfrm>
          <a:custGeom>
            <a:avLst/>
            <a:gdLst/>
            <a:ahLst/>
            <a:cxnLst/>
            <a:rect l="l" t="t" r="r" b="b"/>
            <a:pathLst>
              <a:path w="15240" h="49529">
                <a:moveTo>
                  <a:pt x="15074" y="35801"/>
                </a:moveTo>
                <a:lnTo>
                  <a:pt x="0" y="35801"/>
                </a:lnTo>
                <a:lnTo>
                  <a:pt x="0" y="49339"/>
                </a:lnTo>
                <a:lnTo>
                  <a:pt x="15074" y="49339"/>
                </a:lnTo>
                <a:lnTo>
                  <a:pt x="15074" y="35801"/>
                </a:lnTo>
                <a:close/>
              </a:path>
              <a:path w="15240" h="49529">
                <a:moveTo>
                  <a:pt x="15074" y="0"/>
                </a:moveTo>
                <a:lnTo>
                  <a:pt x="0" y="0"/>
                </a:lnTo>
                <a:lnTo>
                  <a:pt x="0" y="13703"/>
                </a:lnTo>
                <a:lnTo>
                  <a:pt x="15074" y="13703"/>
                </a:lnTo>
                <a:lnTo>
                  <a:pt x="15074" y="0"/>
                </a:lnTo>
                <a:close/>
              </a:path>
            </a:pathLst>
          </a:custGeom>
          <a:solidFill>
            <a:srgbClr val="284F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6734314" y="5910326"/>
            <a:ext cx="71755" cy="72390"/>
          </a:xfrm>
          <a:custGeom>
            <a:avLst/>
            <a:gdLst/>
            <a:ahLst/>
            <a:cxnLst/>
            <a:rect l="l" t="t" r="r" b="b"/>
            <a:pathLst>
              <a:path w="71754" h="72389">
                <a:moveTo>
                  <a:pt x="35839" y="0"/>
                </a:moveTo>
                <a:lnTo>
                  <a:pt x="21892" y="2819"/>
                </a:lnTo>
                <a:lnTo>
                  <a:pt x="10499" y="10510"/>
                </a:lnTo>
                <a:lnTo>
                  <a:pt x="2817" y="21918"/>
                </a:lnTo>
                <a:lnTo>
                  <a:pt x="0" y="35890"/>
                </a:lnTo>
                <a:lnTo>
                  <a:pt x="2817" y="49861"/>
                </a:lnTo>
                <a:lnTo>
                  <a:pt x="10499" y="61269"/>
                </a:lnTo>
                <a:lnTo>
                  <a:pt x="21892" y="68960"/>
                </a:lnTo>
                <a:lnTo>
                  <a:pt x="35839" y="71780"/>
                </a:lnTo>
                <a:lnTo>
                  <a:pt x="49794" y="68960"/>
                </a:lnTo>
                <a:lnTo>
                  <a:pt x="61190" y="61269"/>
                </a:lnTo>
                <a:lnTo>
                  <a:pt x="68873" y="49861"/>
                </a:lnTo>
                <a:lnTo>
                  <a:pt x="71691" y="35890"/>
                </a:lnTo>
                <a:lnTo>
                  <a:pt x="68873" y="21918"/>
                </a:lnTo>
                <a:lnTo>
                  <a:pt x="61190" y="10510"/>
                </a:lnTo>
                <a:lnTo>
                  <a:pt x="49794" y="2819"/>
                </a:lnTo>
                <a:lnTo>
                  <a:pt x="35839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6734314" y="6306027"/>
            <a:ext cx="71755" cy="72390"/>
          </a:xfrm>
          <a:custGeom>
            <a:avLst/>
            <a:gdLst/>
            <a:ahLst/>
            <a:cxnLst/>
            <a:rect l="l" t="t" r="r" b="b"/>
            <a:pathLst>
              <a:path w="71754" h="72389">
                <a:moveTo>
                  <a:pt x="35839" y="0"/>
                </a:moveTo>
                <a:lnTo>
                  <a:pt x="21892" y="2819"/>
                </a:lnTo>
                <a:lnTo>
                  <a:pt x="10499" y="10510"/>
                </a:lnTo>
                <a:lnTo>
                  <a:pt x="2817" y="21918"/>
                </a:lnTo>
                <a:lnTo>
                  <a:pt x="0" y="35890"/>
                </a:lnTo>
                <a:lnTo>
                  <a:pt x="2817" y="49861"/>
                </a:lnTo>
                <a:lnTo>
                  <a:pt x="10499" y="61269"/>
                </a:lnTo>
                <a:lnTo>
                  <a:pt x="21892" y="68960"/>
                </a:lnTo>
                <a:lnTo>
                  <a:pt x="35839" y="71780"/>
                </a:lnTo>
                <a:lnTo>
                  <a:pt x="49794" y="68960"/>
                </a:lnTo>
                <a:lnTo>
                  <a:pt x="61190" y="61269"/>
                </a:lnTo>
                <a:lnTo>
                  <a:pt x="68873" y="49861"/>
                </a:lnTo>
                <a:lnTo>
                  <a:pt x="71691" y="35890"/>
                </a:lnTo>
                <a:lnTo>
                  <a:pt x="68873" y="21918"/>
                </a:lnTo>
                <a:lnTo>
                  <a:pt x="61190" y="10510"/>
                </a:lnTo>
                <a:lnTo>
                  <a:pt x="49794" y="2819"/>
                </a:lnTo>
                <a:lnTo>
                  <a:pt x="35839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6734314" y="6794139"/>
            <a:ext cx="71755" cy="72390"/>
          </a:xfrm>
          <a:custGeom>
            <a:avLst/>
            <a:gdLst/>
            <a:ahLst/>
            <a:cxnLst/>
            <a:rect l="l" t="t" r="r" b="b"/>
            <a:pathLst>
              <a:path w="71754" h="72390">
                <a:moveTo>
                  <a:pt x="35839" y="0"/>
                </a:moveTo>
                <a:lnTo>
                  <a:pt x="21892" y="2819"/>
                </a:lnTo>
                <a:lnTo>
                  <a:pt x="10499" y="10510"/>
                </a:lnTo>
                <a:lnTo>
                  <a:pt x="2817" y="21918"/>
                </a:lnTo>
                <a:lnTo>
                  <a:pt x="0" y="35890"/>
                </a:lnTo>
                <a:lnTo>
                  <a:pt x="2817" y="49861"/>
                </a:lnTo>
                <a:lnTo>
                  <a:pt x="10499" y="61269"/>
                </a:lnTo>
                <a:lnTo>
                  <a:pt x="21892" y="68960"/>
                </a:lnTo>
                <a:lnTo>
                  <a:pt x="35839" y="71780"/>
                </a:lnTo>
                <a:lnTo>
                  <a:pt x="49794" y="68960"/>
                </a:lnTo>
                <a:lnTo>
                  <a:pt x="61190" y="61269"/>
                </a:lnTo>
                <a:lnTo>
                  <a:pt x="68873" y="49861"/>
                </a:lnTo>
                <a:lnTo>
                  <a:pt x="71691" y="35890"/>
                </a:lnTo>
                <a:lnTo>
                  <a:pt x="68873" y="21918"/>
                </a:lnTo>
                <a:lnTo>
                  <a:pt x="61190" y="10510"/>
                </a:lnTo>
                <a:lnTo>
                  <a:pt x="49794" y="2819"/>
                </a:lnTo>
                <a:lnTo>
                  <a:pt x="35839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6734314" y="6549697"/>
            <a:ext cx="71755" cy="72390"/>
          </a:xfrm>
          <a:custGeom>
            <a:avLst/>
            <a:gdLst/>
            <a:ahLst/>
            <a:cxnLst/>
            <a:rect l="l" t="t" r="r" b="b"/>
            <a:pathLst>
              <a:path w="71754" h="72390">
                <a:moveTo>
                  <a:pt x="35839" y="0"/>
                </a:moveTo>
                <a:lnTo>
                  <a:pt x="21892" y="2819"/>
                </a:lnTo>
                <a:lnTo>
                  <a:pt x="10499" y="10510"/>
                </a:lnTo>
                <a:lnTo>
                  <a:pt x="2817" y="21918"/>
                </a:lnTo>
                <a:lnTo>
                  <a:pt x="0" y="35890"/>
                </a:lnTo>
                <a:lnTo>
                  <a:pt x="2817" y="49861"/>
                </a:lnTo>
                <a:lnTo>
                  <a:pt x="10499" y="61269"/>
                </a:lnTo>
                <a:lnTo>
                  <a:pt x="21892" y="68960"/>
                </a:lnTo>
                <a:lnTo>
                  <a:pt x="35839" y="71780"/>
                </a:lnTo>
                <a:lnTo>
                  <a:pt x="49794" y="68960"/>
                </a:lnTo>
                <a:lnTo>
                  <a:pt x="61190" y="61269"/>
                </a:lnTo>
                <a:lnTo>
                  <a:pt x="68873" y="49861"/>
                </a:lnTo>
                <a:lnTo>
                  <a:pt x="71691" y="35890"/>
                </a:lnTo>
                <a:lnTo>
                  <a:pt x="68873" y="21918"/>
                </a:lnTo>
                <a:lnTo>
                  <a:pt x="61190" y="10510"/>
                </a:lnTo>
                <a:lnTo>
                  <a:pt x="49794" y="2819"/>
                </a:lnTo>
                <a:lnTo>
                  <a:pt x="35839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6734314" y="7032834"/>
            <a:ext cx="71755" cy="72390"/>
          </a:xfrm>
          <a:custGeom>
            <a:avLst/>
            <a:gdLst/>
            <a:ahLst/>
            <a:cxnLst/>
            <a:rect l="l" t="t" r="r" b="b"/>
            <a:pathLst>
              <a:path w="71754" h="72390">
                <a:moveTo>
                  <a:pt x="35839" y="0"/>
                </a:moveTo>
                <a:lnTo>
                  <a:pt x="21892" y="2819"/>
                </a:lnTo>
                <a:lnTo>
                  <a:pt x="10499" y="10510"/>
                </a:lnTo>
                <a:lnTo>
                  <a:pt x="2817" y="21918"/>
                </a:lnTo>
                <a:lnTo>
                  <a:pt x="0" y="35890"/>
                </a:lnTo>
                <a:lnTo>
                  <a:pt x="2817" y="49861"/>
                </a:lnTo>
                <a:lnTo>
                  <a:pt x="10499" y="61269"/>
                </a:lnTo>
                <a:lnTo>
                  <a:pt x="21892" y="68960"/>
                </a:lnTo>
                <a:lnTo>
                  <a:pt x="35839" y="71780"/>
                </a:lnTo>
                <a:lnTo>
                  <a:pt x="49794" y="68960"/>
                </a:lnTo>
                <a:lnTo>
                  <a:pt x="61190" y="61269"/>
                </a:lnTo>
                <a:lnTo>
                  <a:pt x="68873" y="49861"/>
                </a:lnTo>
                <a:lnTo>
                  <a:pt x="71691" y="35890"/>
                </a:lnTo>
                <a:lnTo>
                  <a:pt x="68873" y="21918"/>
                </a:lnTo>
                <a:lnTo>
                  <a:pt x="61190" y="10510"/>
                </a:lnTo>
                <a:lnTo>
                  <a:pt x="49794" y="2819"/>
                </a:lnTo>
                <a:lnTo>
                  <a:pt x="35839" y="0"/>
                </a:lnTo>
                <a:close/>
              </a:path>
            </a:pathLst>
          </a:custGeom>
          <a:solidFill>
            <a:srgbClr val="6BA80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6926656" y="5908522"/>
            <a:ext cx="2041245" cy="2556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6926529" y="6302821"/>
            <a:ext cx="2760230" cy="1056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6924002" y="6547118"/>
            <a:ext cx="783196" cy="1061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6926656" y="6791414"/>
            <a:ext cx="2809938" cy="10563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6923265" y="7035868"/>
            <a:ext cx="2492895" cy="10598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9420288" y="710715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 h="0">
                <a:moveTo>
                  <a:pt x="0" y="0"/>
                </a:moveTo>
                <a:lnTo>
                  <a:pt x="12179" y="0"/>
                </a:lnTo>
              </a:path>
            </a:pathLst>
          </a:custGeom>
          <a:ln w="10807">
            <a:solidFill>
              <a:srgbClr val="284F8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2544051" y="252590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2808617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19" y="274993"/>
                </a:lnTo>
                <a:lnTo>
                  <a:pt x="76923" y="219659"/>
                </a:lnTo>
                <a:lnTo>
                  <a:pt x="249995" y="219659"/>
                </a:lnTo>
                <a:lnTo>
                  <a:pt x="234104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5" y="55219"/>
                </a:lnTo>
                <a:lnTo>
                  <a:pt x="175259" y="11925"/>
                </a:lnTo>
                <a:lnTo>
                  <a:pt x="174358" y="9143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5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68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4" y="278739"/>
                </a:lnTo>
                <a:lnTo>
                  <a:pt x="269132" y="277025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37"/>
                </a:lnTo>
                <a:lnTo>
                  <a:pt x="249995" y="219659"/>
                </a:lnTo>
                <a:close/>
              </a:path>
              <a:path w="269239" h="285750">
                <a:moveTo>
                  <a:pt x="190835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4" y="175488"/>
                </a:lnTo>
                <a:lnTo>
                  <a:pt x="190835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3114941" y="252590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42"/>
                </a:lnTo>
                <a:lnTo>
                  <a:pt x="0" y="15532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0"/>
                </a:lnTo>
                <a:lnTo>
                  <a:pt x="111723" y="44830"/>
                </a:lnTo>
                <a:lnTo>
                  <a:pt x="107137" y="32588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3" y="44830"/>
                </a:moveTo>
                <a:lnTo>
                  <a:pt x="56616" y="44830"/>
                </a:lnTo>
                <a:lnTo>
                  <a:pt x="138264" y="274878"/>
                </a:lnTo>
                <a:lnTo>
                  <a:pt x="138722" y="276478"/>
                </a:lnTo>
                <a:lnTo>
                  <a:pt x="163385" y="284276"/>
                </a:lnTo>
                <a:lnTo>
                  <a:pt x="177965" y="284175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3" y="44830"/>
                </a:lnTo>
                <a:close/>
              </a:path>
              <a:path w="340360" h="284480">
                <a:moveTo>
                  <a:pt x="340144" y="44830"/>
                </a:moveTo>
                <a:lnTo>
                  <a:pt x="283984" y="44830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0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19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0"/>
                </a:lnTo>
                <a:lnTo>
                  <a:pt x="340144" y="44830"/>
                </a:lnTo>
                <a:lnTo>
                  <a:pt x="340144" y="19316"/>
                </a:lnTo>
                <a:lnTo>
                  <a:pt x="339648" y="16078"/>
                </a:lnTo>
                <a:lnTo>
                  <a:pt x="324243" y="507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3501326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31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97"/>
                </a:lnTo>
                <a:lnTo>
                  <a:pt x="218782" y="169697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97"/>
                </a:moveTo>
                <a:lnTo>
                  <a:pt x="159689" y="169697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97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3754856" y="252577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28"/>
                </a:moveTo>
                <a:lnTo>
                  <a:pt x="81876" y="47028"/>
                </a:lnTo>
                <a:lnTo>
                  <a:pt x="81876" y="276555"/>
                </a:lnTo>
                <a:lnTo>
                  <a:pt x="82359" y="277876"/>
                </a:lnTo>
                <a:lnTo>
                  <a:pt x="83350" y="279031"/>
                </a:lnTo>
                <a:lnTo>
                  <a:pt x="84315" y="280212"/>
                </a:lnTo>
                <a:lnTo>
                  <a:pt x="105930" y="284289"/>
                </a:lnTo>
                <a:lnTo>
                  <a:pt x="117360" y="284289"/>
                </a:lnTo>
                <a:lnTo>
                  <a:pt x="141427" y="276555"/>
                </a:lnTo>
                <a:lnTo>
                  <a:pt x="141427" y="47028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406"/>
                </a:lnTo>
                <a:lnTo>
                  <a:pt x="0" y="19253"/>
                </a:lnTo>
                <a:lnTo>
                  <a:pt x="0" y="27851"/>
                </a:lnTo>
                <a:lnTo>
                  <a:pt x="7289" y="47028"/>
                </a:lnTo>
                <a:lnTo>
                  <a:pt x="215861" y="47028"/>
                </a:lnTo>
                <a:lnTo>
                  <a:pt x="223304" y="27851"/>
                </a:lnTo>
                <a:lnTo>
                  <a:pt x="223304" y="19253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4012750" y="251282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4" y="0"/>
                </a:moveTo>
                <a:lnTo>
                  <a:pt x="23982" y="0"/>
                </a:lnTo>
                <a:lnTo>
                  <a:pt x="19207" y="177"/>
                </a:lnTo>
                <a:lnTo>
                  <a:pt x="0" y="278231"/>
                </a:lnTo>
                <a:lnTo>
                  <a:pt x="411" y="279349"/>
                </a:lnTo>
                <a:lnTo>
                  <a:pt x="23982" y="285584"/>
                </a:lnTo>
                <a:lnTo>
                  <a:pt x="35564" y="285584"/>
                </a:lnTo>
                <a:lnTo>
                  <a:pt x="59237" y="163131"/>
                </a:lnTo>
                <a:lnTo>
                  <a:pt x="168388" y="163131"/>
                </a:lnTo>
                <a:lnTo>
                  <a:pt x="138790" y="138709"/>
                </a:lnTo>
                <a:lnTo>
                  <a:pt x="132770" y="136232"/>
                </a:lnTo>
                <a:lnTo>
                  <a:pt x="132770" y="136016"/>
                </a:lnTo>
                <a:lnTo>
                  <a:pt x="162168" y="115239"/>
                </a:lnTo>
                <a:lnTo>
                  <a:pt x="59237" y="115239"/>
                </a:lnTo>
                <a:lnTo>
                  <a:pt x="59166" y="7137"/>
                </a:lnTo>
                <a:lnTo>
                  <a:pt x="40365" y="177"/>
                </a:lnTo>
                <a:lnTo>
                  <a:pt x="35564" y="0"/>
                </a:lnTo>
                <a:close/>
              </a:path>
              <a:path w="216535" h="285750">
                <a:moveTo>
                  <a:pt x="168388" y="163131"/>
                </a:moveTo>
                <a:lnTo>
                  <a:pt x="79468" y="163131"/>
                </a:lnTo>
                <a:lnTo>
                  <a:pt x="85704" y="163931"/>
                </a:lnTo>
                <a:lnTo>
                  <a:pt x="96829" y="167131"/>
                </a:lnTo>
                <a:lnTo>
                  <a:pt x="125175" y="202704"/>
                </a:lnTo>
                <a:lnTo>
                  <a:pt x="128490" y="211886"/>
                </a:lnTo>
                <a:lnTo>
                  <a:pt x="151947" y="274878"/>
                </a:lnTo>
                <a:lnTo>
                  <a:pt x="178858" y="285584"/>
                </a:lnTo>
                <a:lnTo>
                  <a:pt x="191495" y="285584"/>
                </a:lnTo>
                <a:lnTo>
                  <a:pt x="216006" y="278231"/>
                </a:lnTo>
                <a:lnTo>
                  <a:pt x="215971" y="274878"/>
                </a:lnTo>
                <a:lnTo>
                  <a:pt x="187139" y="200088"/>
                </a:lnTo>
                <a:lnTo>
                  <a:pt x="171264" y="167284"/>
                </a:lnTo>
                <a:lnTo>
                  <a:pt x="168388" y="163131"/>
                </a:lnTo>
                <a:close/>
              </a:path>
              <a:path w="216535" h="285750">
                <a:moveTo>
                  <a:pt x="183303" y="0"/>
                </a:moveTo>
                <a:lnTo>
                  <a:pt x="170972" y="0"/>
                </a:lnTo>
                <a:lnTo>
                  <a:pt x="165815" y="177"/>
                </a:lnTo>
                <a:lnTo>
                  <a:pt x="125328" y="67132"/>
                </a:lnTo>
                <a:lnTo>
                  <a:pt x="122178" y="76022"/>
                </a:lnTo>
                <a:lnTo>
                  <a:pt x="100106" y="108089"/>
                </a:lnTo>
                <a:lnTo>
                  <a:pt x="79316" y="115239"/>
                </a:lnTo>
                <a:lnTo>
                  <a:pt x="162168" y="115239"/>
                </a:lnTo>
                <a:lnTo>
                  <a:pt x="182402" y="76961"/>
                </a:lnTo>
                <a:lnTo>
                  <a:pt x="202023" y="26669"/>
                </a:lnTo>
                <a:lnTo>
                  <a:pt x="206521" y="10706"/>
                </a:lnTo>
                <a:lnTo>
                  <a:pt x="206481" y="6959"/>
                </a:lnTo>
                <a:lnTo>
                  <a:pt x="188155" y="177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4246333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20" y="274993"/>
                </a:lnTo>
                <a:lnTo>
                  <a:pt x="76923" y="219659"/>
                </a:lnTo>
                <a:lnTo>
                  <a:pt x="249995" y="219659"/>
                </a:lnTo>
                <a:lnTo>
                  <a:pt x="234104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5" y="55219"/>
                </a:lnTo>
                <a:lnTo>
                  <a:pt x="175260" y="11925"/>
                </a:lnTo>
                <a:lnTo>
                  <a:pt x="174358" y="9143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5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68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4" y="278739"/>
                </a:lnTo>
                <a:lnTo>
                  <a:pt x="269132" y="277025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37"/>
                </a:lnTo>
                <a:lnTo>
                  <a:pt x="249995" y="219659"/>
                </a:lnTo>
                <a:close/>
              </a:path>
              <a:path w="269239" h="285750">
                <a:moveTo>
                  <a:pt x="190835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4" y="175488"/>
                </a:lnTo>
                <a:lnTo>
                  <a:pt x="190835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4627689" y="252590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7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4938367" y="252590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8" y="0"/>
                </a:moveTo>
                <a:lnTo>
                  <a:pt x="90806" y="0"/>
                </a:lnTo>
                <a:lnTo>
                  <a:pt x="86831" y="1485"/>
                </a:lnTo>
                <a:lnTo>
                  <a:pt x="81421" y="7467"/>
                </a:lnTo>
                <a:lnTo>
                  <a:pt x="79618" y="12674"/>
                </a:lnTo>
                <a:lnTo>
                  <a:pt x="78716" y="20116"/>
                </a:lnTo>
                <a:lnTo>
                  <a:pt x="76011" y="43029"/>
                </a:lnTo>
                <a:lnTo>
                  <a:pt x="73323" y="64314"/>
                </a:lnTo>
                <a:lnTo>
                  <a:pt x="65347" y="118570"/>
                </a:lnTo>
                <a:lnTo>
                  <a:pt x="57393" y="160388"/>
                </a:lnTo>
                <a:lnTo>
                  <a:pt x="46572" y="198996"/>
                </a:lnTo>
                <a:lnTo>
                  <a:pt x="18378" y="234378"/>
                </a:lnTo>
                <a:lnTo>
                  <a:pt x="13895" y="235292"/>
                </a:lnTo>
                <a:lnTo>
                  <a:pt x="7583" y="235292"/>
                </a:lnTo>
                <a:lnTo>
                  <a:pt x="6148" y="235661"/>
                </a:lnTo>
                <a:lnTo>
                  <a:pt x="0" y="269519"/>
                </a:lnTo>
                <a:lnTo>
                  <a:pt x="217" y="273050"/>
                </a:lnTo>
                <a:lnTo>
                  <a:pt x="10364" y="286905"/>
                </a:lnTo>
                <a:lnTo>
                  <a:pt x="12625" y="286905"/>
                </a:lnTo>
                <a:lnTo>
                  <a:pt x="52193" y="280936"/>
                </a:lnTo>
                <a:lnTo>
                  <a:pt x="86620" y="250588"/>
                </a:lnTo>
                <a:lnTo>
                  <a:pt x="103768" y="211509"/>
                </a:lnTo>
                <a:lnTo>
                  <a:pt x="114803" y="169413"/>
                </a:lnTo>
                <a:lnTo>
                  <a:pt x="124820" y="115207"/>
                </a:lnTo>
                <a:lnTo>
                  <a:pt x="131249" y="71477"/>
                </a:lnTo>
                <a:lnTo>
                  <a:pt x="134418" y="47231"/>
                </a:lnTo>
                <a:lnTo>
                  <a:pt x="256224" y="47231"/>
                </a:lnTo>
                <a:lnTo>
                  <a:pt x="256224" y="12026"/>
                </a:lnTo>
                <a:lnTo>
                  <a:pt x="254763" y="7467"/>
                </a:lnTo>
                <a:lnTo>
                  <a:pt x="248896" y="1485"/>
                </a:lnTo>
                <a:lnTo>
                  <a:pt x="244718" y="0"/>
                </a:lnTo>
                <a:close/>
              </a:path>
              <a:path w="256539" h="287020">
                <a:moveTo>
                  <a:pt x="256224" y="47231"/>
                </a:moveTo>
                <a:lnTo>
                  <a:pt x="197131" y="47231"/>
                </a:lnTo>
                <a:lnTo>
                  <a:pt x="197131" y="276987"/>
                </a:lnTo>
                <a:lnTo>
                  <a:pt x="220816" y="284276"/>
                </a:lnTo>
                <a:lnTo>
                  <a:pt x="232399" y="284276"/>
                </a:lnTo>
                <a:lnTo>
                  <a:pt x="256224" y="276987"/>
                </a:lnTo>
                <a:lnTo>
                  <a:pt x="256224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241061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31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97"/>
                </a:lnTo>
                <a:lnTo>
                  <a:pt x="218782" y="169697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97"/>
                </a:moveTo>
                <a:lnTo>
                  <a:pt x="159689" y="169697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97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628119" y="247561"/>
            <a:ext cx="1833575" cy="3630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7525524" y="252577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68" y="0"/>
                </a:moveTo>
                <a:lnTo>
                  <a:pt x="12636" y="0"/>
                </a:lnTo>
                <a:lnTo>
                  <a:pt x="8470" y="1422"/>
                </a:lnTo>
                <a:lnTo>
                  <a:pt x="1701" y="7112"/>
                </a:lnTo>
                <a:lnTo>
                  <a:pt x="0" y="11747"/>
                </a:lnTo>
                <a:lnTo>
                  <a:pt x="0" y="271246"/>
                </a:lnTo>
                <a:lnTo>
                  <a:pt x="1701" y="275869"/>
                </a:lnTo>
                <a:lnTo>
                  <a:pt x="8470" y="281559"/>
                </a:lnTo>
                <a:lnTo>
                  <a:pt x="12636" y="282968"/>
                </a:lnTo>
                <a:lnTo>
                  <a:pt x="165569" y="282968"/>
                </a:lnTo>
                <a:lnTo>
                  <a:pt x="173012" y="264680"/>
                </a:lnTo>
                <a:lnTo>
                  <a:pt x="173012" y="256222"/>
                </a:lnTo>
                <a:lnTo>
                  <a:pt x="59105" y="237921"/>
                </a:lnTo>
                <a:lnTo>
                  <a:pt x="59105" y="158115"/>
                </a:lnTo>
                <a:lnTo>
                  <a:pt x="148653" y="158115"/>
                </a:lnTo>
                <a:lnTo>
                  <a:pt x="149885" y="157746"/>
                </a:lnTo>
                <a:lnTo>
                  <a:pt x="156095" y="140474"/>
                </a:lnTo>
                <a:lnTo>
                  <a:pt x="156095" y="132156"/>
                </a:lnTo>
                <a:lnTo>
                  <a:pt x="148653" y="114160"/>
                </a:lnTo>
                <a:lnTo>
                  <a:pt x="59105" y="114160"/>
                </a:lnTo>
                <a:lnTo>
                  <a:pt x="59105" y="45059"/>
                </a:lnTo>
                <a:lnTo>
                  <a:pt x="164668" y="45059"/>
                </a:lnTo>
                <a:lnTo>
                  <a:pt x="165874" y="44653"/>
                </a:lnTo>
                <a:lnTo>
                  <a:pt x="171881" y="26835"/>
                </a:lnTo>
                <a:lnTo>
                  <a:pt x="171881" y="18376"/>
                </a:lnTo>
                <a:lnTo>
                  <a:pt x="165874" y="368"/>
                </a:lnTo>
                <a:lnTo>
                  <a:pt x="16466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7750925" y="165557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53" y="0"/>
                </a:moveTo>
                <a:lnTo>
                  <a:pt x="60221" y="0"/>
                </a:lnTo>
                <a:lnTo>
                  <a:pt x="55980" y="177"/>
                </a:lnTo>
                <a:lnTo>
                  <a:pt x="39178" y="20040"/>
                </a:lnTo>
                <a:lnTo>
                  <a:pt x="40676" y="28244"/>
                </a:lnTo>
                <a:lnTo>
                  <a:pt x="69261" y="62129"/>
                </a:lnTo>
                <a:lnTo>
                  <a:pt x="110408" y="71875"/>
                </a:lnTo>
                <a:lnTo>
                  <a:pt x="121054" y="72161"/>
                </a:lnTo>
                <a:lnTo>
                  <a:pt x="132001" y="71847"/>
                </a:lnTo>
                <a:lnTo>
                  <a:pt x="173664" y="61255"/>
                </a:lnTo>
                <a:lnTo>
                  <a:pt x="197757" y="36512"/>
                </a:lnTo>
                <a:lnTo>
                  <a:pt x="116317" y="36512"/>
                </a:lnTo>
                <a:lnTo>
                  <a:pt x="111809" y="35788"/>
                </a:lnTo>
                <a:lnTo>
                  <a:pt x="88962" y="8737"/>
                </a:lnTo>
                <a:lnTo>
                  <a:pt x="88682" y="7391"/>
                </a:lnTo>
                <a:lnTo>
                  <a:pt x="74141" y="215"/>
                </a:lnTo>
                <a:lnTo>
                  <a:pt x="70153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902" y="0"/>
                </a:lnTo>
                <a:lnTo>
                  <a:pt x="167181" y="215"/>
                </a:lnTo>
                <a:lnTo>
                  <a:pt x="152827" y="14427"/>
                </a:lnTo>
                <a:lnTo>
                  <a:pt x="152144" y="17754"/>
                </a:lnTo>
                <a:lnTo>
                  <a:pt x="126096" y="36512"/>
                </a:lnTo>
                <a:lnTo>
                  <a:pt x="197757" y="36512"/>
                </a:lnTo>
                <a:lnTo>
                  <a:pt x="201496" y="26860"/>
                </a:lnTo>
                <a:lnTo>
                  <a:pt x="202931" y="19164"/>
                </a:lnTo>
                <a:lnTo>
                  <a:pt x="202878" y="8737"/>
                </a:lnTo>
                <a:lnTo>
                  <a:pt x="185304" y="177"/>
                </a:lnTo>
                <a:lnTo>
                  <a:pt x="180821" y="0"/>
                </a:lnTo>
                <a:close/>
              </a:path>
              <a:path w="237490" h="371475">
                <a:moveTo>
                  <a:pt x="35571" y="85725"/>
                </a:moveTo>
                <a:lnTo>
                  <a:pt x="23988" y="85725"/>
                </a:lnTo>
                <a:lnTo>
                  <a:pt x="19251" y="85902"/>
                </a:lnTo>
                <a:lnTo>
                  <a:pt x="0" y="364020"/>
                </a:lnTo>
                <a:lnTo>
                  <a:pt x="303" y="365112"/>
                </a:lnTo>
                <a:lnTo>
                  <a:pt x="22033" y="371309"/>
                </a:lnTo>
                <a:lnTo>
                  <a:pt x="36358" y="371195"/>
                </a:lnTo>
                <a:lnTo>
                  <a:pt x="116387" y="274650"/>
                </a:lnTo>
                <a:lnTo>
                  <a:pt x="58342" y="274650"/>
                </a:lnTo>
                <a:lnTo>
                  <a:pt x="58647" y="269697"/>
                </a:lnTo>
                <a:lnTo>
                  <a:pt x="58875" y="264591"/>
                </a:lnTo>
                <a:lnTo>
                  <a:pt x="59180" y="254101"/>
                </a:lnTo>
                <a:lnTo>
                  <a:pt x="59169" y="92798"/>
                </a:lnTo>
                <a:lnTo>
                  <a:pt x="40371" y="85902"/>
                </a:lnTo>
                <a:lnTo>
                  <a:pt x="35571" y="85725"/>
                </a:lnTo>
                <a:close/>
              </a:path>
              <a:path w="237490" h="371475">
                <a:moveTo>
                  <a:pt x="237437" y="182156"/>
                </a:moveTo>
                <a:lnTo>
                  <a:pt x="179246" y="182156"/>
                </a:lnTo>
                <a:lnTo>
                  <a:pt x="178941" y="186385"/>
                </a:lnTo>
                <a:lnTo>
                  <a:pt x="178705" y="191960"/>
                </a:lnTo>
                <a:lnTo>
                  <a:pt x="178459" y="200787"/>
                </a:lnTo>
                <a:lnTo>
                  <a:pt x="178344" y="364020"/>
                </a:lnTo>
                <a:lnTo>
                  <a:pt x="178801" y="365302"/>
                </a:lnTo>
                <a:lnTo>
                  <a:pt x="201953" y="371309"/>
                </a:lnTo>
                <a:lnTo>
                  <a:pt x="213383" y="371309"/>
                </a:lnTo>
                <a:lnTo>
                  <a:pt x="237437" y="364020"/>
                </a:lnTo>
                <a:lnTo>
                  <a:pt x="237437" y="182156"/>
                </a:lnTo>
                <a:close/>
              </a:path>
              <a:path w="237490" h="371475">
                <a:moveTo>
                  <a:pt x="215187" y="85725"/>
                </a:moveTo>
                <a:lnTo>
                  <a:pt x="204811" y="85725"/>
                </a:lnTo>
                <a:lnTo>
                  <a:pt x="200976" y="85864"/>
                </a:lnTo>
                <a:lnTo>
                  <a:pt x="80681" y="240982"/>
                </a:lnTo>
                <a:lnTo>
                  <a:pt x="76465" y="246811"/>
                </a:lnTo>
                <a:lnTo>
                  <a:pt x="72401" y="252793"/>
                </a:lnTo>
                <a:lnTo>
                  <a:pt x="64590" y="265036"/>
                </a:lnTo>
                <a:lnTo>
                  <a:pt x="61352" y="270281"/>
                </a:lnTo>
                <a:lnTo>
                  <a:pt x="58799" y="274650"/>
                </a:lnTo>
                <a:lnTo>
                  <a:pt x="116387" y="274650"/>
                </a:lnTo>
                <a:lnTo>
                  <a:pt x="156919" y="216052"/>
                </a:lnTo>
                <a:lnTo>
                  <a:pt x="159027" y="213131"/>
                </a:lnTo>
                <a:lnTo>
                  <a:pt x="178801" y="182156"/>
                </a:lnTo>
                <a:lnTo>
                  <a:pt x="237437" y="182156"/>
                </a:lnTo>
                <a:lnTo>
                  <a:pt x="237350" y="92798"/>
                </a:lnTo>
                <a:lnTo>
                  <a:pt x="219810" y="85902"/>
                </a:lnTo>
                <a:lnTo>
                  <a:pt x="215187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3326053" y="710565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3617023" y="705523"/>
            <a:ext cx="2572969" cy="2930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6253674" y="709244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86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30" y="285597"/>
                </a:lnTo>
                <a:lnTo>
                  <a:pt x="36355" y="285483"/>
                </a:lnTo>
                <a:lnTo>
                  <a:pt x="116375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73" y="178879"/>
                </a:lnTo>
                <a:lnTo>
                  <a:pt x="59165" y="168389"/>
                </a:lnTo>
                <a:lnTo>
                  <a:pt x="59165" y="7073"/>
                </a:lnTo>
                <a:lnTo>
                  <a:pt x="58796" y="6019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43"/>
                </a:moveTo>
                <a:lnTo>
                  <a:pt x="179243" y="96443"/>
                </a:lnTo>
                <a:lnTo>
                  <a:pt x="178938" y="100672"/>
                </a:lnTo>
                <a:lnTo>
                  <a:pt x="178710" y="105511"/>
                </a:lnTo>
                <a:lnTo>
                  <a:pt x="178455" y="115061"/>
                </a:lnTo>
                <a:lnTo>
                  <a:pt x="178341" y="278307"/>
                </a:lnTo>
                <a:lnTo>
                  <a:pt x="178799" y="279577"/>
                </a:lnTo>
                <a:lnTo>
                  <a:pt x="201951" y="285597"/>
                </a:lnTo>
                <a:lnTo>
                  <a:pt x="213381" y="285597"/>
                </a:lnTo>
                <a:lnTo>
                  <a:pt x="237435" y="278307"/>
                </a:lnTo>
                <a:lnTo>
                  <a:pt x="237435" y="96443"/>
                </a:lnTo>
                <a:close/>
              </a:path>
              <a:path w="237489" h="285750">
                <a:moveTo>
                  <a:pt x="215184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78" y="155270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88" y="179323"/>
                </a:lnTo>
                <a:lnTo>
                  <a:pt x="61349" y="184569"/>
                </a:lnTo>
                <a:lnTo>
                  <a:pt x="58796" y="188937"/>
                </a:lnTo>
                <a:lnTo>
                  <a:pt x="116375" y="188937"/>
                </a:lnTo>
                <a:lnTo>
                  <a:pt x="156917" y="130340"/>
                </a:lnTo>
                <a:lnTo>
                  <a:pt x="159012" y="127419"/>
                </a:lnTo>
                <a:lnTo>
                  <a:pt x="178799" y="96443"/>
                </a:lnTo>
                <a:lnTo>
                  <a:pt x="237435" y="96443"/>
                </a:lnTo>
                <a:lnTo>
                  <a:pt x="237344" y="7073"/>
                </a:lnTo>
                <a:lnTo>
                  <a:pt x="219807" y="190"/>
                </a:lnTo>
                <a:lnTo>
                  <a:pt x="215184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6554795" y="709244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4" y="0"/>
                </a:moveTo>
                <a:lnTo>
                  <a:pt x="23982" y="0"/>
                </a:lnTo>
                <a:lnTo>
                  <a:pt x="19207" y="177"/>
                </a:lnTo>
                <a:lnTo>
                  <a:pt x="0" y="278231"/>
                </a:lnTo>
                <a:lnTo>
                  <a:pt x="411" y="279349"/>
                </a:lnTo>
                <a:lnTo>
                  <a:pt x="23982" y="285584"/>
                </a:lnTo>
                <a:lnTo>
                  <a:pt x="35564" y="285584"/>
                </a:lnTo>
                <a:lnTo>
                  <a:pt x="59237" y="163131"/>
                </a:lnTo>
                <a:lnTo>
                  <a:pt x="168388" y="163131"/>
                </a:lnTo>
                <a:lnTo>
                  <a:pt x="138790" y="138709"/>
                </a:lnTo>
                <a:lnTo>
                  <a:pt x="132770" y="136232"/>
                </a:lnTo>
                <a:lnTo>
                  <a:pt x="132770" y="136016"/>
                </a:lnTo>
                <a:lnTo>
                  <a:pt x="162168" y="115239"/>
                </a:lnTo>
                <a:lnTo>
                  <a:pt x="59237" y="115239"/>
                </a:lnTo>
                <a:lnTo>
                  <a:pt x="59166" y="7137"/>
                </a:lnTo>
                <a:lnTo>
                  <a:pt x="40365" y="177"/>
                </a:lnTo>
                <a:lnTo>
                  <a:pt x="35564" y="0"/>
                </a:lnTo>
                <a:close/>
              </a:path>
              <a:path w="216534" h="285750">
                <a:moveTo>
                  <a:pt x="168388" y="163131"/>
                </a:moveTo>
                <a:lnTo>
                  <a:pt x="79468" y="163131"/>
                </a:lnTo>
                <a:lnTo>
                  <a:pt x="85704" y="163931"/>
                </a:lnTo>
                <a:lnTo>
                  <a:pt x="96829" y="167131"/>
                </a:lnTo>
                <a:lnTo>
                  <a:pt x="125175" y="202704"/>
                </a:lnTo>
                <a:lnTo>
                  <a:pt x="128490" y="211886"/>
                </a:lnTo>
                <a:lnTo>
                  <a:pt x="151947" y="274878"/>
                </a:lnTo>
                <a:lnTo>
                  <a:pt x="178858" y="285584"/>
                </a:lnTo>
                <a:lnTo>
                  <a:pt x="191495" y="285584"/>
                </a:lnTo>
                <a:lnTo>
                  <a:pt x="216006" y="278231"/>
                </a:lnTo>
                <a:lnTo>
                  <a:pt x="215971" y="274878"/>
                </a:lnTo>
                <a:lnTo>
                  <a:pt x="187139" y="200088"/>
                </a:lnTo>
                <a:lnTo>
                  <a:pt x="171264" y="167284"/>
                </a:lnTo>
                <a:lnTo>
                  <a:pt x="168388" y="163131"/>
                </a:lnTo>
                <a:close/>
              </a:path>
              <a:path w="216534" h="285750">
                <a:moveTo>
                  <a:pt x="183303" y="0"/>
                </a:moveTo>
                <a:lnTo>
                  <a:pt x="170972" y="0"/>
                </a:lnTo>
                <a:lnTo>
                  <a:pt x="165815" y="177"/>
                </a:lnTo>
                <a:lnTo>
                  <a:pt x="125328" y="67132"/>
                </a:lnTo>
                <a:lnTo>
                  <a:pt x="122178" y="76022"/>
                </a:lnTo>
                <a:lnTo>
                  <a:pt x="100106" y="108089"/>
                </a:lnTo>
                <a:lnTo>
                  <a:pt x="79316" y="115239"/>
                </a:lnTo>
                <a:lnTo>
                  <a:pt x="162168" y="115239"/>
                </a:lnTo>
                <a:lnTo>
                  <a:pt x="182402" y="76961"/>
                </a:lnTo>
                <a:lnTo>
                  <a:pt x="202023" y="26669"/>
                </a:lnTo>
                <a:lnTo>
                  <a:pt x="206521" y="10706"/>
                </a:lnTo>
                <a:lnTo>
                  <a:pt x="206481" y="6959"/>
                </a:lnTo>
                <a:lnTo>
                  <a:pt x="188155" y="177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6789293" y="705523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82" y="0"/>
                </a:moveTo>
                <a:lnTo>
                  <a:pt x="93624" y="5775"/>
                </a:lnTo>
                <a:lnTo>
                  <a:pt x="55797" y="22794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8" y="248580"/>
                </a:lnTo>
                <a:lnTo>
                  <a:pt x="63972" y="279500"/>
                </a:lnTo>
                <a:lnTo>
                  <a:pt x="103673" y="290866"/>
                </a:lnTo>
                <a:lnTo>
                  <a:pt x="135572" y="293027"/>
                </a:lnTo>
                <a:lnTo>
                  <a:pt x="152309" y="292391"/>
                </a:lnTo>
                <a:lnTo>
                  <a:pt x="196354" y="282854"/>
                </a:lnTo>
                <a:lnTo>
                  <a:pt x="231012" y="262441"/>
                </a:lnTo>
                <a:lnTo>
                  <a:pt x="246815" y="245567"/>
                </a:lnTo>
                <a:lnTo>
                  <a:pt x="137375" y="245567"/>
                </a:lnTo>
                <a:lnTo>
                  <a:pt x="126898" y="245138"/>
                </a:lnTo>
                <a:lnTo>
                  <a:pt x="88080" y="230233"/>
                </a:lnTo>
                <a:lnTo>
                  <a:pt x="67984" y="195987"/>
                </a:lnTo>
                <a:lnTo>
                  <a:pt x="62481" y="156712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7" y="90998"/>
                </a:lnTo>
                <a:lnTo>
                  <a:pt x="95425" y="59538"/>
                </a:lnTo>
                <a:lnTo>
                  <a:pt x="138950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5" y="13362"/>
                </a:lnTo>
                <a:lnTo>
                  <a:pt x="172186" y="2132"/>
                </a:lnTo>
                <a:lnTo>
                  <a:pt x="157070" y="533"/>
                </a:lnTo>
                <a:lnTo>
                  <a:pt x="140982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50" y="47231"/>
                </a:lnTo>
                <a:lnTo>
                  <a:pt x="149321" y="47676"/>
                </a:lnTo>
                <a:lnTo>
                  <a:pt x="158792" y="49009"/>
                </a:lnTo>
                <a:lnTo>
                  <a:pt x="193455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2" y="201588"/>
                </a:lnTo>
                <a:lnTo>
                  <a:pt x="180888" y="233404"/>
                </a:lnTo>
                <a:lnTo>
                  <a:pt x="137375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7115454" y="710552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906" y="0"/>
                </a:moveTo>
                <a:lnTo>
                  <a:pt x="12636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36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42"/>
                </a:lnTo>
                <a:lnTo>
                  <a:pt x="201253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87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5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92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9" y="1093"/>
                </a:lnTo>
                <a:lnTo>
                  <a:pt x="103812" y="273"/>
                </a:lnTo>
                <a:lnTo>
                  <a:pt x="90906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17"/>
                </a:lnTo>
                <a:lnTo>
                  <a:pt x="149771" y="193535"/>
                </a:lnTo>
                <a:lnTo>
                  <a:pt x="149771" y="206362"/>
                </a:lnTo>
                <a:lnTo>
                  <a:pt x="116281" y="238175"/>
                </a:lnTo>
                <a:lnTo>
                  <a:pt x="109321" y="239013"/>
                </a:lnTo>
                <a:lnTo>
                  <a:pt x="201253" y="239013"/>
                </a:lnTo>
                <a:lnTo>
                  <a:pt x="211353" y="198119"/>
                </a:lnTo>
                <a:lnTo>
                  <a:pt x="211070" y="191085"/>
                </a:lnTo>
                <a:lnTo>
                  <a:pt x="210223" y="184403"/>
                </a:lnTo>
                <a:lnTo>
                  <a:pt x="208813" y="178074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2" y="43078"/>
                </a:moveTo>
                <a:lnTo>
                  <a:pt x="97370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68" y="115569"/>
                </a:lnTo>
                <a:lnTo>
                  <a:pt x="99923" y="116547"/>
                </a:lnTo>
                <a:lnTo>
                  <a:pt x="176256" y="116547"/>
                </a:lnTo>
                <a:lnTo>
                  <a:pt x="193960" y="78943"/>
                </a:lnTo>
                <a:lnTo>
                  <a:pt x="193979" y="71945"/>
                </a:lnTo>
                <a:lnTo>
                  <a:pt x="193557" y="63058"/>
                </a:lnTo>
                <a:lnTo>
                  <a:pt x="192290" y="54776"/>
                </a:lnTo>
                <a:lnTo>
                  <a:pt x="190173" y="47091"/>
                </a:lnTo>
                <a:lnTo>
                  <a:pt x="188492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8826169" y="254876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8857081" y="285826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8997301" y="388023"/>
            <a:ext cx="193040" cy="287655"/>
          </a:xfrm>
          <a:custGeom>
            <a:avLst/>
            <a:gdLst/>
            <a:ahLst/>
            <a:cxnLst/>
            <a:rect l="l" t="t" r="r" b="b"/>
            <a:pathLst>
              <a:path w="193040" h="287655">
                <a:moveTo>
                  <a:pt x="181711" y="0"/>
                </a:moveTo>
                <a:lnTo>
                  <a:pt x="7797" y="0"/>
                </a:lnTo>
                <a:lnTo>
                  <a:pt x="6515" y="444"/>
                </a:lnTo>
                <a:lnTo>
                  <a:pt x="0" y="33820"/>
                </a:lnTo>
                <a:lnTo>
                  <a:pt x="774" y="40271"/>
                </a:lnTo>
                <a:lnTo>
                  <a:pt x="3860" y="48374"/>
                </a:lnTo>
                <a:lnTo>
                  <a:pt x="6184" y="50393"/>
                </a:lnTo>
                <a:lnTo>
                  <a:pt x="129374" y="50393"/>
                </a:lnTo>
                <a:lnTo>
                  <a:pt x="28257" y="273634"/>
                </a:lnTo>
                <a:lnTo>
                  <a:pt x="27076" y="276136"/>
                </a:lnTo>
                <a:lnTo>
                  <a:pt x="26570" y="278269"/>
                </a:lnTo>
                <a:lnTo>
                  <a:pt x="26860" y="281622"/>
                </a:lnTo>
                <a:lnTo>
                  <a:pt x="50926" y="287337"/>
                </a:lnTo>
                <a:lnTo>
                  <a:pt x="69278" y="287223"/>
                </a:lnTo>
                <a:lnTo>
                  <a:pt x="186118" y="60121"/>
                </a:lnTo>
                <a:lnTo>
                  <a:pt x="192963" y="28816"/>
                </a:lnTo>
                <a:lnTo>
                  <a:pt x="192963" y="19240"/>
                </a:lnTo>
                <a:lnTo>
                  <a:pt x="183908" y="266"/>
                </a:lnTo>
                <a:lnTo>
                  <a:pt x="1817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472" y="136772"/>
            <a:ext cx="800657" cy="11293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210416" y="1300962"/>
            <a:ext cx="1486951" cy="20210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1460690" y="6890856"/>
            <a:ext cx="1314602" cy="43068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2602509" y="6907588"/>
            <a:ext cx="112395" cy="139065"/>
          </a:xfrm>
          <a:custGeom>
            <a:avLst/>
            <a:gdLst/>
            <a:ahLst/>
            <a:cxnLst/>
            <a:rect l="l" t="t" r="r" b="b"/>
            <a:pathLst>
              <a:path w="112394" h="139065">
                <a:moveTo>
                  <a:pt x="56979" y="17449"/>
                </a:moveTo>
                <a:lnTo>
                  <a:pt x="35280" y="17449"/>
                </a:lnTo>
                <a:lnTo>
                  <a:pt x="12255" y="89319"/>
                </a:lnTo>
                <a:lnTo>
                  <a:pt x="8648" y="89522"/>
                </a:lnTo>
                <a:lnTo>
                  <a:pt x="5702" y="90804"/>
                </a:lnTo>
                <a:lnTo>
                  <a:pt x="1117" y="95542"/>
                </a:lnTo>
                <a:lnTo>
                  <a:pt x="0" y="98678"/>
                </a:lnTo>
                <a:lnTo>
                  <a:pt x="51" y="101853"/>
                </a:lnTo>
                <a:lnTo>
                  <a:pt x="233" y="104787"/>
                </a:lnTo>
                <a:lnTo>
                  <a:pt x="342" y="106197"/>
                </a:lnTo>
                <a:lnTo>
                  <a:pt x="495" y="106337"/>
                </a:lnTo>
                <a:lnTo>
                  <a:pt x="596" y="108000"/>
                </a:lnTo>
                <a:lnTo>
                  <a:pt x="10312" y="138760"/>
                </a:lnTo>
                <a:lnTo>
                  <a:pt x="29425" y="136664"/>
                </a:lnTo>
                <a:lnTo>
                  <a:pt x="19494" y="105905"/>
                </a:lnTo>
                <a:lnTo>
                  <a:pt x="92722" y="104787"/>
                </a:lnTo>
                <a:lnTo>
                  <a:pt x="111780" y="104787"/>
                </a:lnTo>
                <a:lnTo>
                  <a:pt x="111937" y="103962"/>
                </a:lnTo>
                <a:lnTo>
                  <a:pt x="112111" y="102590"/>
                </a:lnTo>
                <a:lnTo>
                  <a:pt x="112204" y="96596"/>
                </a:lnTo>
                <a:lnTo>
                  <a:pt x="111175" y="93675"/>
                </a:lnTo>
                <a:lnTo>
                  <a:pt x="107247" y="89255"/>
                </a:lnTo>
                <a:lnTo>
                  <a:pt x="31191" y="89255"/>
                </a:lnTo>
                <a:lnTo>
                  <a:pt x="52031" y="22377"/>
                </a:lnTo>
                <a:lnTo>
                  <a:pt x="52450" y="20878"/>
                </a:lnTo>
                <a:lnTo>
                  <a:pt x="53416" y="19608"/>
                </a:lnTo>
                <a:lnTo>
                  <a:pt x="56387" y="17614"/>
                </a:lnTo>
                <a:lnTo>
                  <a:pt x="56979" y="17449"/>
                </a:lnTo>
                <a:close/>
              </a:path>
              <a:path w="112394" h="139065">
                <a:moveTo>
                  <a:pt x="111780" y="104787"/>
                </a:moveTo>
                <a:lnTo>
                  <a:pt x="92722" y="104787"/>
                </a:lnTo>
                <a:lnTo>
                  <a:pt x="83731" y="135826"/>
                </a:lnTo>
                <a:lnTo>
                  <a:pt x="102679" y="137350"/>
                </a:lnTo>
                <a:lnTo>
                  <a:pt x="111502" y="105905"/>
                </a:lnTo>
                <a:lnTo>
                  <a:pt x="111734" y="105028"/>
                </a:lnTo>
                <a:lnTo>
                  <a:pt x="111780" y="104787"/>
                </a:lnTo>
                <a:close/>
              </a:path>
              <a:path w="112394" h="139065">
                <a:moveTo>
                  <a:pt x="99722" y="16763"/>
                </a:moveTo>
                <a:lnTo>
                  <a:pt x="80111" y="16763"/>
                </a:lnTo>
                <a:lnTo>
                  <a:pt x="81203" y="88493"/>
                </a:lnTo>
                <a:lnTo>
                  <a:pt x="31191" y="89255"/>
                </a:lnTo>
                <a:lnTo>
                  <a:pt x="107247" y="89255"/>
                </a:lnTo>
                <a:lnTo>
                  <a:pt x="104550" y="88188"/>
                </a:lnTo>
                <a:lnTo>
                  <a:pt x="100812" y="88188"/>
                </a:lnTo>
                <a:lnTo>
                  <a:pt x="99722" y="16763"/>
                </a:lnTo>
                <a:close/>
              </a:path>
              <a:path w="112394" h="139065">
                <a:moveTo>
                  <a:pt x="104419" y="88137"/>
                </a:moveTo>
                <a:lnTo>
                  <a:pt x="100812" y="88188"/>
                </a:lnTo>
                <a:lnTo>
                  <a:pt x="104550" y="88188"/>
                </a:lnTo>
                <a:lnTo>
                  <a:pt x="104419" y="88137"/>
                </a:lnTo>
                <a:close/>
              </a:path>
              <a:path w="112394" h="139065">
                <a:moveTo>
                  <a:pt x="99466" y="0"/>
                </a:moveTo>
                <a:lnTo>
                  <a:pt x="21958" y="1181"/>
                </a:lnTo>
                <a:lnTo>
                  <a:pt x="22212" y="17652"/>
                </a:lnTo>
                <a:lnTo>
                  <a:pt x="35280" y="17449"/>
                </a:lnTo>
                <a:lnTo>
                  <a:pt x="56979" y="17449"/>
                </a:lnTo>
                <a:lnTo>
                  <a:pt x="58254" y="17094"/>
                </a:lnTo>
                <a:lnTo>
                  <a:pt x="80111" y="16763"/>
                </a:lnTo>
                <a:lnTo>
                  <a:pt x="99722" y="16763"/>
                </a:lnTo>
                <a:lnTo>
                  <a:pt x="9946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2715817" y="6903810"/>
            <a:ext cx="113664" cy="110489"/>
          </a:xfrm>
          <a:custGeom>
            <a:avLst/>
            <a:gdLst/>
            <a:ahLst/>
            <a:cxnLst/>
            <a:rect l="l" t="t" r="r" b="b"/>
            <a:pathLst>
              <a:path w="113664" h="110490">
                <a:moveTo>
                  <a:pt x="55830" y="0"/>
                </a:moveTo>
                <a:lnTo>
                  <a:pt x="16498" y="14820"/>
                </a:lnTo>
                <a:lnTo>
                  <a:pt x="90" y="54775"/>
                </a:lnTo>
                <a:lnTo>
                  <a:pt x="0" y="56248"/>
                </a:lnTo>
                <a:lnTo>
                  <a:pt x="1105" y="67183"/>
                </a:lnTo>
                <a:lnTo>
                  <a:pt x="26177" y="102066"/>
                </a:lnTo>
                <a:lnTo>
                  <a:pt x="57506" y="110312"/>
                </a:lnTo>
                <a:lnTo>
                  <a:pt x="57722" y="109855"/>
                </a:lnTo>
                <a:lnTo>
                  <a:pt x="68807" y="108723"/>
                </a:lnTo>
                <a:lnTo>
                  <a:pt x="79071" y="105689"/>
                </a:lnTo>
                <a:lnTo>
                  <a:pt x="88515" y="100750"/>
                </a:lnTo>
                <a:lnTo>
                  <a:pt x="97143" y="93903"/>
                </a:lnTo>
                <a:lnTo>
                  <a:pt x="97577" y="93395"/>
                </a:lnTo>
                <a:lnTo>
                  <a:pt x="57024" y="93395"/>
                </a:lnTo>
                <a:lnTo>
                  <a:pt x="50164" y="92841"/>
                </a:lnTo>
                <a:lnTo>
                  <a:pt x="22510" y="64201"/>
                </a:lnTo>
                <a:lnTo>
                  <a:pt x="21743" y="56248"/>
                </a:lnTo>
                <a:lnTo>
                  <a:pt x="22222" y="48177"/>
                </a:lnTo>
                <a:lnTo>
                  <a:pt x="48350" y="18257"/>
                </a:lnTo>
                <a:lnTo>
                  <a:pt x="55868" y="17373"/>
                </a:lnTo>
                <a:lnTo>
                  <a:pt x="98794" y="17373"/>
                </a:lnTo>
                <a:lnTo>
                  <a:pt x="95136" y="13728"/>
                </a:lnTo>
                <a:lnTo>
                  <a:pt x="86135" y="7684"/>
                </a:lnTo>
                <a:lnTo>
                  <a:pt x="76583" y="3382"/>
                </a:lnTo>
                <a:lnTo>
                  <a:pt x="66481" y="821"/>
                </a:lnTo>
                <a:lnTo>
                  <a:pt x="55830" y="0"/>
                </a:lnTo>
                <a:close/>
              </a:path>
              <a:path w="113664" h="110490">
                <a:moveTo>
                  <a:pt x="98794" y="17373"/>
                </a:moveTo>
                <a:lnTo>
                  <a:pt x="55868" y="17373"/>
                </a:lnTo>
                <a:lnTo>
                  <a:pt x="63193" y="17940"/>
                </a:lnTo>
                <a:lnTo>
                  <a:pt x="69849" y="19870"/>
                </a:lnTo>
                <a:lnTo>
                  <a:pt x="91179" y="53047"/>
                </a:lnTo>
                <a:lnTo>
                  <a:pt x="91306" y="56248"/>
                </a:lnTo>
                <a:lnTo>
                  <a:pt x="90848" y="63154"/>
                </a:lnTo>
                <a:lnTo>
                  <a:pt x="63870" y="92631"/>
                </a:lnTo>
                <a:lnTo>
                  <a:pt x="57024" y="93395"/>
                </a:lnTo>
                <a:lnTo>
                  <a:pt x="97577" y="93395"/>
                </a:lnTo>
                <a:lnTo>
                  <a:pt x="113100" y="54775"/>
                </a:lnTo>
                <a:lnTo>
                  <a:pt x="113196" y="53047"/>
                </a:lnTo>
                <a:lnTo>
                  <a:pt x="111838" y="41037"/>
                </a:lnTo>
                <a:lnTo>
                  <a:pt x="108376" y="30478"/>
                </a:lnTo>
                <a:lnTo>
                  <a:pt x="102809" y="21374"/>
                </a:lnTo>
                <a:lnTo>
                  <a:pt x="98794" y="173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2839631" y="6904194"/>
            <a:ext cx="100965" cy="106045"/>
          </a:xfrm>
          <a:custGeom>
            <a:avLst/>
            <a:gdLst/>
            <a:ahLst/>
            <a:cxnLst/>
            <a:rect l="l" t="t" r="r" b="b"/>
            <a:pathLst>
              <a:path w="100964" h="106045">
                <a:moveTo>
                  <a:pt x="19596" y="990"/>
                </a:moveTo>
                <a:lnTo>
                  <a:pt x="0" y="1295"/>
                </a:lnTo>
                <a:lnTo>
                  <a:pt x="1600" y="105956"/>
                </a:lnTo>
                <a:lnTo>
                  <a:pt x="21196" y="105651"/>
                </a:lnTo>
                <a:lnTo>
                  <a:pt x="20332" y="49263"/>
                </a:lnTo>
                <a:lnTo>
                  <a:pt x="37985" y="48996"/>
                </a:lnTo>
                <a:lnTo>
                  <a:pt x="68767" y="48996"/>
                </a:lnTo>
                <a:lnTo>
                  <a:pt x="65227" y="44703"/>
                </a:lnTo>
                <a:lnTo>
                  <a:pt x="56540" y="36563"/>
                </a:lnTo>
                <a:lnTo>
                  <a:pt x="51282" y="34505"/>
                </a:lnTo>
                <a:lnTo>
                  <a:pt x="45123" y="34442"/>
                </a:lnTo>
                <a:lnTo>
                  <a:pt x="45462" y="34150"/>
                </a:lnTo>
                <a:lnTo>
                  <a:pt x="20104" y="34150"/>
                </a:lnTo>
                <a:lnTo>
                  <a:pt x="19596" y="990"/>
                </a:lnTo>
                <a:close/>
              </a:path>
              <a:path w="100964" h="106045">
                <a:moveTo>
                  <a:pt x="68767" y="48996"/>
                </a:moveTo>
                <a:lnTo>
                  <a:pt x="37985" y="48996"/>
                </a:lnTo>
                <a:lnTo>
                  <a:pt x="41351" y="50037"/>
                </a:lnTo>
                <a:lnTo>
                  <a:pt x="47866" y="54292"/>
                </a:lnTo>
                <a:lnTo>
                  <a:pt x="50431" y="57073"/>
                </a:lnTo>
                <a:lnTo>
                  <a:pt x="52285" y="60502"/>
                </a:lnTo>
                <a:lnTo>
                  <a:pt x="79578" y="105892"/>
                </a:lnTo>
                <a:lnTo>
                  <a:pt x="100710" y="103314"/>
                </a:lnTo>
                <a:lnTo>
                  <a:pt x="74333" y="57911"/>
                </a:lnTo>
                <a:lnTo>
                  <a:pt x="73672" y="56680"/>
                </a:lnTo>
                <a:lnTo>
                  <a:pt x="72897" y="55333"/>
                </a:lnTo>
                <a:lnTo>
                  <a:pt x="72478" y="54711"/>
                </a:lnTo>
                <a:lnTo>
                  <a:pt x="72021" y="54114"/>
                </a:lnTo>
                <a:lnTo>
                  <a:pt x="68935" y="49199"/>
                </a:lnTo>
                <a:lnTo>
                  <a:pt x="68767" y="48996"/>
                </a:lnTo>
                <a:close/>
              </a:path>
              <a:path w="100964" h="106045">
                <a:moveTo>
                  <a:pt x="85166" y="0"/>
                </a:moveTo>
                <a:lnTo>
                  <a:pt x="59486" y="380"/>
                </a:lnTo>
                <a:lnTo>
                  <a:pt x="20104" y="34150"/>
                </a:lnTo>
                <a:lnTo>
                  <a:pt x="45462" y="34150"/>
                </a:lnTo>
                <a:lnTo>
                  <a:pt x="8516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2934347" y="6902207"/>
            <a:ext cx="120014" cy="158115"/>
          </a:xfrm>
          <a:custGeom>
            <a:avLst/>
            <a:gdLst/>
            <a:ahLst/>
            <a:cxnLst/>
            <a:rect l="l" t="t" r="r" b="b"/>
            <a:pathLst>
              <a:path w="120014" h="158115">
                <a:moveTo>
                  <a:pt x="10198" y="138620"/>
                </a:moveTo>
                <a:lnTo>
                  <a:pt x="23418" y="157822"/>
                </a:lnTo>
                <a:lnTo>
                  <a:pt x="28714" y="157657"/>
                </a:lnTo>
                <a:lnTo>
                  <a:pt x="58689" y="139979"/>
                </a:lnTo>
                <a:lnTo>
                  <a:pt x="19392" y="139979"/>
                </a:lnTo>
                <a:lnTo>
                  <a:pt x="16383" y="139725"/>
                </a:lnTo>
                <a:lnTo>
                  <a:pt x="14871" y="139458"/>
                </a:lnTo>
                <a:lnTo>
                  <a:pt x="13373" y="139026"/>
                </a:lnTo>
                <a:lnTo>
                  <a:pt x="12204" y="138963"/>
                </a:lnTo>
                <a:lnTo>
                  <a:pt x="11137" y="138684"/>
                </a:lnTo>
                <a:lnTo>
                  <a:pt x="10198" y="138620"/>
                </a:lnTo>
                <a:close/>
              </a:path>
              <a:path w="120014" h="158115">
                <a:moveTo>
                  <a:pt x="22085" y="1498"/>
                </a:moveTo>
                <a:lnTo>
                  <a:pt x="0" y="1828"/>
                </a:lnTo>
                <a:lnTo>
                  <a:pt x="52743" y="105257"/>
                </a:lnTo>
                <a:lnTo>
                  <a:pt x="41821" y="128206"/>
                </a:lnTo>
                <a:lnTo>
                  <a:pt x="39928" y="132219"/>
                </a:lnTo>
                <a:lnTo>
                  <a:pt x="37236" y="135280"/>
                </a:lnTo>
                <a:lnTo>
                  <a:pt x="30226" y="138988"/>
                </a:lnTo>
                <a:lnTo>
                  <a:pt x="26365" y="139954"/>
                </a:lnTo>
                <a:lnTo>
                  <a:pt x="19392" y="139979"/>
                </a:lnTo>
                <a:lnTo>
                  <a:pt x="58689" y="139979"/>
                </a:lnTo>
                <a:lnTo>
                  <a:pt x="60642" y="135597"/>
                </a:lnTo>
                <a:lnTo>
                  <a:pt x="84223" y="81407"/>
                </a:lnTo>
                <a:lnTo>
                  <a:pt x="62966" y="81407"/>
                </a:lnTo>
                <a:lnTo>
                  <a:pt x="22085" y="1498"/>
                </a:lnTo>
                <a:close/>
              </a:path>
              <a:path w="120014" h="158115">
                <a:moveTo>
                  <a:pt x="41821" y="127977"/>
                </a:moveTo>
                <a:lnTo>
                  <a:pt x="41719" y="128206"/>
                </a:lnTo>
                <a:lnTo>
                  <a:pt x="41821" y="127977"/>
                </a:lnTo>
                <a:close/>
              </a:path>
              <a:path w="120014" h="158115">
                <a:moveTo>
                  <a:pt x="119646" y="0"/>
                </a:moveTo>
                <a:lnTo>
                  <a:pt x="97790" y="342"/>
                </a:lnTo>
                <a:lnTo>
                  <a:pt x="62966" y="81407"/>
                </a:lnTo>
                <a:lnTo>
                  <a:pt x="84223" y="81407"/>
                </a:lnTo>
                <a:lnTo>
                  <a:pt x="11964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3061449" y="6900271"/>
            <a:ext cx="121285" cy="106680"/>
          </a:xfrm>
          <a:custGeom>
            <a:avLst/>
            <a:gdLst/>
            <a:ahLst/>
            <a:cxnLst/>
            <a:rect l="l" t="t" r="r" b="b"/>
            <a:pathLst>
              <a:path w="121285" h="106679">
                <a:moveTo>
                  <a:pt x="19608" y="1523"/>
                </a:moveTo>
                <a:lnTo>
                  <a:pt x="0" y="1828"/>
                </a:lnTo>
                <a:lnTo>
                  <a:pt x="1600" y="106476"/>
                </a:lnTo>
                <a:lnTo>
                  <a:pt x="21208" y="106184"/>
                </a:lnTo>
                <a:lnTo>
                  <a:pt x="20053" y="30848"/>
                </a:lnTo>
                <a:lnTo>
                  <a:pt x="43518" y="30848"/>
                </a:lnTo>
                <a:lnTo>
                  <a:pt x="19608" y="1523"/>
                </a:lnTo>
                <a:close/>
              </a:path>
              <a:path w="121285" h="106679">
                <a:moveTo>
                  <a:pt x="119871" y="29629"/>
                </a:moveTo>
                <a:lnTo>
                  <a:pt x="100037" y="29629"/>
                </a:lnTo>
                <a:lnTo>
                  <a:pt x="101180" y="104965"/>
                </a:lnTo>
                <a:lnTo>
                  <a:pt x="121018" y="104660"/>
                </a:lnTo>
                <a:lnTo>
                  <a:pt x="119871" y="29629"/>
                </a:lnTo>
                <a:close/>
              </a:path>
              <a:path w="121285" h="106679">
                <a:moveTo>
                  <a:pt x="43518" y="30848"/>
                </a:moveTo>
                <a:lnTo>
                  <a:pt x="20053" y="30848"/>
                </a:lnTo>
                <a:lnTo>
                  <a:pt x="51981" y="70738"/>
                </a:lnTo>
                <a:lnTo>
                  <a:pt x="69341" y="70484"/>
                </a:lnTo>
                <a:lnTo>
                  <a:pt x="83482" y="51663"/>
                </a:lnTo>
                <a:lnTo>
                  <a:pt x="60490" y="51663"/>
                </a:lnTo>
                <a:lnTo>
                  <a:pt x="43518" y="30848"/>
                </a:lnTo>
                <a:close/>
              </a:path>
              <a:path w="121285" h="106679">
                <a:moveTo>
                  <a:pt x="119418" y="0"/>
                </a:moveTo>
                <a:lnTo>
                  <a:pt x="99593" y="304"/>
                </a:lnTo>
                <a:lnTo>
                  <a:pt x="60490" y="51663"/>
                </a:lnTo>
                <a:lnTo>
                  <a:pt x="83482" y="51663"/>
                </a:lnTo>
                <a:lnTo>
                  <a:pt x="100037" y="29629"/>
                </a:lnTo>
                <a:lnTo>
                  <a:pt x="119871" y="29629"/>
                </a:lnTo>
                <a:lnTo>
                  <a:pt x="11941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3194570" y="6896496"/>
            <a:ext cx="112395" cy="110489"/>
          </a:xfrm>
          <a:custGeom>
            <a:avLst/>
            <a:gdLst/>
            <a:ahLst/>
            <a:cxnLst/>
            <a:rect l="l" t="t" r="r" b="b"/>
            <a:pathLst>
              <a:path w="112395" h="110490">
                <a:moveTo>
                  <a:pt x="56095" y="0"/>
                </a:moveTo>
                <a:lnTo>
                  <a:pt x="13766" y="17005"/>
                </a:lnTo>
                <a:lnTo>
                  <a:pt x="0" y="54673"/>
                </a:lnTo>
                <a:lnTo>
                  <a:pt x="964" y="64295"/>
                </a:lnTo>
                <a:lnTo>
                  <a:pt x="23246" y="100050"/>
                </a:lnTo>
                <a:lnTo>
                  <a:pt x="57772" y="110070"/>
                </a:lnTo>
                <a:lnTo>
                  <a:pt x="60019" y="109816"/>
                </a:lnTo>
                <a:lnTo>
                  <a:pt x="67538" y="109359"/>
                </a:lnTo>
                <a:lnTo>
                  <a:pt x="104469" y="93154"/>
                </a:lnTo>
                <a:lnTo>
                  <a:pt x="58191" y="93154"/>
                </a:lnTo>
                <a:lnTo>
                  <a:pt x="50459" y="92225"/>
                </a:lnTo>
                <a:lnTo>
                  <a:pt x="22275" y="61728"/>
                </a:lnTo>
                <a:lnTo>
                  <a:pt x="21551" y="54673"/>
                </a:lnTo>
                <a:lnTo>
                  <a:pt x="21602" y="53390"/>
                </a:lnTo>
                <a:lnTo>
                  <a:pt x="21729" y="51511"/>
                </a:lnTo>
                <a:lnTo>
                  <a:pt x="109816" y="50164"/>
                </a:lnTo>
                <a:lnTo>
                  <a:pt x="108761" y="39932"/>
                </a:lnTo>
                <a:lnTo>
                  <a:pt x="107270" y="34772"/>
                </a:lnTo>
                <a:lnTo>
                  <a:pt x="25298" y="34772"/>
                </a:lnTo>
                <a:lnTo>
                  <a:pt x="27342" y="30822"/>
                </a:lnTo>
                <a:lnTo>
                  <a:pt x="30187" y="27508"/>
                </a:lnTo>
                <a:lnTo>
                  <a:pt x="37464" y="22136"/>
                </a:lnTo>
                <a:lnTo>
                  <a:pt x="41300" y="20167"/>
                </a:lnTo>
                <a:lnTo>
                  <a:pt x="45338" y="18884"/>
                </a:lnTo>
                <a:lnTo>
                  <a:pt x="47281" y="18110"/>
                </a:lnTo>
                <a:lnTo>
                  <a:pt x="49224" y="17551"/>
                </a:lnTo>
                <a:lnTo>
                  <a:pt x="53123" y="16890"/>
                </a:lnTo>
                <a:lnTo>
                  <a:pt x="55003" y="16713"/>
                </a:lnTo>
                <a:lnTo>
                  <a:pt x="96576" y="16713"/>
                </a:lnTo>
                <a:lnTo>
                  <a:pt x="96227" y="16306"/>
                </a:lnTo>
                <a:lnTo>
                  <a:pt x="59778" y="63"/>
                </a:lnTo>
                <a:lnTo>
                  <a:pt x="56095" y="0"/>
                </a:lnTo>
                <a:close/>
              </a:path>
              <a:path w="112395" h="110490">
                <a:moveTo>
                  <a:pt x="97980" y="72008"/>
                </a:moveTo>
                <a:lnTo>
                  <a:pt x="96253" y="74066"/>
                </a:lnTo>
                <a:lnTo>
                  <a:pt x="93852" y="76796"/>
                </a:lnTo>
                <a:lnTo>
                  <a:pt x="93116" y="77723"/>
                </a:lnTo>
                <a:lnTo>
                  <a:pt x="58191" y="93154"/>
                </a:lnTo>
                <a:lnTo>
                  <a:pt x="104469" y="93154"/>
                </a:lnTo>
                <a:lnTo>
                  <a:pt x="106600" y="91253"/>
                </a:lnTo>
                <a:lnTo>
                  <a:pt x="112153" y="85102"/>
                </a:lnTo>
                <a:lnTo>
                  <a:pt x="97980" y="72008"/>
                </a:lnTo>
                <a:close/>
              </a:path>
              <a:path w="112395" h="110490">
                <a:moveTo>
                  <a:pt x="96576" y="16713"/>
                </a:moveTo>
                <a:lnTo>
                  <a:pt x="59397" y="16713"/>
                </a:lnTo>
                <a:lnTo>
                  <a:pt x="61713" y="17005"/>
                </a:lnTo>
                <a:lnTo>
                  <a:pt x="62737" y="17195"/>
                </a:lnTo>
                <a:lnTo>
                  <a:pt x="63804" y="17475"/>
                </a:lnTo>
                <a:lnTo>
                  <a:pt x="68478" y="18618"/>
                </a:lnTo>
                <a:lnTo>
                  <a:pt x="72897" y="20612"/>
                </a:lnTo>
                <a:lnTo>
                  <a:pt x="81254" y="26352"/>
                </a:lnTo>
                <a:lnTo>
                  <a:pt x="84340" y="29806"/>
                </a:lnTo>
                <a:lnTo>
                  <a:pt x="86359" y="33832"/>
                </a:lnTo>
                <a:lnTo>
                  <a:pt x="25298" y="34772"/>
                </a:lnTo>
                <a:lnTo>
                  <a:pt x="107270" y="34772"/>
                </a:lnTo>
                <a:lnTo>
                  <a:pt x="106146" y="30878"/>
                </a:lnTo>
                <a:lnTo>
                  <a:pt x="101969" y="23002"/>
                </a:lnTo>
                <a:lnTo>
                  <a:pt x="96576" y="1671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3308210" y="6896667"/>
            <a:ext cx="110489" cy="106680"/>
          </a:xfrm>
          <a:custGeom>
            <a:avLst/>
            <a:gdLst/>
            <a:ahLst/>
            <a:cxnLst/>
            <a:rect l="l" t="t" r="r" b="b"/>
            <a:pathLst>
              <a:path w="110489" h="106679">
                <a:moveTo>
                  <a:pt x="33380" y="49733"/>
                </a:moveTo>
                <a:lnTo>
                  <a:pt x="13779" y="49733"/>
                </a:lnTo>
                <a:lnTo>
                  <a:pt x="14643" y="106121"/>
                </a:lnTo>
                <a:lnTo>
                  <a:pt x="34239" y="105816"/>
                </a:lnTo>
                <a:lnTo>
                  <a:pt x="33380" y="49733"/>
                </a:lnTo>
                <a:close/>
              </a:path>
              <a:path w="110489" h="106679">
                <a:moveTo>
                  <a:pt x="109093" y="48564"/>
                </a:moveTo>
                <a:lnTo>
                  <a:pt x="89484" y="48564"/>
                </a:lnTo>
                <a:lnTo>
                  <a:pt x="90347" y="104965"/>
                </a:lnTo>
                <a:lnTo>
                  <a:pt x="109943" y="104660"/>
                </a:lnTo>
                <a:lnTo>
                  <a:pt x="109093" y="48564"/>
                </a:lnTo>
                <a:close/>
              </a:path>
              <a:path w="110489" h="106679">
                <a:moveTo>
                  <a:pt x="32638" y="1168"/>
                </a:moveTo>
                <a:lnTo>
                  <a:pt x="13042" y="1460"/>
                </a:lnTo>
                <a:lnTo>
                  <a:pt x="13525" y="33032"/>
                </a:lnTo>
                <a:lnTo>
                  <a:pt x="0" y="33248"/>
                </a:lnTo>
                <a:lnTo>
                  <a:pt x="253" y="49936"/>
                </a:lnTo>
                <a:lnTo>
                  <a:pt x="13779" y="49733"/>
                </a:lnTo>
                <a:lnTo>
                  <a:pt x="33380" y="49733"/>
                </a:lnTo>
                <a:lnTo>
                  <a:pt x="33375" y="49428"/>
                </a:lnTo>
                <a:lnTo>
                  <a:pt x="89484" y="48564"/>
                </a:lnTo>
                <a:lnTo>
                  <a:pt x="109093" y="48564"/>
                </a:lnTo>
                <a:lnTo>
                  <a:pt x="108853" y="32740"/>
                </a:lnTo>
                <a:lnTo>
                  <a:pt x="33121" y="32740"/>
                </a:lnTo>
                <a:lnTo>
                  <a:pt x="32638" y="1168"/>
                </a:lnTo>
                <a:close/>
              </a:path>
              <a:path w="110489" h="106679">
                <a:moveTo>
                  <a:pt x="108356" y="0"/>
                </a:moveTo>
                <a:lnTo>
                  <a:pt x="88747" y="304"/>
                </a:lnTo>
                <a:lnTo>
                  <a:pt x="89230" y="31877"/>
                </a:lnTo>
                <a:lnTo>
                  <a:pt x="33121" y="32740"/>
                </a:lnTo>
                <a:lnTo>
                  <a:pt x="108853" y="32740"/>
                </a:lnTo>
                <a:lnTo>
                  <a:pt x="10835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3424974" y="6895093"/>
            <a:ext cx="95885" cy="106045"/>
          </a:xfrm>
          <a:custGeom>
            <a:avLst/>
            <a:gdLst/>
            <a:ahLst/>
            <a:cxnLst/>
            <a:rect l="l" t="t" r="r" b="b"/>
            <a:pathLst>
              <a:path w="95885" h="106045">
                <a:moveTo>
                  <a:pt x="57700" y="17335"/>
                </a:moveTo>
                <a:lnTo>
                  <a:pt x="38100" y="17335"/>
                </a:lnTo>
                <a:lnTo>
                  <a:pt x="39446" y="105524"/>
                </a:lnTo>
                <a:lnTo>
                  <a:pt x="59042" y="105232"/>
                </a:lnTo>
                <a:lnTo>
                  <a:pt x="57700" y="17335"/>
                </a:lnTo>
                <a:close/>
              </a:path>
              <a:path w="95885" h="106045">
                <a:moveTo>
                  <a:pt x="95300" y="0"/>
                </a:moveTo>
                <a:lnTo>
                  <a:pt x="0" y="1447"/>
                </a:lnTo>
                <a:lnTo>
                  <a:pt x="241" y="17919"/>
                </a:lnTo>
                <a:lnTo>
                  <a:pt x="38100" y="17335"/>
                </a:lnTo>
                <a:lnTo>
                  <a:pt x="57700" y="17335"/>
                </a:lnTo>
                <a:lnTo>
                  <a:pt x="57696" y="17043"/>
                </a:lnTo>
                <a:lnTo>
                  <a:pt x="95554" y="16459"/>
                </a:lnTo>
                <a:lnTo>
                  <a:pt x="9530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3520845" y="6891510"/>
            <a:ext cx="113664" cy="110489"/>
          </a:xfrm>
          <a:custGeom>
            <a:avLst/>
            <a:gdLst/>
            <a:ahLst/>
            <a:cxnLst/>
            <a:rect l="l" t="t" r="r" b="b"/>
            <a:pathLst>
              <a:path w="113664" h="110490">
                <a:moveTo>
                  <a:pt x="55817" y="0"/>
                </a:moveTo>
                <a:lnTo>
                  <a:pt x="16498" y="14820"/>
                </a:lnTo>
                <a:lnTo>
                  <a:pt x="90" y="54775"/>
                </a:lnTo>
                <a:lnTo>
                  <a:pt x="0" y="56248"/>
                </a:lnTo>
                <a:lnTo>
                  <a:pt x="1105" y="67183"/>
                </a:lnTo>
                <a:lnTo>
                  <a:pt x="26172" y="102066"/>
                </a:lnTo>
                <a:lnTo>
                  <a:pt x="57506" y="110312"/>
                </a:lnTo>
                <a:lnTo>
                  <a:pt x="57722" y="109854"/>
                </a:lnTo>
                <a:lnTo>
                  <a:pt x="68802" y="108723"/>
                </a:lnTo>
                <a:lnTo>
                  <a:pt x="79066" y="105689"/>
                </a:lnTo>
                <a:lnTo>
                  <a:pt x="88514" y="100750"/>
                </a:lnTo>
                <a:lnTo>
                  <a:pt x="97143" y="93903"/>
                </a:lnTo>
                <a:lnTo>
                  <a:pt x="97577" y="93395"/>
                </a:lnTo>
                <a:lnTo>
                  <a:pt x="57024" y="93395"/>
                </a:lnTo>
                <a:lnTo>
                  <a:pt x="50163" y="92841"/>
                </a:lnTo>
                <a:lnTo>
                  <a:pt x="22510" y="64201"/>
                </a:lnTo>
                <a:lnTo>
                  <a:pt x="21743" y="56248"/>
                </a:lnTo>
                <a:lnTo>
                  <a:pt x="22222" y="48177"/>
                </a:lnTo>
                <a:lnTo>
                  <a:pt x="48343" y="18257"/>
                </a:lnTo>
                <a:lnTo>
                  <a:pt x="55855" y="17373"/>
                </a:lnTo>
                <a:lnTo>
                  <a:pt x="98795" y="17373"/>
                </a:lnTo>
                <a:lnTo>
                  <a:pt x="95136" y="13728"/>
                </a:lnTo>
                <a:lnTo>
                  <a:pt x="86135" y="7684"/>
                </a:lnTo>
                <a:lnTo>
                  <a:pt x="76582" y="3382"/>
                </a:lnTo>
                <a:lnTo>
                  <a:pt x="66476" y="821"/>
                </a:lnTo>
                <a:lnTo>
                  <a:pt x="55817" y="0"/>
                </a:lnTo>
                <a:close/>
              </a:path>
              <a:path w="113664" h="110490">
                <a:moveTo>
                  <a:pt x="98795" y="17373"/>
                </a:moveTo>
                <a:lnTo>
                  <a:pt x="55855" y="17373"/>
                </a:lnTo>
                <a:lnTo>
                  <a:pt x="63185" y="17940"/>
                </a:lnTo>
                <a:lnTo>
                  <a:pt x="69843" y="19870"/>
                </a:lnTo>
                <a:lnTo>
                  <a:pt x="91179" y="53047"/>
                </a:lnTo>
                <a:lnTo>
                  <a:pt x="91306" y="56248"/>
                </a:lnTo>
                <a:lnTo>
                  <a:pt x="90848" y="63154"/>
                </a:lnTo>
                <a:lnTo>
                  <a:pt x="63870" y="92631"/>
                </a:lnTo>
                <a:lnTo>
                  <a:pt x="57024" y="93395"/>
                </a:lnTo>
                <a:lnTo>
                  <a:pt x="97577" y="93395"/>
                </a:lnTo>
                <a:lnTo>
                  <a:pt x="113088" y="54775"/>
                </a:lnTo>
                <a:lnTo>
                  <a:pt x="113196" y="53047"/>
                </a:lnTo>
                <a:lnTo>
                  <a:pt x="111839" y="41032"/>
                </a:lnTo>
                <a:lnTo>
                  <a:pt x="108376" y="30473"/>
                </a:lnTo>
                <a:lnTo>
                  <a:pt x="102809" y="21372"/>
                </a:lnTo>
                <a:lnTo>
                  <a:pt x="98795" y="1737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3644785" y="6892431"/>
            <a:ext cx="98425" cy="105410"/>
          </a:xfrm>
          <a:custGeom>
            <a:avLst/>
            <a:gdLst/>
            <a:ahLst/>
            <a:cxnLst/>
            <a:rect l="l" t="t" r="r" b="b"/>
            <a:pathLst>
              <a:path w="98425" h="105409">
                <a:moveTo>
                  <a:pt x="49568" y="0"/>
                </a:moveTo>
                <a:lnTo>
                  <a:pt x="0" y="749"/>
                </a:lnTo>
                <a:lnTo>
                  <a:pt x="1587" y="105409"/>
                </a:lnTo>
                <a:lnTo>
                  <a:pt x="59715" y="104520"/>
                </a:lnTo>
                <a:lnTo>
                  <a:pt x="92892" y="88645"/>
                </a:lnTo>
                <a:lnTo>
                  <a:pt x="20942" y="88645"/>
                </a:lnTo>
                <a:lnTo>
                  <a:pt x="20332" y="48729"/>
                </a:lnTo>
                <a:lnTo>
                  <a:pt x="59829" y="48120"/>
                </a:lnTo>
                <a:lnTo>
                  <a:pt x="90491" y="48120"/>
                </a:lnTo>
                <a:lnTo>
                  <a:pt x="86995" y="43383"/>
                </a:lnTo>
                <a:lnTo>
                  <a:pt x="81114" y="39890"/>
                </a:lnTo>
                <a:lnTo>
                  <a:pt x="73596" y="38646"/>
                </a:lnTo>
                <a:lnTo>
                  <a:pt x="75958" y="36817"/>
                </a:lnTo>
                <a:lnTo>
                  <a:pt x="77889" y="34721"/>
                </a:lnTo>
                <a:lnTo>
                  <a:pt x="79565" y="32029"/>
                </a:lnTo>
                <a:lnTo>
                  <a:pt x="20078" y="32029"/>
                </a:lnTo>
                <a:lnTo>
                  <a:pt x="19850" y="16916"/>
                </a:lnTo>
                <a:lnTo>
                  <a:pt x="55067" y="16382"/>
                </a:lnTo>
                <a:lnTo>
                  <a:pt x="82270" y="16382"/>
                </a:lnTo>
                <a:lnTo>
                  <a:pt x="57268" y="319"/>
                </a:lnTo>
                <a:lnTo>
                  <a:pt x="49568" y="0"/>
                </a:lnTo>
                <a:close/>
              </a:path>
              <a:path w="98425" h="105409">
                <a:moveTo>
                  <a:pt x="90491" y="48120"/>
                </a:moveTo>
                <a:lnTo>
                  <a:pt x="59829" y="48120"/>
                </a:lnTo>
                <a:lnTo>
                  <a:pt x="65874" y="50025"/>
                </a:lnTo>
                <a:lnTo>
                  <a:pt x="74117" y="57861"/>
                </a:lnTo>
                <a:lnTo>
                  <a:pt x="76428" y="62229"/>
                </a:lnTo>
                <a:lnTo>
                  <a:pt x="76949" y="67030"/>
                </a:lnTo>
                <a:lnTo>
                  <a:pt x="77050" y="73647"/>
                </a:lnTo>
                <a:lnTo>
                  <a:pt x="75387" y="78041"/>
                </a:lnTo>
                <a:lnTo>
                  <a:pt x="68605" y="85966"/>
                </a:lnTo>
                <a:lnTo>
                  <a:pt x="63525" y="87998"/>
                </a:lnTo>
                <a:lnTo>
                  <a:pt x="20942" y="88645"/>
                </a:lnTo>
                <a:lnTo>
                  <a:pt x="92892" y="88645"/>
                </a:lnTo>
                <a:lnTo>
                  <a:pt x="94792" y="86499"/>
                </a:lnTo>
                <a:lnTo>
                  <a:pt x="98018" y="78816"/>
                </a:lnTo>
                <a:lnTo>
                  <a:pt x="98129" y="73647"/>
                </a:lnTo>
                <a:lnTo>
                  <a:pt x="98109" y="67030"/>
                </a:lnTo>
                <a:lnTo>
                  <a:pt x="97739" y="60998"/>
                </a:lnTo>
                <a:lnTo>
                  <a:pt x="95440" y="54825"/>
                </a:lnTo>
                <a:lnTo>
                  <a:pt x="90491" y="48120"/>
                </a:lnTo>
                <a:close/>
              </a:path>
              <a:path w="98425" h="105409">
                <a:moveTo>
                  <a:pt x="82270" y="16382"/>
                </a:moveTo>
                <a:lnTo>
                  <a:pt x="55067" y="16382"/>
                </a:lnTo>
                <a:lnTo>
                  <a:pt x="57746" y="17017"/>
                </a:lnTo>
                <a:lnTo>
                  <a:pt x="61544" y="19659"/>
                </a:lnTo>
                <a:lnTo>
                  <a:pt x="62725" y="21081"/>
                </a:lnTo>
                <a:lnTo>
                  <a:pt x="63207" y="22567"/>
                </a:lnTo>
                <a:lnTo>
                  <a:pt x="63360" y="22872"/>
                </a:lnTo>
                <a:lnTo>
                  <a:pt x="20078" y="32029"/>
                </a:lnTo>
                <a:lnTo>
                  <a:pt x="79565" y="32029"/>
                </a:lnTo>
                <a:lnTo>
                  <a:pt x="80822" y="30010"/>
                </a:lnTo>
                <a:lnTo>
                  <a:pt x="81764" y="27622"/>
                </a:lnTo>
                <a:lnTo>
                  <a:pt x="82181" y="25222"/>
                </a:lnTo>
                <a:lnTo>
                  <a:pt x="82270" y="1638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3838892" y="6888699"/>
            <a:ext cx="112395" cy="139065"/>
          </a:xfrm>
          <a:custGeom>
            <a:avLst/>
            <a:gdLst/>
            <a:ahLst/>
            <a:cxnLst/>
            <a:rect l="l" t="t" r="r" b="b"/>
            <a:pathLst>
              <a:path w="112395" h="139065">
                <a:moveTo>
                  <a:pt x="56979" y="17449"/>
                </a:moveTo>
                <a:lnTo>
                  <a:pt x="35280" y="17449"/>
                </a:lnTo>
                <a:lnTo>
                  <a:pt x="12255" y="89319"/>
                </a:lnTo>
                <a:lnTo>
                  <a:pt x="8648" y="89522"/>
                </a:lnTo>
                <a:lnTo>
                  <a:pt x="5702" y="90805"/>
                </a:lnTo>
                <a:lnTo>
                  <a:pt x="1117" y="95542"/>
                </a:lnTo>
                <a:lnTo>
                  <a:pt x="0" y="98679"/>
                </a:lnTo>
                <a:lnTo>
                  <a:pt x="46" y="101854"/>
                </a:lnTo>
                <a:lnTo>
                  <a:pt x="167" y="103962"/>
                </a:lnTo>
                <a:lnTo>
                  <a:pt x="342" y="106197"/>
                </a:lnTo>
                <a:lnTo>
                  <a:pt x="495" y="106337"/>
                </a:lnTo>
                <a:lnTo>
                  <a:pt x="596" y="108000"/>
                </a:lnTo>
                <a:lnTo>
                  <a:pt x="10312" y="138760"/>
                </a:lnTo>
                <a:lnTo>
                  <a:pt x="29425" y="136664"/>
                </a:lnTo>
                <a:lnTo>
                  <a:pt x="19494" y="105905"/>
                </a:lnTo>
                <a:lnTo>
                  <a:pt x="92722" y="104787"/>
                </a:lnTo>
                <a:lnTo>
                  <a:pt x="111780" y="104787"/>
                </a:lnTo>
                <a:lnTo>
                  <a:pt x="111937" y="103962"/>
                </a:lnTo>
                <a:lnTo>
                  <a:pt x="112204" y="101854"/>
                </a:lnTo>
                <a:lnTo>
                  <a:pt x="112204" y="96596"/>
                </a:lnTo>
                <a:lnTo>
                  <a:pt x="111175" y="93675"/>
                </a:lnTo>
                <a:lnTo>
                  <a:pt x="107234" y="89255"/>
                </a:lnTo>
                <a:lnTo>
                  <a:pt x="31178" y="89255"/>
                </a:lnTo>
                <a:lnTo>
                  <a:pt x="52031" y="22377"/>
                </a:lnTo>
                <a:lnTo>
                  <a:pt x="52450" y="20878"/>
                </a:lnTo>
                <a:lnTo>
                  <a:pt x="53403" y="19608"/>
                </a:lnTo>
                <a:lnTo>
                  <a:pt x="56387" y="17614"/>
                </a:lnTo>
                <a:lnTo>
                  <a:pt x="56979" y="17449"/>
                </a:lnTo>
                <a:close/>
              </a:path>
              <a:path w="112395" h="139065">
                <a:moveTo>
                  <a:pt x="111780" y="104787"/>
                </a:moveTo>
                <a:lnTo>
                  <a:pt x="92722" y="104787"/>
                </a:lnTo>
                <a:lnTo>
                  <a:pt x="83731" y="135826"/>
                </a:lnTo>
                <a:lnTo>
                  <a:pt x="102679" y="137350"/>
                </a:lnTo>
                <a:lnTo>
                  <a:pt x="111734" y="105029"/>
                </a:lnTo>
                <a:lnTo>
                  <a:pt x="111780" y="104787"/>
                </a:lnTo>
                <a:close/>
              </a:path>
              <a:path w="112395" h="139065">
                <a:moveTo>
                  <a:pt x="99722" y="16764"/>
                </a:moveTo>
                <a:lnTo>
                  <a:pt x="80111" y="16764"/>
                </a:lnTo>
                <a:lnTo>
                  <a:pt x="81203" y="88493"/>
                </a:lnTo>
                <a:lnTo>
                  <a:pt x="31178" y="89255"/>
                </a:lnTo>
                <a:lnTo>
                  <a:pt x="107234" y="89255"/>
                </a:lnTo>
                <a:lnTo>
                  <a:pt x="104538" y="88188"/>
                </a:lnTo>
                <a:lnTo>
                  <a:pt x="100812" y="88188"/>
                </a:lnTo>
                <a:lnTo>
                  <a:pt x="99722" y="16764"/>
                </a:lnTo>
                <a:close/>
              </a:path>
              <a:path w="112395" h="139065">
                <a:moveTo>
                  <a:pt x="104406" y="88138"/>
                </a:moveTo>
                <a:lnTo>
                  <a:pt x="100812" y="88188"/>
                </a:lnTo>
                <a:lnTo>
                  <a:pt x="104538" y="88188"/>
                </a:lnTo>
                <a:lnTo>
                  <a:pt x="104406" y="88138"/>
                </a:lnTo>
                <a:close/>
              </a:path>
              <a:path w="112395" h="139065">
                <a:moveTo>
                  <a:pt x="99466" y="0"/>
                </a:moveTo>
                <a:lnTo>
                  <a:pt x="21958" y="1181"/>
                </a:lnTo>
                <a:lnTo>
                  <a:pt x="22212" y="17653"/>
                </a:lnTo>
                <a:lnTo>
                  <a:pt x="35280" y="17449"/>
                </a:lnTo>
                <a:lnTo>
                  <a:pt x="56979" y="17449"/>
                </a:lnTo>
                <a:lnTo>
                  <a:pt x="58254" y="17094"/>
                </a:lnTo>
                <a:lnTo>
                  <a:pt x="80111" y="16764"/>
                </a:lnTo>
                <a:lnTo>
                  <a:pt x="99722" y="16764"/>
                </a:lnTo>
                <a:lnTo>
                  <a:pt x="99466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3953713" y="6887026"/>
            <a:ext cx="95885" cy="107314"/>
          </a:xfrm>
          <a:custGeom>
            <a:avLst/>
            <a:gdLst/>
            <a:ahLst/>
            <a:cxnLst/>
            <a:rect l="l" t="t" r="r" b="b"/>
            <a:pathLst>
              <a:path w="95885" h="107315">
                <a:moveTo>
                  <a:pt x="50291" y="17462"/>
                </a:moveTo>
                <a:lnTo>
                  <a:pt x="29070" y="17462"/>
                </a:lnTo>
                <a:lnTo>
                  <a:pt x="0" y="106121"/>
                </a:lnTo>
                <a:lnTo>
                  <a:pt x="20294" y="106934"/>
                </a:lnTo>
                <a:lnTo>
                  <a:pt x="46723" y="21932"/>
                </a:lnTo>
                <a:lnTo>
                  <a:pt x="46824" y="21475"/>
                </a:lnTo>
                <a:lnTo>
                  <a:pt x="47002" y="21170"/>
                </a:lnTo>
                <a:lnTo>
                  <a:pt x="47155" y="21018"/>
                </a:lnTo>
                <a:lnTo>
                  <a:pt x="47739" y="19964"/>
                </a:lnTo>
                <a:lnTo>
                  <a:pt x="48437" y="19050"/>
                </a:lnTo>
                <a:lnTo>
                  <a:pt x="50063" y="17526"/>
                </a:lnTo>
                <a:lnTo>
                  <a:pt x="50291" y="17462"/>
                </a:lnTo>
                <a:close/>
              </a:path>
              <a:path w="95885" h="107315">
                <a:moveTo>
                  <a:pt x="94414" y="16764"/>
                </a:moveTo>
                <a:lnTo>
                  <a:pt x="74815" y="16764"/>
                </a:lnTo>
                <a:lnTo>
                  <a:pt x="76149" y="104965"/>
                </a:lnTo>
                <a:lnTo>
                  <a:pt x="95758" y="104660"/>
                </a:lnTo>
                <a:lnTo>
                  <a:pt x="94414" y="16764"/>
                </a:lnTo>
                <a:close/>
              </a:path>
              <a:path w="95885" h="107315">
                <a:moveTo>
                  <a:pt x="94157" y="0"/>
                </a:moveTo>
                <a:lnTo>
                  <a:pt x="16649" y="1181"/>
                </a:lnTo>
                <a:lnTo>
                  <a:pt x="16903" y="17653"/>
                </a:lnTo>
                <a:lnTo>
                  <a:pt x="29070" y="17462"/>
                </a:lnTo>
                <a:lnTo>
                  <a:pt x="50291" y="17462"/>
                </a:lnTo>
                <a:lnTo>
                  <a:pt x="51523" y="17119"/>
                </a:lnTo>
                <a:lnTo>
                  <a:pt x="74815" y="16764"/>
                </a:lnTo>
                <a:lnTo>
                  <a:pt x="94414" y="16764"/>
                </a:lnTo>
                <a:lnTo>
                  <a:pt x="9415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4055846" y="6885434"/>
            <a:ext cx="97790" cy="107314"/>
          </a:xfrm>
          <a:custGeom>
            <a:avLst/>
            <a:gdLst/>
            <a:ahLst/>
            <a:cxnLst/>
            <a:rect l="l" t="t" r="r" b="b"/>
            <a:pathLst>
              <a:path w="97789" h="107315">
                <a:moveTo>
                  <a:pt x="95986" y="0"/>
                </a:moveTo>
                <a:lnTo>
                  <a:pt x="36575" y="914"/>
                </a:lnTo>
                <a:lnTo>
                  <a:pt x="14185" y="30581"/>
                </a:lnTo>
                <a:lnTo>
                  <a:pt x="15989" y="34848"/>
                </a:lnTo>
                <a:lnTo>
                  <a:pt x="23025" y="42849"/>
                </a:lnTo>
                <a:lnTo>
                  <a:pt x="28244" y="45859"/>
                </a:lnTo>
                <a:lnTo>
                  <a:pt x="35191" y="47853"/>
                </a:lnTo>
                <a:lnTo>
                  <a:pt x="34747" y="47980"/>
                </a:lnTo>
                <a:lnTo>
                  <a:pt x="34442" y="48171"/>
                </a:lnTo>
                <a:lnTo>
                  <a:pt x="34289" y="48323"/>
                </a:lnTo>
                <a:lnTo>
                  <a:pt x="33248" y="48793"/>
                </a:lnTo>
                <a:lnTo>
                  <a:pt x="0" y="105029"/>
                </a:lnTo>
                <a:lnTo>
                  <a:pt x="21894" y="106946"/>
                </a:lnTo>
                <a:lnTo>
                  <a:pt x="46901" y="61887"/>
                </a:lnTo>
                <a:lnTo>
                  <a:pt x="48945" y="57797"/>
                </a:lnTo>
                <a:lnTo>
                  <a:pt x="51219" y="54610"/>
                </a:lnTo>
                <a:lnTo>
                  <a:pt x="56260" y="50012"/>
                </a:lnTo>
                <a:lnTo>
                  <a:pt x="59016" y="48844"/>
                </a:lnTo>
                <a:lnTo>
                  <a:pt x="77114" y="48564"/>
                </a:lnTo>
                <a:lnTo>
                  <a:pt x="96729" y="48564"/>
                </a:lnTo>
                <a:lnTo>
                  <a:pt x="96482" y="32423"/>
                </a:lnTo>
                <a:lnTo>
                  <a:pt x="40957" y="32423"/>
                </a:lnTo>
                <a:lnTo>
                  <a:pt x="38290" y="31762"/>
                </a:lnTo>
                <a:lnTo>
                  <a:pt x="34480" y="28956"/>
                </a:lnTo>
                <a:lnTo>
                  <a:pt x="33527" y="27355"/>
                </a:lnTo>
                <a:lnTo>
                  <a:pt x="33553" y="24574"/>
                </a:lnTo>
                <a:lnTo>
                  <a:pt x="33705" y="24409"/>
                </a:lnTo>
                <a:lnTo>
                  <a:pt x="33972" y="22606"/>
                </a:lnTo>
                <a:lnTo>
                  <a:pt x="35191" y="20980"/>
                </a:lnTo>
                <a:lnTo>
                  <a:pt x="39496" y="18046"/>
                </a:lnTo>
                <a:lnTo>
                  <a:pt x="42456" y="17284"/>
                </a:lnTo>
                <a:lnTo>
                  <a:pt x="76631" y="16764"/>
                </a:lnTo>
                <a:lnTo>
                  <a:pt x="96242" y="16764"/>
                </a:lnTo>
                <a:lnTo>
                  <a:pt x="95986" y="0"/>
                </a:lnTo>
                <a:close/>
              </a:path>
              <a:path w="97789" h="107315">
                <a:moveTo>
                  <a:pt x="96729" y="48564"/>
                </a:moveTo>
                <a:lnTo>
                  <a:pt x="77114" y="48564"/>
                </a:lnTo>
                <a:lnTo>
                  <a:pt x="77977" y="104965"/>
                </a:lnTo>
                <a:lnTo>
                  <a:pt x="97586" y="104660"/>
                </a:lnTo>
                <a:lnTo>
                  <a:pt x="96729" y="48564"/>
                </a:lnTo>
                <a:close/>
              </a:path>
              <a:path w="97789" h="107315">
                <a:moveTo>
                  <a:pt x="96242" y="16764"/>
                </a:moveTo>
                <a:lnTo>
                  <a:pt x="76631" y="16764"/>
                </a:lnTo>
                <a:lnTo>
                  <a:pt x="76860" y="31877"/>
                </a:lnTo>
                <a:lnTo>
                  <a:pt x="40957" y="32423"/>
                </a:lnTo>
                <a:lnTo>
                  <a:pt x="96482" y="32423"/>
                </a:lnTo>
                <a:lnTo>
                  <a:pt x="96242" y="16764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4263135" y="6865296"/>
            <a:ext cx="1518716" cy="36495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1258366" y="7171046"/>
            <a:ext cx="98425" cy="105410"/>
          </a:xfrm>
          <a:custGeom>
            <a:avLst/>
            <a:gdLst/>
            <a:ahLst/>
            <a:cxnLst/>
            <a:rect l="l" t="t" r="r" b="b"/>
            <a:pathLst>
              <a:path w="98425" h="105409">
                <a:moveTo>
                  <a:pt x="49568" y="0"/>
                </a:moveTo>
                <a:lnTo>
                  <a:pt x="0" y="749"/>
                </a:lnTo>
                <a:lnTo>
                  <a:pt x="1587" y="105410"/>
                </a:lnTo>
                <a:lnTo>
                  <a:pt x="59715" y="104521"/>
                </a:lnTo>
                <a:lnTo>
                  <a:pt x="92903" y="88646"/>
                </a:lnTo>
                <a:lnTo>
                  <a:pt x="20942" y="88646"/>
                </a:lnTo>
                <a:lnTo>
                  <a:pt x="20332" y="48729"/>
                </a:lnTo>
                <a:lnTo>
                  <a:pt x="59829" y="48120"/>
                </a:lnTo>
                <a:lnTo>
                  <a:pt x="90482" y="48120"/>
                </a:lnTo>
                <a:lnTo>
                  <a:pt x="86995" y="43383"/>
                </a:lnTo>
                <a:lnTo>
                  <a:pt x="81114" y="39903"/>
                </a:lnTo>
                <a:lnTo>
                  <a:pt x="73596" y="38658"/>
                </a:lnTo>
                <a:lnTo>
                  <a:pt x="75958" y="36817"/>
                </a:lnTo>
                <a:lnTo>
                  <a:pt x="77889" y="34721"/>
                </a:lnTo>
                <a:lnTo>
                  <a:pt x="79565" y="32029"/>
                </a:lnTo>
                <a:lnTo>
                  <a:pt x="20078" y="32029"/>
                </a:lnTo>
                <a:lnTo>
                  <a:pt x="19850" y="16916"/>
                </a:lnTo>
                <a:lnTo>
                  <a:pt x="55067" y="16383"/>
                </a:lnTo>
                <a:lnTo>
                  <a:pt x="82270" y="16383"/>
                </a:lnTo>
                <a:lnTo>
                  <a:pt x="57266" y="321"/>
                </a:lnTo>
                <a:lnTo>
                  <a:pt x="49568" y="0"/>
                </a:lnTo>
                <a:close/>
              </a:path>
              <a:path w="98425" h="105409">
                <a:moveTo>
                  <a:pt x="90482" y="48120"/>
                </a:moveTo>
                <a:lnTo>
                  <a:pt x="59829" y="48120"/>
                </a:lnTo>
                <a:lnTo>
                  <a:pt x="65874" y="50025"/>
                </a:lnTo>
                <a:lnTo>
                  <a:pt x="74104" y="57861"/>
                </a:lnTo>
                <a:lnTo>
                  <a:pt x="76428" y="62230"/>
                </a:lnTo>
                <a:lnTo>
                  <a:pt x="76949" y="67043"/>
                </a:lnTo>
                <a:lnTo>
                  <a:pt x="77050" y="73660"/>
                </a:lnTo>
                <a:lnTo>
                  <a:pt x="75387" y="78041"/>
                </a:lnTo>
                <a:lnTo>
                  <a:pt x="68605" y="85966"/>
                </a:lnTo>
                <a:lnTo>
                  <a:pt x="63525" y="87998"/>
                </a:lnTo>
                <a:lnTo>
                  <a:pt x="20942" y="88646"/>
                </a:lnTo>
                <a:lnTo>
                  <a:pt x="92903" y="88646"/>
                </a:lnTo>
                <a:lnTo>
                  <a:pt x="94792" y="86512"/>
                </a:lnTo>
                <a:lnTo>
                  <a:pt x="98005" y="78828"/>
                </a:lnTo>
                <a:lnTo>
                  <a:pt x="98124" y="73660"/>
                </a:lnTo>
                <a:lnTo>
                  <a:pt x="98110" y="67043"/>
                </a:lnTo>
                <a:lnTo>
                  <a:pt x="97739" y="61010"/>
                </a:lnTo>
                <a:lnTo>
                  <a:pt x="95427" y="54838"/>
                </a:lnTo>
                <a:lnTo>
                  <a:pt x="90482" y="48120"/>
                </a:lnTo>
                <a:close/>
              </a:path>
              <a:path w="98425" h="105409">
                <a:moveTo>
                  <a:pt x="82270" y="16383"/>
                </a:moveTo>
                <a:lnTo>
                  <a:pt x="55067" y="16383"/>
                </a:lnTo>
                <a:lnTo>
                  <a:pt x="57746" y="17018"/>
                </a:lnTo>
                <a:lnTo>
                  <a:pt x="61544" y="19672"/>
                </a:lnTo>
                <a:lnTo>
                  <a:pt x="62725" y="21082"/>
                </a:lnTo>
                <a:lnTo>
                  <a:pt x="63207" y="22567"/>
                </a:lnTo>
                <a:lnTo>
                  <a:pt x="63360" y="22872"/>
                </a:lnTo>
                <a:lnTo>
                  <a:pt x="20078" y="32029"/>
                </a:lnTo>
                <a:lnTo>
                  <a:pt x="79565" y="32029"/>
                </a:lnTo>
                <a:lnTo>
                  <a:pt x="80822" y="30010"/>
                </a:lnTo>
                <a:lnTo>
                  <a:pt x="81764" y="27622"/>
                </a:lnTo>
                <a:lnTo>
                  <a:pt x="82181" y="25222"/>
                </a:lnTo>
                <a:lnTo>
                  <a:pt x="82270" y="1638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2875240" y="7125115"/>
            <a:ext cx="1295147" cy="17469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798540" y="7197243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 h="0">
                <a:moveTo>
                  <a:pt x="0" y="0"/>
                </a:moveTo>
                <a:lnTo>
                  <a:pt x="22148" y="0"/>
                </a:lnTo>
              </a:path>
            </a:pathLst>
          </a:custGeom>
          <a:ln w="1973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248544" y="6562897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5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23"/>
                </a:lnTo>
                <a:lnTo>
                  <a:pt x="17249" y="371610"/>
                </a:lnTo>
                <a:lnTo>
                  <a:pt x="37635" y="414530"/>
                </a:lnTo>
                <a:lnTo>
                  <a:pt x="64818" y="452998"/>
                </a:lnTo>
                <a:lnTo>
                  <a:pt x="98013" y="486229"/>
                </a:lnTo>
                <a:lnTo>
                  <a:pt x="136439" y="513441"/>
                </a:lnTo>
                <a:lnTo>
                  <a:pt x="179311" y="533849"/>
                </a:lnTo>
                <a:lnTo>
                  <a:pt x="225845" y="546669"/>
                </a:lnTo>
                <a:lnTo>
                  <a:pt x="275259" y="551116"/>
                </a:lnTo>
                <a:lnTo>
                  <a:pt x="324673" y="546669"/>
                </a:lnTo>
                <a:lnTo>
                  <a:pt x="371208" y="533849"/>
                </a:lnTo>
                <a:lnTo>
                  <a:pt x="414080" y="513441"/>
                </a:lnTo>
                <a:lnTo>
                  <a:pt x="452505" y="486229"/>
                </a:lnTo>
                <a:lnTo>
                  <a:pt x="485701" y="452998"/>
                </a:lnTo>
                <a:lnTo>
                  <a:pt x="512884" y="414530"/>
                </a:lnTo>
                <a:lnTo>
                  <a:pt x="533270" y="371610"/>
                </a:lnTo>
                <a:lnTo>
                  <a:pt x="546076" y="325023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263695" y="6578056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294004" y="6608406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ED84B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476401" y="6653178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10" y="274827"/>
                </a:moveTo>
                <a:lnTo>
                  <a:pt x="29237" y="278524"/>
                </a:lnTo>
                <a:lnTo>
                  <a:pt x="13711" y="288829"/>
                </a:lnTo>
                <a:lnTo>
                  <a:pt x="3606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8"/>
                </a:lnTo>
                <a:lnTo>
                  <a:pt x="49110" y="374268"/>
                </a:lnTo>
                <a:lnTo>
                  <a:pt x="69136" y="370495"/>
                </a:lnTo>
                <a:lnTo>
                  <a:pt x="84453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36" y="304563"/>
                </a:lnTo>
                <a:lnTo>
                  <a:pt x="84043" y="288829"/>
                </a:lnTo>
                <a:lnTo>
                  <a:pt x="68829" y="278524"/>
                </a:lnTo>
                <a:lnTo>
                  <a:pt x="49110" y="2748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882305" y="1896338"/>
            <a:ext cx="4320616" cy="24396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092261" y="4594974"/>
            <a:ext cx="3862298" cy="16729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324815" y="1993836"/>
            <a:ext cx="3928351" cy="17132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42971" y="252310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807550" y="251104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07" y="0"/>
                </a:moveTo>
                <a:lnTo>
                  <a:pt x="118338" y="0"/>
                </a:lnTo>
                <a:lnTo>
                  <a:pt x="109016" y="444"/>
                </a:lnTo>
                <a:lnTo>
                  <a:pt x="3822" y="262305"/>
                </a:lnTo>
                <a:lnTo>
                  <a:pt x="0" y="277609"/>
                </a:lnTo>
                <a:lnTo>
                  <a:pt x="520" y="279984"/>
                </a:lnTo>
                <a:lnTo>
                  <a:pt x="3517" y="283336"/>
                </a:lnTo>
                <a:lnTo>
                  <a:pt x="6235" y="284391"/>
                </a:lnTo>
                <a:lnTo>
                  <a:pt x="14058" y="285267"/>
                </a:lnTo>
                <a:lnTo>
                  <a:pt x="19469" y="285483"/>
                </a:lnTo>
                <a:lnTo>
                  <a:pt x="32842" y="285483"/>
                </a:lnTo>
                <a:lnTo>
                  <a:pt x="58407" y="274993"/>
                </a:lnTo>
                <a:lnTo>
                  <a:pt x="76911" y="219659"/>
                </a:lnTo>
                <a:lnTo>
                  <a:pt x="249982" y="219659"/>
                </a:lnTo>
                <a:lnTo>
                  <a:pt x="234091" y="175488"/>
                </a:lnTo>
                <a:lnTo>
                  <a:pt x="89992" y="175488"/>
                </a:lnTo>
                <a:lnTo>
                  <a:pt x="131267" y="55219"/>
                </a:lnTo>
                <a:lnTo>
                  <a:pt x="190823" y="55219"/>
                </a:lnTo>
                <a:lnTo>
                  <a:pt x="175247" y="11925"/>
                </a:lnTo>
                <a:lnTo>
                  <a:pt x="174345" y="9143"/>
                </a:lnTo>
                <a:lnTo>
                  <a:pt x="158635" y="444"/>
                </a:lnTo>
                <a:lnTo>
                  <a:pt x="148107" y="0"/>
                </a:lnTo>
                <a:close/>
              </a:path>
              <a:path w="269239" h="285750">
                <a:moveTo>
                  <a:pt x="249982" y="219659"/>
                </a:moveTo>
                <a:lnTo>
                  <a:pt x="186524" y="219659"/>
                </a:lnTo>
                <a:lnTo>
                  <a:pt x="206159" y="276517"/>
                </a:lnTo>
                <a:lnTo>
                  <a:pt x="206755" y="278422"/>
                </a:lnTo>
                <a:lnTo>
                  <a:pt x="248259" y="285483"/>
                </a:lnTo>
                <a:lnTo>
                  <a:pt x="254050" y="285305"/>
                </a:lnTo>
                <a:lnTo>
                  <a:pt x="262470" y="284568"/>
                </a:lnTo>
                <a:lnTo>
                  <a:pt x="265391" y="283629"/>
                </a:lnTo>
                <a:lnTo>
                  <a:pt x="268706" y="280568"/>
                </a:lnTo>
                <a:lnTo>
                  <a:pt x="269178" y="278752"/>
                </a:lnTo>
                <a:lnTo>
                  <a:pt x="269122" y="277037"/>
                </a:lnTo>
                <a:lnTo>
                  <a:pt x="268401" y="272148"/>
                </a:lnTo>
                <a:lnTo>
                  <a:pt x="267284" y="267995"/>
                </a:lnTo>
                <a:lnTo>
                  <a:pt x="265480" y="262737"/>
                </a:lnTo>
                <a:lnTo>
                  <a:pt x="249982" y="219659"/>
                </a:lnTo>
                <a:close/>
              </a:path>
              <a:path w="269239" h="285750">
                <a:moveTo>
                  <a:pt x="190823" y="55219"/>
                </a:moveTo>
                <a:lnTo>
                  <a:pt x="131495" y="55219"/>
                </a:lnTo>
                <a:lnTo>
                  <a:pt x="172770" y="175488"/>
                </a:lnTo>
                <a:lnTo>
                  <a:pt x="234091" y="175488"/>
                </a:lnTo>
                <a:lnTo>
                  <a:pt x="190823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113862" y="252298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42"/>
                </a:lnTo>
                <a:lnTo>
                  <a:pt x="0" y="15532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1"/>
                </a:lnTo>
                <a:lnTo>
                  <a:pt x="111723" y="44831"/>
                </a:lnTo>
                <a:lnTo>
                  <a:pt x="107137" y="32588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3" y="44831"/>
                </a:moveTo>
                <a:lnTo>
                  <a:pt x="56616" y="44831"/>
                </a:lnTo>
                <a:lnTo>
                  <a:pt x="138264" y="274878"/>
                </a:lnTo>
                <a:lnTo>
                  <a:pt x="138722" y="276479"/>
                </a:lnTo>
                <a:lnTo>
                  <a:pt x="163385" y="284276"/>
                </a:lnTo>
                <a:lnTo>
                  <a:pt x="177965" y="284175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3" y="44831"/>
                </a:lnTo>
                <a:close/>
              </a:path>
              <a:path w="340360" h="284480">
                <a:moveTo>
                  <a:pt x="340144" y="44831"/>
                </a:moveTo>
                <a:lnTo>
                  <a:pt x="283984" y="44831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1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20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1"/>
                </a:lnTo>
                <a:lnTo>
                  <a:pt x="340144" y="44831"/>
                </a:lnTo>
                <a:lnTo>
                  <a:pt x="340144" y="19316"/>
                </a:lnTo>
                <a:lnTo>
                  <a:pt x="339648" y="16078"/>
                </a:lnTo>
                <a:lnTo>
                  <a:pt x="324243" y="508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00246" y="25231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97"/>
                </a:lnTo>
                <a:lnTo>
                  <a:pt x="218782" y="169697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97"/>
                </a:moveTo>
                <a:lnTo>
                  <a:pt x="159689" y="169697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97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53777" y="252310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42"/>
                </a:lnTo>
                <a:lnTo>
                  <a:pt x="105930" y="284276"/>
                </a:lnTo>
                <a:lnTo>
                  <a:pt x="117360" y="284276"/>
                </a:lnTo>
                <a:lnTo>
                  <a:pt x="141427" y="276542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393"/>
                </a:lnTo>
                <a:lnTo>
                  <a:pt x="0" y="19240"/>
                </a:lnTo>
                <a:lnTo>
                  <a:pt x="0" y="27838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38"/>
                </a:lnTo>
                <a:lnTo>
                  <a:pt x="223304" y="19240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011671" y="251002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4" y="0"/>
                </a:moveTo>
                <a:lnTo>
                  <a:pt x="23982" y="0"/>
                </a:lnTo>
                <a:lnTo>
                  <a:pt x="19207" y="177"/>
                </a:lnTo>
                <a:lnTo>
                  <a:pt x="0" y="278231"/>
                </a:lnTo>
                <a:lnTo>
                  <a:pt x="411" y="279349"/>
                </a:lnTo>
                <a:lnTo>
                  <a:pt x="23982" y="285584"/>
                </a:lnTo>
                <a:lnTo>
                  <a:pt x="35564" y="285584"/>
                </a:lnTo>
                <a:lnTo>
                  <a:pt x="59237" y="163131"/>
                </a:lnTo>
                <a:lnTo>
                  <a:pt x="168388" y="163131"/>
                </a:lnTo>
                <a:lnTo>
                  <a:pt x="138790" y="138709"/>
                </a:lnTo>
                <a:lnTo>
                  <a:pt x="132770" y="136232"/>
                </a:lnTo>
                <a:lnTo>
                  <a:pt x="132770" y="136016"/>
                </a:lnTo>
                <a:lnTo>
                  <a:pt x="162168" y="115239"/>
                </a:lnTo>
                <a:lnTo>
                  <a:pt x="59237" y="115239"/>
                </a:lnTo>
                <a:lnTo>
                  <a:pt x="59166" y="7137"/>
                </a:lnTo>
                <a:lnTo>
                  <a:pt x="40365" y="177"/>
                </a:lnTo>
                <a:lnTo>
                  <a:pt x="35564" y="0"/>
                </a:lnTo>
                <a:close/>
              </a:path>
              <a:path w="216535" h="285750">
                <a:moveTo>
                  <a:pt x="168388" y="163131"/>
                </a:moveTo>
                <a:lnTo>
                  <a:pt x="79468" y="163131"/>
                </a:lnTo>
                <a:lnTo>
                  <a:pt x="85704" y="163931"/>
                </a:lnTo>
                <a:lnTo>
                  <a:pt x="96829" y="167131"/>
                </a:lnTo>
                <a:lnTo>
                  <a:pt x="125175" y="202704"/>
                </a:lnTo>
                <a:lnTo>
                  <a:pt x="128490" y="211886"/>
                </a:lnTo>
                <a:lnTo>
                  <a:pt x="151947" y="274878"/>
                </a:lnTo>
                <a:lnTo>
                  <a:pt x="178858" y="285584"/>
                </a:lnTo>
                <a:lnTo>
                  <a:pt x="191495" y="285584"/>
                </a:lnTo>
                <a:lnTo>
                  <a:pt x="216006" y="278231"/>
                </a:lnTo>
                <a:lnTo>
                  <a:pt x="215971" y="274878"/>
                </a:lnTo>
                <a:lnTo>
                  <a:pt x="187139" y="200088"/>
                </a:lnTo>
                <a:lnTo>
                  <a:pt x="171264" y="167284"/>
                </a:lnTo>
                <a:lnTo>
                  <a:pt x="168388" y="163131"/>
                </a:lnTo>
                <a:close/>
              </a:path>
              <a:path w="216535" h="285750">
                <a:moveTo>
                  <a:pt x="183303" y="0"/>
                </a:moveTo>
                <a:lnTo>
                  <a:pt x="170972" y="0"/>
                </a:lnTo>
                <a:lnTo>
                  <a:pt x="165815" y="177"/>
                </a:lnTo>
                <a:lnTo>
                  <a:pt x="125328" y="67132"/>
                </a:lnTo>
                <a:lnTo>
                  <a:pt x="122178" y="76022"/>
                </a:lnTo>
                <a:lnTo>
                  <a:pt x="100106" y="108089"/>
                </a:lnTo>
                <a:lnTo>
                  <a:pt x="79316" y="115239"/>
                </a:lnTo>
                <a:lnTo>
                  <a:pt x="162168" y="115239"/>
                </a:lnTo>
                <a:lnTo>
                  <a:pt x="182402" y="76961"/>
                </a:lnTo>
                <a:lnTo>
                  <a:pt x="202023" y="26669"/>
                </a:lnTo>
                <a:lnTo>
                  <a:pt x="206521" y="10706"/>
                </a:lnTo>
                <a:lnTo>
                  <a:pt x="206481" y="6959"/>
                </a:lnTo>
                <a:lnTo>
                  <a:pt x="188155" y="177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245254" y="251104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20" y="274993"/>
                </a:lnTo>
                <a:lnTo>
                  <a:pt x="76923" y="219659"/>
                </a:lnTo>
                <a:lnTo>
                  <a:pt x="249995" y="219659"/>
                </a:lnTo>
                <a:lnTo>
                  <a:pt x="234104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5" y="55219"/>
                </a:lnTo>
                <a:lnTo>
                  <a:pt x="175260" y="11925"/>
                </a:lnTo>
                <a:lnTo>
                  <a:pt x="174358" y="9143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5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68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0" y="278752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37"/>
                </a:lnTo>
                <a:lnTo>
                  <a:pt x="249995" y="219659"/>
                </a:lnTo>
                <a:close/>
              </a:path>
              <a:path w="269239" h="285750">
                <a:moveTo>
                  <a:pt x="190835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4" y="175488"/>
                </a:lnTo>
                <a:lnTo>
                  <a:pt x="190835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626609" y="252310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85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17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85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937288" y="252310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8" y="0"/>
                </a:moveTo>
                <a:lnTo>
                  <a:pt x="90806" y="0"/>
                </a:lnTo>
                <a:lnTo>
                  <a:pt x="86831" y="1485"/>
                </a:lnTo>
                <a:lnTo>
                  <a:pt x="81421" y="7467"/>
                </a:lnTo>
                <a:lnTo>
                  <a:pt x="79618" y="12674"/>
                </a:lnTo>
                <a:lnTo>
                  <a:pt x="78716" y="20116"/>
                </a:lnTo>
                <a:lnTo>
                  <a:pt x="76011" y="43029"/>
                </a:lnTo>
                <a:lnTo>
                  <a:pt x="73323" y="64314"/>
                </a:lnTo>
                <a:lnTo>
                  <a:pt x="65347" y="118570"/>
                </a:lnTo>
                <a:lnTo>
                  <a:pt x="57393" y="160388"/>
                </a:lnTo>
                <a:lnTo>
                  <a:pt x="46572" y="198996"/>
                </a:lnTo>
                <a:lnTo>
                  <a:pt x="18378" y="234378"/>
                </a:lnTo>
                <a:lnTo>
                  <a:pt x="13895" y="235292"/>
                </a:lnTo>
                <a:lnTo>
                  <a:pt x="7583" y="235292"/>
                </a:lnTo>
                <a:lnTo>
                  <a:pt x="6148" y="235661"/>
                </a:lnTo>
                <a:lnTo>
                  <a:pt x="0" y="269519"/>
                </a:lnTo>
                <a:lnTo>
                  <a:pt x="217" y="273050"/>
                </a:lnTo>
                <a:lnTo>
                  <a:pt x="10364" y="286905"/>
                </a:lnTo>
                <a:lnTo>
                  <a:pt x="12625" y="286905"/>
                </a:lnTo>
                <a:lnTo>
                  <a:pt x="52193" y="280936"/>
                </a:lnTo>
                <a:lnTo>
                  <a:pt x="86620" y="250588"/>
                </a:lnTo>
                <a:lnTo>
                  <a:pt x="103768" y="211509"/>
                </a:lnTo>
                <a:lnTo>
                  <a:pt x="114803" y="169413"/>
                </a:lnTo>
                <a:lnTo>
                  <a:pt x="124820" y="115207"/>
                </a:lnTo>
                <a:lnTo>
                  <a:pt x="131249" y="71477"/>
                </a:lnTo>
                <a:lnTo>
                  <a:pt x="134418" y="47231"/>
                </a:lnTo>
                <a:lnTo>
                  <a:pt x="256224" y="47231"/>
                </a:lnTo>
                <a:lnTo>
                  <a:pt x="256224" y="12026"/>
                </a:lnTo>
                <a:lnTo>
                  <a:pt x="254763" y="7467"/>
                </a:lnTo>
                <a:lnTo>
                  <a:pt x="248896" y="1485"/>
                </a:lnTo>
                <a:lnTo>
                  <a:pt x="244718" y="0"/>
                </a:lnTo>
                <a:close/>
              </a:path>
              <a:path w="256539" h="287020">
                <a:moveTo>
                  <a:pt x="256224" y="47231"/>
                </a:moveTo>
                <a:lnTo>
                  <a:pt x="197131" y="47231"/>
                </a:lnTo>
                <a:lnTo>
                  <a:pt x="197131" y="276987"/>
                </a:lnTo>
                <a:lnTo>
                  <a:pt x="220816" y="284276"/>
                </a:lnTo>
                <a:lnTo>
                  <a:pt x="232399" y="284276"/>
                </a:lnTo>
                <a:lnTo>
                  <a:pt x="256224" y="276987"/>
                </a:lnTo>
                <a:lnTo>
                  <a:pt x="256224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239981" y="25231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6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702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16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97"/>
                </a:lnTo>
                <a:lnTo>
                  <a:pt x="218782" y="169697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22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97"/>
                </a:moveTo>
                <a:lnTo>
                  <a:pt x="159689" y="169697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97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627039" y="247281"/>
            <a:ext cx="1833575" cy="3630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524457" y="252298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55" y="0"/>
                </a:moveTo>
                <a:lnTo>
                  <a:pt x="12623" y="0"/>
                </a:lnTo>
                <a:lnTo>
                  <a:pt x="8458" y="1422"/>
                </a:lnTo>
                <a:lnTo>
                  <a:pt x="1689" y="7112"/>
                </a:lnTo>
                <a:lnTo>
                  <a:pt x="0" y="11747"/>
                </a:lnTo>
                <a:lnTo>
                  <a:pt x="0" y="271246"/>
                </a:lnTo>
                <a:lnTo>
                  <a:pt x="1689" y="275869"/>
                </a:lnTo>
                <a:lnTo>
                  <a:pt x="8458" y="281559"/>
                </a:lnTo>
                <a:lnTo>
                  <a:pt x="12623" y="282968"/>
                </a:lnTo>
                <a:lnTo>
                  <a:pt x="165557" y="282968"/>
                </a:lnTo>
                <a:lnTo>
                  <a:pt x="172999" y="264680"/>
                </a:lnTo>
                <a:lnTo>
                  <a:pt x="172999" y="256222"/>
                </a:lnTo>
                <a:lnTo>
                  <a:pt x="59093" y="237921"/>
                </a:lnTo>
                <a:lnTo>
                  <a:pt x="59093" y="158115"/>
                </a:lnTo>
                <a:lnTo>
                  <a:pt x="148640" y="158115"/>
                </a:lnTo>
                <a:lnTo>
                  <a:pt x="149872" y="157746"/>
                </a:lnTo>
                <a:lnTo>
                  <a:pt x="156082" y="140474"/>
                </a:lnTo>
                <a:lnTo>
                  <a:pt x="156082" y="132156"/>
                </a:lnTo>
                <a:lnTo>
                  <a:pt x="148640" y="114160"/>
                </a:lnTo>
                <a:lnTo>
                  <a:pt x="59093" y="114160"/>
                </a:lnTo>
                <a:lnTo>
                  <a:pt x="59093" y="45059"/>
                </a:lnTo>
                <a:lnTo>
                  <a:pt x="164655" y="45059"/>
                </a:lnTo>
                <a:lnTo>
                  <a:pt x="165861" y="44653"/>
                </a:lnTo>
                <a:lnTo>
                  <a:pt x="171869" y="26835"/>
                </a:lnTo>
                <a:lnTo>
                  <a:pt x="171869" y="18376"/>
                </a:lnTo>
                <a:lnTo>
                  <a:pt x="165861" y="368"/>
                </a:lnTo>
                <a:lnTo>
                  <a:pt x="164655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749846" y="165277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53" y="0"/>
                </a:moveTo>
                <a:lnTo>
                  <a:pt x="60221" y="0"/>
                </a:lnTo>
                <a:lnTo>
                  <a:pt x="55980" y="177"/>
                </a:lnTo>
                <a:lnTo>
                  <a:pt x="39178" y="20040"/>
                </a:lnTo>
                <a:lnTo>
                  <a:pt x="40676" y="28244"/>
                </a:lnTo>
                <a:lnTo>
                  <a:pt x="69261" y="62129"/>
                </a:lnTo>
                <a:lnTo>
                  <a:pt x="110408" y="71875"/>
                </a:lnTo>
                <a:lnTo>
                  <a:pt x="121054" y="72161"/>
                </a:lnTo>
                <a:lnTo>
                  <a:pt x="132001" y="71847"/>
                </a:lnTo>
                <a:lnTo>
                  <a:pt x="173664" y="61255"/>
                </a:lnTo>
                <a:lnTo>
                  <a:pt x="197757" y="36512"/>
                </a:lnTo>
                <a:lnTo>
                  <a:pt x="116317" y="36512"/>
                </a:lnTo>
                <a:lnTo>
                  <a:pt x="111809" y="35788"/>
                </a:lnTo>
                <a:lnTo>
                  <a:pt x="88962" y="8737"/>
                </a:lnTo>
                <a:lnTo>
                  <a:pt x="88682" y="7391"/>
                </a:lnTo>
                <a:lnTo>
                  <a:pt x="74141" y="215"/>
                </a:lnTo>
                <a:lnTo>
                  <a:pt x="70153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902" y="0"/>
                </a:lnTo>
                <a:lnTo>
                  <a:pt x="167181" y="215"/>
                </a:lnTo>
                <a:lnTo>
                  <a:pt x="152827" y="14427"/>
                </a:lnTo>
                <a:lnTo>
                  <a:pt x="152144" y="17754"/>
                </a:lnTo>
                <a:lnTo>
                  <a:pt x="126096" y="36512"/>
                </a:lnTo>
                <a:lnTo>
                  <a:pt x="197757" y="36512"/>
                </a:lnTo>
                <a:lnTo>
                  <a:pt x="201496" y="26860"/>
                </a:lnTo>
                <a:lnTo>
                  <a:pt x="202931" y="19164"/>
                </a:lnTo>
                <a:lnTo>
                  <a:pt x="202878" y="8737"/>
                </a:lnTo>
                <a:lnTo>
                  <a:pt x="185304" y="177"/>
                </a:lnTo>
                <a:lnTo>
                  <a:pt x="180821" y="0"/>
                </a:lnTo>
                <a:close/>
              </a:path>
              <a:path w="237490" h="371475">
                <a:moveTo>
                  <a:pt x="35571" y="85725"/>
                </a:moveTo>
                <a:lnTo>
                  <a:pt x="23988" y="85725"/>
                </a:lnTo>
                <a:lnTo>
                  <a:pt x="19251" y="85902"/>
                </a:lnTo>
                <a:lnTo>
                  <a:pt x="0" y="364020"/>
                </a:lnTo>
                <a:lnTo>
                  <a:pt x="303" y="365112"/>
                </a:lnTo>
                <a:lnTo>
                  <a:pt x="22033" y="371309"/>
                </a:lnTo>
                <a:lnTo>
                  <a:pt x="36358" y="371195"/>
                </a:lnTo>
                <a:lnTo>
                  <a:pt x="116387" y="274650"/>
                </a:lnTo>
                <a:lnTo>
                  <a:pt x="58342" y="274650"/>
                </a:lnTo>
                <a:lnTo>
                  <a:pt x="58647" y="269697"/>
                </a:lnTo>
                <a:lnTo>
                  <a:pt x="58875" y="264591"/>
                </a:lnTo>
                <a:lnTo>
                  <a:pt x="59180" y="254101"/>
                </a:lnTo>
                <a:lnTo>
                  <a:pt x="59169" y="92798"/>
                </a:lnTo>
                <a:lnTo>
                  <a:pt x="40371" y="85902"/>
                </a:lnTo>
                <a:lnTo>
                  <a:pt x="35571" y="85725"/>
                </a:lnTo>
                <a:close/>
              </a:path>
              <a:path w="237490" h="371475">
                <a:moveTo>
                  <a:pt x="237437" y="182156"/>
                </a:moveTo>
                <a:lnTo>
                  <a:pt x="179246" y="182156"/>
                </a:lnTo>
                <a:lnTo>
                  <a:pt x="178941" y="186385"/>
                </a:lnTo>
                <a:lnTo>
                  <a:pt x="178705" y="191960"/>
                </a:lnTo>
                <a:lnTo>
                  <a:pt x="178459" y="200787"/>
                </a:lnTo>
                <a:lnTo>
                  <a:pt x="178344" y="364020"/>
                </a:lnTo>
                <a:lnTo>
                  <a:pt x="178801" y="365302"/>
                </a:lnTo>
                <a:lnTo>
                  <a:pt x="201953" y="371309"/>
                </a:lnTo>
                <a:lnTo>
                  <a:pt x="213383" y="371309"/>
                </a:lnTo>
                <a:lnTo>
                  <a:pt x="237437" y="364020"/>
                </a:lnTo>
                <a:lnTo>
                  <a:pt x="237437" y="182156"/>
                </a:lnTo>
                <a:close/>
              </a:path>
              <a:path w="237490" h="371475">
                <a:moveTo>
                  <a:pt x="215187" y="85725"/>
                </a:moveTo>
                <a:lnTo>
                  <a:pt x="204811" y="85725"/>
                </a:lnTo>
                <a:lnTo>
                  <a:pt x="200976" y="85864"/>
                </a:lnTo>
                <a:lnTo>
                  <a:pt x="80681" y="240982"/>
                </a:lnTo>
                <a:lnTo>
                  <a:pt x="76465" y="246811"/>
                </a:lnTo>
                <a:lnTo>
                  <a:pt x="72401" y="252793"/>
                </a:lnTo>
                <a:lnTo>
                  <a:pt x="64590" y="265036"/>
                </a:lnTo>
                <a:lnTo>
                  <a:pt x="61352" y="270281"/>
                </a:lnTo>
                <a:lnTo>
                  <a:pt x="58799" y="274650"/>
                </a:lnTo>
                <a:lnTo>
                  <a:pt x="116387" y="274650"/>
                </a:lnTo>
                <a:lnTo>
                  <a:pt x="156919" y="216052"/>
                </a:lnTo>
                <a:lnTo>
                  <a:pt x="159027" y="213131"/>
                </a:lnTo>
                <a:lnTo>
                  <a:pt x="178801" y="182156"/>
                </a:lnTo>
                <a:lnTo>
                  <a:pt x="237437" y="182156"/>
                </a:lnTo>
                <a:lnTo>
                  <a:pt x="237353" y="92798"/>
                </a:lnTo>
                <a:lnTo>
                  <a:pt x="219810" y="85902"/>
                </a:lnTo>
                <a:lnTo>
                  <a:pt x="215187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324974" y="710285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85"/>
                </a:lnTo>
                <a:lnTo>
                  <a:pt x="1587" y="7467"/>
                </a:lnTo>
                <a:lnTo>
                  <a:pt x="0" y="12026"/>
                </a:lnTo>
                <a:lnTo>
                  <a:pt x="0" y="276987"/>
                </a:lnTo>
                <a:lnTo>
                  <a:pt x="23837" y="284276"/>
                </a:lnTo>
                <a:lnTo>
                  <a:pt x="35420" y="284276"/>
                </a:lnTo>
                <a:lnTo>
                  <a:pt x="59321" y="47879"/>
                </a:lnTo>
                <a:lnTo>
                  <a:pt x="227368" y="47879"/>
                </a:lnTo>
                <a:lnTo>
                  <a:pt x="227368" y="12026"/>
                </a:lnTo>
                <a:lnTo>
                  <a:pt x="225856" y="7467"/>
                </a:lnTo>
                <a:lnTo>
                  <a:pt x="219849" y="1485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79"/>
                </a:moveTo>
                <a:lnTo>
                  <a:pt x="168046" y="47879"/>
                </a:lnTo>
                <a:lnTo>
                  <a:pt x="168046" y="276987"/>
                </a:lnTo>
                <a:lnTo>
                  <a:pt x="192100" y="284276"/>
                </a:lnTo>
                <a:lnTo>
                  <a:pt x="203530" y="284276"/>
                </a:lnTo>
                <a:lnTo>
                  <a:pt x="227368" y="276987"/>
                </a:lnTo>
                <a:lnTo>
                  <a:pt x="227368" y="4787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615944" y="705243"/>
            <a:ext cx="2572969" cy="2930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252595" y="708964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86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30" y="285597"/>
                </a:lnTo>
                <a:lnTo>
                  <a:pt x="36343" y="285483"/>
                </a:lnTo>
                <a:lnTo>
                  <a:pt x="116368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60" y="178879"/>
                </a:lnTo>
                <a:lnTo>
                  <a:pt x="59165" y="168389"/>
                </a:lnTo>
                <a:lnTo>
                  <a:pt x="59165" y="7073"/>
                </a:lnTo>
                <a:lnTo>
                  <a:pt x="58796" y="6019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43"/>
                </a:moveTo>
                <a:lnTo>
                  <a:pt x="179243" y="96443"/>
                </a:lnTo>
                <a:lnTo>
                  <a:pt x="178938" y="100672"/>
                </a:lnTo>
                <a:lnTo>
                  <a:pt x="178710" y="105511"/>
                </a:lnTo>
                <a:lnTo>
                  <a:pt x="178455" y="115061"/>
                </a:lnTo>
                <a:lnTo>
                  <a:pt x="178341" y="278307"/>
                </a:lnTo>
                <a:lnTo>
                  <a:pt x="178786" y="279577"/>
                </a:lnTo>
                <a:lnTo>
                  <a:pt x="201938" y="285597"/>
                </a:lnTo>
                <a:lnTo>
                  <a:pt x="213381" y="285597"/>
                </a:lnTo>
                <a:lnTo>
                  <a:pt x="237435" y="278307"/>
                </a:lnTo>
                <a:lnTo>
                  <a:pt x="237435" y="96443"/>
                </a:lnTo>
                <a:close/>
              </a:path>
              <a:path w="237489" h="285750">
                <a:moveTo>
                  <a:pt x="215184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78" y="155270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88" y="179323"/>
                </a:lnTo>
                <a:lnTo>
                  <a:pt x="61349" y="184569"/>
                </a:lnTo>
                <a:lnTo>
                  <a:pt x="58796" y="188937"/>
                </a:lnTo>
                <a:lnTo>
                  <a:pt x="116368" y="188937"/>
                </a:lnTo>
                <a:lnTo>
                  <a:pt x="156904" y="130340"/>
                </a:lnTo>
                <a:lnTo>
                  <a:pt x="159012" y="127419"/>
                </a:lnTo>
                <a:lnTo>
                  <a:pt x="178786" y="96443"/>
                </a:lnTo>
                <a:lnTo>
                  <a:pt x="237435" y="96443"/>
                </a:lnTo>
                <a:lnTo>
                  <a:pt x="237344" y="7073"/>
                </a:lnTo>
                <a:lnTo>
                  <a:pt x="219807" y="190"/>
                </a:lnTo>
                <a:lnTo>
                  <a:pt x="215184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553716" y="708964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4" y="0"/>
                </a:moveTo>
                <a:lnTo>
                  <a:pt x="23982" y="0"/>
                </a:lnTo>
                <a:lnTo>
                  <a:pt x="19207" y="177"/>
                </a:lnTo>
                <a:lnTo>
                  <a:pt x="0" y="278231"/>
                </a:lnTo>
                <a:lnTo>
                  <a:pt x="411" y="279349"/>
                </a:lnTo>
                <a:lnTo>
                  <a:pt x="23982" y="285584"/>
                </a:lnTo>
                <a:lnTo>
                  <a:pt x="35564" y="285584"/>
                </a:lnTo>
                <a:lnTo>
                  <a:pt x="59237" y="163131"/>
                </a:lnTo>
                <a:lnTo>
                  <a:pt x="168388" y="163131"/>
                </a:lnTo>
                <a:lnTo>
                  <a:pt x="138790" y="138709"/>
                </a:lnTo>
                <a:lnTo>
                  <a:pt x="132770" y="136232"/>
                </a:lnTo>
                <a:lnTo>
                  <a:pt x="132770" y="136016"/>
                </a:lnTo>
                <a:lnTo>
                  <a:pt x="162168" y="115239"/>
                </a:lnTo>
                <a:lnTo>
                  <a:pt x="59237" y="115239"/>
                </a:lnTo>
                <a:lnTo>
                  <a:pt x="59166" y="7137"/>
                </a:lnTo>
                <a:lnTo>
                  <a:pt x="40365" y="177"/>
                </a:lnTo>
                <a:lnTo>
                  <a:pt x="35564" y="0"/>
                </a:lnTo>
                <a:close/>
              </a:path>
              <a:path w="216534" h="285750">
                <a:moveTo>
                  <a:pt x="168388" y="163131"/>
                </a:moveTo>
                <a:lnTo>
                  <a:pt x="79468" y="163131"/>
                </a:lnTo>
                <a:lnTo>
                  <a:pt x="85704" y="163931"/>
                </a:lnTo>
                <a:lnTo>
                  <a:pt x="96829" y="167131"/>
                </a:lnTo>
                <a:lnTo>
                  <a:pt x="125175" y="202704"/>
                </a:lnTo>
                <a:lnTo>
                  <a:pt x="128490" y="211886"/>
                </a:lnTo>
                <a:lnTo>
                  <a:pt x="151947" y="274878"/>
                </a:lnTo>
                <a:lnTo>
                  <a:pt x="178871" y="285584"/>
                </a:lnTo>
                <a:lnTo>
                  <a:pt x="191495" y="285584"/>
                </a:lnTo>
                <a:lnTo>
                  <a:pt x="216006" y="278231"/>
                </a:lnTo>
                <a:lnTo>
                  <a:pt x="215971" y="274878"/>
                </a:lnTo>
                <a:lnTo>
                  <a:pt x="187139" y="200088"/>
                </a:lnTo>
                <a:lnTo>
                  <a:pt x="171264" y="167284"/>
                </a:lnTo>
                <a:lnTo>
                  <a:pt x="168388" y="163131"/>
                </a:lnTo>
                <a:close/>
              </a:path>
              <a:path w="216534" h="285750">
                <a:moveTo>
                  <a:pt x="183303" y="0"/>
                </a:moveTo>
                <a:lnTo>
                  <a:pt x="170972" y="0"/>
                </a:lnTo>
                <a:lnTo>
                  <a:pt x="165815" y="177"/>
                </a:lnTo>
                <a:lnTo>
                  <a:pt x="125328" y="67132"/>
                </a:lnTo>
                <a:lnTo>
                  <a:pt x="122178" y="76022"/>
                </a:lnTo>
                <a:lnTo>
                  <a:pt x="100106" y="108089"/>
                </a:lnTo>
                <a:lnTo>
                  <a:pt x="79316" y="115239"/>
                </a:lnTo>
                <a:lnTo>
                  <a:pt x="162168" y="115239"/>
                </a:lnTo>
                <a:lnTo>
                  <a:pt x="182402" y="76961"/>
                </a:lnTo>
                <a:lnTo>
                  <a:pt x="202023" y="26669"/>
                </a:lnTo>
                <a:lnTo>
                  <a:pt x="206521" y="10706"/>
                </a:lnTo>
                <a:lnTo>
                  <a:pt x="206481" y="6959"/>
                </a:lnTo>
                <a:lnTo>
                  <a:pt x="188155" y="177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788213" y="705243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82" y="0"/>
                </a:moveTo>
                <a:lnTo>
                  <a:pt x="93624" y="5775"/>
                </a:lnTo>
                <a:lnTo>
                  <a:pt x="55797" y="22794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3" y="248580"/>
                </a:lnTo>
                <a:lnTo>
                  <a:pt x="63972" y="279500"/>
                </a:lnTo>
                <a:lnTo>
                  <a:pt x="103673" y="290866"/>
                </a:lnTo>
                <a:lnTo>
                  <a:pt x="135572" y="293027"/>
                </a:lnTo>
                <a:lnTo>
                  <a:pt x="152309" y="292391"/>
                </a:lnTo>
                <a:lnTo>
                  <a:pt x="196354" y="282854"/>
                </a:lnTo>
                <a:lnTo>
                  <a:pt x="231012" y="262441"/>
                </a:lnTo>
                <a:lnTo>
                  <a:pt x="246815" y="245567"/>
                </a:lnTo>
                <a:lnTo>
                  <a:pt x="137375" y="245567"/>
                </a:lnTo>
                <a:lnTo>
                  <a:pt x="126898" y="245138"/>
                </a:lnTo>
                <a:lnTo>
                  <a:pt x="88080" y="230233"/>
                </a:lnTo>
                <a:lnTo>
                  <a:pt x="67984" y="195987"/>
                </a:lnTo>
                <a:lnTo>
                  <a:pt x="62481" y="156712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7" y="90998"/>
                </a:lnTo>
                <a:lnTo>
                  <a:pt x="95425" y="59538"/>
                </a:lnTo>
                <a:lnTo>
                  <a:pt x="138950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5" y="13362"/>
                </a:lnTo>
                <a:lnTo>
                  <a:pt x="172186" y="2132"/>
                </a:lnTo>
                <a:lnTo>
                  <a:pt x="157070" y="533"/>
                </a:lnTo>
                <a:lnTo>
                  <a:pt x="140982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50" y="47231"/>
                </a:lnTo>
                <a:lnTo>
                  <a:pt x="149321" y="47676"/>
                </a:lnTo>
                <a:lnTo>
                  <a:pt x="158791" y="49009"/>
                </a:lnTo>
                <a:lnTo>
                  <a:pt x="193455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2" y="201588"/>
                </a:lnTo>
                <a:lnTo>
                  <a:pt x="180888" y="233404"/>
                </a:lnTo>
                <a:lnTo>
                  <a:pt x="137375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114375" y="710272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906" y="0"/>
                </a:moveTo>
                <a:lnTo>
                  <a:pt x="12636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36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42"/>
                </a:lnTo>
                <a:lnTo>
                  <a:pt x="201253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74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5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92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9" y="1093"/>
                </a:lnTo>
                <a:lnTo>
                  <a:pt x="103812" y="273"/>
                </a:lnTo>
                <a:lnTo>
                  <a:pt x="90906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17"/>
                </a:lnTo>
                <a:lnTo>
                  <a:pt x="149771" y="193535"/>
                </a:lnTo>
                <a:lnTo>
                  <a:pt x="149771" y="206362"/>
                </a:lnTo>
                <a:lnTo>
                  <a:pt x="116281" y="238175"/>
                </a:lnTo>
                <a:lnTo>
                  <a:pt x="109321" y="239013"/>
                </a:lnTo>
                <a:lnTo>
                  <a:pt x="201253" y="239013"/>
                </a:lnTo>
                <a:lnTo>
                  <a:pt x="211353" y="198119"/>
                </a:lnTo>
                <a:lnTo>
                  <a:pt x="211070" y="191085"/>
                </a:lnTo>
                <a:lnTo>
                  <a:pt x="210223" y="184403"/>
                </a:lnTo>
                <a:lnTo>
                  <a:pt x="208813" y="178074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2" y="43078"/>
                </a:moveTo>
                <a:lnTo>
                  <a:pt x="97370" y="43078"/>
                </a:lnTo>
                <a:lnTo>
                  <a:pt x="104698" y="43878"/>
                </a:lnTo>
                <a:lnTo>
                  <a:pt x="115683" y="47097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68" y="115569"/>
                </a:lnTo>
                <a:lnTo>
                  <a:pt x="99923" y="116547"/>
                </a:lnTo>
                <a:lnTo>
                  <a:pt x="176256" y="116547"/>
                </a:lnTo>
                <a:lnTo>
                  <a:pt x="193960" y="78943"/>
                </a:lnTo>
                <a:lnTo>
                  <a:pt x="193979" y="71945"/>
                </a:lnTo>
                <a:lnTo>
                  <a:pt x="193557" y="63058"/>
                </a:lnTo>
                <a:lnTo>
                  <a:pt x="192290" y="54776"/>
                </a:lnTo>
                <a:lnTo>
                  <a:pt x="190173" y="47091"/>
                </a:lnTo>
                <a:lnTo>
                  <a:pt x="188492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825090" y="254596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856002" y="285546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8991892" y="382663"/>
            <a:ext cx="201930" cy="296545"/>
          </a:xfrm>
          <a:custGeom>
            <a:avLst/>
            <a:gdLst/>
            <a:ahLst/>
            <a:cxnLst/>
            <a:rect l="l" t="t" r="r" b="b"/>
            <a:pathLst>
              <a:path w="201929" h="296545">
                <a:moveTo>
                  <a:pt x="104355" y="0"/>
                </a:moveTo>
                <a:lnTo>
                  <a:pt x="62394" y="5524"/>
                </a:lnTo>
                <a:lnTo>
                  <a:pt x="26624" y="26705"/>
                </a:lnTo>
                <a:lnTo>
                  <a:pt x="8468" y="68493"/>
                </a:lnTo>
                <a:lnTo>
                  <a:pt x="8089" y="84874"/>
                </a:lnTo>
                <a:lnTo>
                  <a:pt x="9194" y="92240"/>
                </a:lnTo>
                <a:lnTo>
                  <a:pt x="30530" y="128600"/>
                </a:lnTo>
                <a:lnTo>
                  <a:pt x="56882" y="146761"/>
                </a:lnTo>
                <a:lnTo>
                  <a:pt x="50127" y="150456"/>
                </a:lnTo>
                <a:lnTo>
                  <a:pt x="19163" y="173240"/>
                </a:lnTo>
                <a:lnTo>
                  <a:pt x="122" y="212775"/>
                </a:lnTo>
                <a:lnTo>
                  <a:pt x="0" y="223851"/>
                </a:lnTo>
                <a:lnTo>
                  <a:pt x="309" y="230821"/>
                </a:lnTo>
                <a:lnTo>
                  <a:pt x="13825" y="266553"/>
                </a:lnTo>
                <a:lnTo>
                  <a:pt x="46544" y="288594"/>
                </a:lnTo>
                <a:lnTo>
                  <a:pt x="86171" y="295861"/>
                </a:lnTo>
                <a:lnTo>
                  <a:pt x="97941" y="296163"/>
                </a:lnTo>
                <a:lnTo>
                  <a:pt x="110265" y="295825"/>
                </a:lnTo>
                <a:lnTo>
                  <a:pt x="152082" y="287729"/>
                </a:lnTo>
                <a:lnTo>
                  <a:pt x="186862" y="263153"/>
                </a:lnTo>
                <a:lnTo>
                  <a:pt x="193037" y="253288"/>
                </a:lnTo>
                <a:lnTo>
                  <a:pt x="101472" y="253288"/>
                </a:lnTo>
                <a:lnTo>
                  <a:pt x="91046" y="252709"/>
                </a:lnTo>
                <a:lnTo>
                  <a:pt x="57796" y="226040"/>
                </a:lnTo>
                <a:lnTo>
                  <a:pt x="57098" y="212775"/>
                </a:lnTo>
                <a:lnTo>
                  <a:pt x="57949" y="207949"/>
                </a:lnTo>
                <a:lnTo>
                  <a:pt x="85216" y="175348"/>
                </a:lnTo>
                <a:lnTo>
                  <a:pt x="97941" y="167970"/>
                </a:lnTo>
                <a:lnTo>
                  <a:pt x="183490" y="167970"/>
                </a:lnTo>
                <a:lnTo>
                  <a:pt x="182066" y="166179"/>
                </a:lnTo>
                <a:lnTo>
                  <a:pt x="144970" y="140131"/>
                </a:lnTo>
                <a:lnTo>
                  <a:pt x="152628" y="135851"/>
                </a:lnTo>
                <a:lnTo>
                  <a:pt x="159460" y="131102"/>
                </a:lnTo>
                <a:lnTo>
                  <a:pt x="171538" y="120649"/>
                </a:lnTo>
                <a:lnTo>
                  <a:pt x="172117" y="120014"/>
                </a:lnTo>
                <a:lnTo>
                  <a:pt x="104355" y="120014"/>
                </a:lnTo>
                <a:lnTo>
                  <a:pt x="97281" y="116179"/>
                </a:lnTo>
                <a:lnTo>
                  <a:pt x="67804" y="91503"/>
                </a:lnTo>
                <a:lnTo>
                  <a:pt x="63944" y="79197"/>
                </a:lnTo>
                <a:lnTo>
                  <a:pt x="63944" y="64465"/>
                </a:lnTo>
                <a:lnTo>
                  <a:pt x="100596" y="42443"/>
                </a:lnTo>
                <a:lnTo>
                  <a:pt x="188850" y="42443"/>
                </a:lnTo>
                <a:lnTo>
                  <a:pt x="188581" y="41655"/>
                </a:lnTo>
                <a:lnTo>
                  <a:pt x="160232" y="11218"/>
                </a:lnTo>
                <a:lnTo>
                  <a:pt x="115739" y="318"/>
                </a:lnTo>
                <a:lnTo>
                  <a:pt x="104355" y="0"/>
                </a:lnTo>
                <a:close/>
              </a:path>
              <a:path w="201929" h="296545">
                <a:moveTo>
                  <a:pt x="183490" y="167970"/>
                </a:moveTo>
                <a:lnTo>
                  <a:pt x="97941" y="167970"/>
                </a:lnTo>
                <a:lnTo>
                  <a:pt x="105752" y="171805"/>
                </a:lnTo>
                <a:lnTo>
                  <a:pt x="112585" y="175564"/>
                </a:lnTo>
                <a:lnTo>
                  <a:pt x="143611" y="207949"/>
                </a:lnTo>
                <a:lnTo>
                  <a:pt x="144525" y="218376"/>
                </a:lnTo>
                <a:lnTo>
                  <a:pt x="143856" y="226108"/>
                </a:lnTo>
                <a:lnTo>
                  <a:pt x="111609" y="252709"/>
                </a:lnTo>
                <a:lnTo>
                  <a:pt x="101472" y="253288"/>
                </a:lnTo>
                <a:lnTo>
                  <a:pt x="193037" y="253288"/>
                </a:lnTo>
                <a:lnTo>
                  <a:pt x="201929" y="214388"/>
                </a:lnTo>
                <a:lnTo>
                  <a:pt x="201929" y="206286"/>
                </a:lnTo>
                <a:lnTo>
                  <a:pt x="200646" y="198767"/>
                </a:lnTo>
                <a:lnTo>
                  <a:pt x="195490" y="184924"/>
                </a:lnTo>
                <a:lnTo>
                  <a:pt x="191782" y="178396"/>
                </a:lnTo>
                <a:lnTo>
                  <a:pt x="183490" y="167970"/>
                </a:lnTo>
                <a:close/>
              </a:path>
              <a:path w="201929" h="296545">
                <a:moveTo>
                  <a:pt x="188850" y="42443"/>
                </a:moveTo>
                <a:lnTo>
                  <a:pt x="106920" y="42443"/>
                </a:lnTo>
                <a:lnTo>
                  <a:pt x="112407" y="43179"/>
                </a:lnTo>
                <a:lnTo>
                  <a:pt x="121678" y="46126"/>
                </a:lnTo>
                <a:lnTo>
                  <a:pt x="137884" y="70281"/>
                </a:lnTo>
                <a:lnTo>
                  <a:pt x="137797" y="76911"/>
                </a:lnTo>
                <a:lnTo>
                  <a:pt x="118612" y="110186"/>
                </a:lnTo>
                <a:lnTo>
                  <a:pt x="104355" y="120014"/>
                </a:lnTo>
                <a:lnTo>
                  <a:pt x="172117" y="120014"/>
                </a:lnTo>
                <a:lnTo>
                  <a:pt x="192620" y="83959"/>
                </a:lnTo>
                <a:lnTo>
                  <a:pt x="193763" y="77215"/>
                </a:lnTo>
                <a:lnTo>
                  <a:pt x="193687" y="68493"/>
                </a:lnTo>
                <a:lnTo>
                  <a:pt x="193439" y="62606"/>
                </a:lnTo>
                <a:lnTo>
                  <a:pt x="192468" y="55278"/>
                </a:lnTo>
                <a:lnTo>
                  <a:pt x="190848" y="48295"/>
                </a:lnTo>
                <a:lnTo>
                  <a:pt x="188850" y="424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541393" y="136493"/>
            <a:ext cx="800657" cy="11293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09336" y="1300670"/>
            <a:ext cx="1486938" cy="2021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49325" y="6531965"/>
            <a:ext cx="550545" cy="551180"/>
          </a:xfrm>
          <a:custGeom>
            <a:avLst/>
            <a:gdLst/>
            <a:ahLst/>
            <a:cxnLst/>
            <a:rect l="l" t="t" r="r" b="b"/>
            <a:pathLst>
              <a:path w="550545" h="551179">
                <a:moveTo>
                  <a:pt x="275259" y="0"/>
                </a:moveTo>
                <a:lnTo>
                  <a:pt x="225845" y="4447"/>
                </a:lnTo>
                <a:lnTo>
                  <a:pt x="179311" y="17266"/>
                </a:lnTo>
                <a:lnTo>
                  <a:pt x="136439" y="37674"/>
                </a:lnTo>
                <a:lnTo>
                  <a:pt x="98013" y="64885"/>
                </a:lnTo>
                <a:lnTo>
                  <a:pt x="64818" y="98116"/>
                </a:lnTo>
                <a:lnTo>
                  <a:pt x="37635" y="136582"/>
                </a:lnTo>
                <a:lnTo>
                  <a:pt x="17249" y="179499"/>
                </a:lnTo>
                <a:lnTo>
                  <a:pt x="4442" y="226084"/>
                </a:lnTo>
                <a:lnTo>
                  <a:pt x="0" y="275551"/>
                </a:lnTo>
                <a:lnTo>
                  <a:pt x="4442" y="325023"/>
                </a:lnTo>
                <a:lnTo>
                  <a:pt x="17249" y="371610"/>
                </a:lnTo>
                <a:lnTo>
                  <a:pt x="37635" y="414530"/>
                </a:lnTo>
                <a:lnTo>
                  <a:pt x="64818" y="452998"/>
                </a:lnTo>
                <a:lnTo>
                  <a:pt x="98013" y="486229"/>
                </a:lnTo>
                <a:lnTo>
                  <a:pt x="136439" y="513441"/>
                </a:lnTo>
                <a:lnTo>
                  <a:pt x="179311" y="533849"/>
                </a:lnTo>
                <a:lnTo>
                  <a:pt x="225845" y="546669"/>
                </a:lnTo>
                <a:lnTo>
                  <a:pt x="275259" y="551116"/>
                </a:lnTo>
                <a:lnTo>
                  <a:pt x="324673" y="546669"/>
                </a:lnTo>
                <a:lnTo>
                  <a:pt x="371208" y="533849"/>
                </a:lnTo>
                <a:lnTo>
                  <a:pt x="414080" y="513441"/>
                </a:lnTo>
                <a:lnTo>
                  <a:pt x="452505" y="486229"/>
                </a:lnTo>
                <a:lnTo>
                  <a:pt x="485701" y="452998"/>
                </a:lnTo>
                <a:lnTo>
                  <a:pt x="512884" y="414530"/>
                </a:lnTo>
                <a:lnTo>
                  <a:pt x="533270" y="371610"/>
                </a:lnTo>
                <a:lnTo>
                  <a:pt x="546076" y="325023"/>
                </a:lnTo>
                <a:lnTo>
                  <a:pt x="550519" y="275551"/>
                </a:lnTo>
                <a:lnTo>
                  <a:pt x="546076" y="226084"/>
                </a:lnTo>
                <a:lnTo>
                  <a:pt x="533270" y="179499"/>
                </a:lnTo>
                <a:lnTo>
                  <a:pt x="512884" y="136582"/>
                </a:lnTo>
                <a:lnTo>
                  <a:pt x="485701" y="98116"/>
                </a:lnTo>
                <a:lnTo>
                  <a:pt x="452505" y="64885"/>
                </a:lnTo>
                <a:lnTo>
                  <a:pt x="414080" y="37674"/>
                </a:lnTo>
                <a:lnTo>
                  <a:pt x="371208" y="17266"/>
                </a:lnTo>
                <a:lnTo>
                  <a:pt x="324673" y="4447"/>
                </a:lnTo>
                <a:lnTo>
                  <a:pt x="275259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64476" y="6547124"/>
            <a:ext cx="520700" cy="521334"/>
          </a:xfrm>
          <a:custGeom>
            <a:avLst/>
            <a:gdLst/>
            <a:ahLst/>
            <a:cxnLst/>
            <a:rect l="l" t="t" r="r" b="b"/>
            <a:pathLst>
              <a:path w="520700" h="521334">
                <a:moveTo>
                  <a:pt x="260108" y="0"/>
                </a:moveTo>
                <a:lnTo>
                  <a:pt x="213415" y="4202"/>
                </a:lnTo>
                <a:lnTo>
                  <a:pt x="169442" y="16317"/>
                </a:lnTo>
                <a:lnTo>
                  <a:pt x="128930" y="35603"/>
                </a:lnTo>
                <a:lnTo>
                  <a:pt x="92619" y="61318"/>
                </a:lnTo>
                <a:lnTo>
                  <a:pt x="61251" y="92722"/>
                </a:lnTo>
                <a:lnTo>
                  <a:pt x="35564" y="129073"/>
                </a:lnTo>
                <a:lnTo>
                  <a:pt x="16299" y="169630"/>
                </a:lnTo>
                <a:lnTo>
                  <a:pt x="4198" y="213653"/>
                </a:lnTo>
                <a:lnTo>
                  <a:pt x="0" y="260400"/>
                </a:lnTo>
                <a:lnTo>
                  <a:pt x="4198" y="307144"/>
                </a:lnTo>
                <a:lnTo>
                  <a:pt x="16299" y="351163"/>
                </a:lnTo>
                <a:lnTo>
                  <a:pt x="35564" y="391719"/>
                </a:lnTo>
                <a:lnTo>
                  <a:pt x="61251" y="428068"/>
                </a:lnTo>
                <a:lnTo>
                  <a:pt x="92619" y="459471"/>
                </a:lnTo>
                <a:lnTo>
                  <a:pt x="128930" y="485186"/>
                </a:lnTo>
                <a:lnTo>
                  <a:pt x="169442" y="504471"/>
                </a:lnTo>
                <a:lnTo>
                  <a:pt x="213415" y="516585"/>
                </a:lnTo>
                <a:lnTo>
                  <a:pt x="260108" y="520788"/>
                </a:lnTo>
                <a:lnTo>
                  <a:pt x="306802" y="516585"/>
                </a:lnTo>
                <a:lnTo>
                  <a:pt x="350775" y="504471"/>
                </a:lnTo>
                <a:lnTo>
                  <a:pt x="391287" y="485186"/>
                </a:lnTo>
                <a:lnTo>
                  <a:pt x="427597" y="459471"/>
                </a:lnTo>
                <a:lnTo>
                  <a:pt x="458966" y="428068"/>
                </a:lnTo>
                <a:lnTo>
                  <a:pt x="484653" y="391719"/>
                </a:lnTo>
                <a:lnTo>
                  <a:pt x="503917" y="351163"/>
                </a:lnTo>
                <a:lnTo>
                  <a:pt x="516019" y="307144"/>
                </a:lnTo>
                <a:lnTo>
                  <a:pt x="520217" y="260400"/>
                </a:lnTo>
                <a:lnTo>
                  <a:pt x="516019" y="213653"/>
                </a:lnTo>
                <a:lnTo>
                  <a:pt x="503917" y="169630"/>
                </a:lnTo>
                <a:lnTo>
                  <a:pt x="484653" y="129073"/>
                </a:lnTo>
                <a:lnTo>
                  <a:pt x="458966" y="92722"/>
                </a:lnTo>
                <a:lnTo>
                  <a:pt x="427597" y="61318"/>
                </a:lnTo>
                <a:lnTo>
                  <a:pt x="391287" y="35603"/>
                </a:lnTo>
                <a:lnTo>
                  <a:pt x="350775" y="16317"/>
                </a:lnTo>
                <a:lnTo>
                  <a:pt x="306802" y="4202"/>
                </a:lnTo>
                <a:lnTo>
                  <a:pt x="2601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294787" y="6577473"/>
            <a:ext cx="459740" cy="460375"/>
          </a:xfrm>
          <a:custGeom>
            <a:avLst/>
            <a:gdLst/>
            <a:ahLst/>
            <a:cxnLst/>
            <a:rect l="l" t="t" r="r" b="b"/>
            <a:pathLst>
              <a:path w="459740" h="460375">
                <a:moveTo>
                  <a:pt x="229793" y="0"/>
                </a:moveTo>
                <a:lnTo>
                  <a:pt x="183482" y="4673"/>
                </a:lnTo>
                <a:lnTo>
                  <a:pt x="140347" y="18078"/>
                </a:lnTo>
                <a:lnTo>
                  <a:pt x="101314" y="39288"/>
                </a:lnTo>
                <a:lnTo>
                  <a:pt x="67305" y="67379"/>
                </a:lnTo>
                <a:lnTo>
                  <a:pt x="39245" y="101426"/>
                </a:lnTo>
                <a:lnTo>
                  <a:pt x="18058" y="140503"/>
                </a:lnTo>
                <a:lnTo>
                  <a:pt x="4668" y="183685"/>
                </a:lnTo>
                <a:lnTo>
                  <a:pt x="0" y="230047"/>
                </a:lnTo>
                <a:lnTo>
                  <a:pt x="4668" y="276410"/>
                </a:lnTo>
                <a:lnTo>
                  <a:pt x="18058" y="319592"/>
                </a:lnTo>
                <a:lnTo>
                  <a:pt x="39245" y="358669"/>
                </a:lnTo>
                <a:lnTo>
                  <a:pt x="67305" y="392715"/>
                </a:lnTo>
                <a:lnTo>
                  <a:pt x="101314" y="420806"/>
                </a:lnTo>
                <a:lnTo>
                  <a:pt x="140347" y="442017"/>
                </a:lnTo>
                <a:lnTo>
                  <a:pt x="183482" y="455421"/>
                </a:lnTo>
                <a:lnTo>
                  <a:pt x="229793" y="460095"/>
                </a:lnTo>
                <a:lnTo>
                  <a:pt x="276109" y="455421"/>
                </a:lnTo>
                <a:lnTo>
                  <a:pt x="319247" y="442017"/>
                </a:lnTo>
                <a:lnTo>
                  <a:pt x="358283" y="420806"/>
                </a:lnTo>
                <a:lnTo>
                  <a:pt x="392293" y="392715"/>
                </a:lnTo>
                <a:lnTo>
                  <a:pt x="420354" y="358669"/>
                </a:lnTo>
                <a:lnTo>
                  <a:pt x="441541" y="319592"/>
                </a:lnTo>
                <a:lnTo>
                  <a:pt x="454931" y="276410"/>
                </a:lnTo>
                <a:lnTo>
                  <a:pt x="459600" y="230047"/>
                </a:lnTo>
                <a:lnTo>
                  <a:pt x="454931" y="183685"/>
                </a:lnTo>
                <a:lnTo>
                  <a:pt x="441541" y="140503"/>
                </a:lnTo>
                <a:lnTo>
                  <a:pt x="420354" y="101426"/>
                </a:lnTo>
                <a:lnTo>
                  <a:pt x="392293" y="67379"/>
                </a:lnTo>
                <a:lnTo>
                  <a:pt x="358283" y="39288"/>
                </a:lnTo>
                <a:lnTo>
                  <a:pt x="319247" y="18078"/>
                </a:lnTo>
                <a:lnTo>
                  <a:pt x="276109" y="4673"/>
                </a:lnTo>
                <a:lnTo>
                  <a:pt x="229793" y="0"/>
                </a:lnTo>
                <a:close/>
              </a:path>
            </a:pathLst>
          </a:custGeom>
          <a:solidFill>
            <a:srgbClr val="ED84B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477183" y="6622242"/>
            <a:ext cx="97790" cy="374650"/>
          </a:xfrm>
          <a:custGeom>
            <a:avLst/>
            <a:gdLst/>
            <a:ahLst/>
            <a:cxnLst/>
            <a:rect l="l" t="t" r="r" b="b"/>
            <a:pathLst>
              <a:path w="97790" h="374650">
                <a:moveTo>
                  <a:pt x="92240" y="0"/>
                </a:moveTo>
                <a:lnTo>
                  <a:pt x="5460" y="0"/>
                </a:lnTo>
                <a:lnTo>
                  <a:pt x="18008" y="247510"/>
                </a:lnTo>
                <a:lnTo>
                  <a:pt x="80225" y="247510"/>
                </a:lnTo>
                <a:lnTo>
                  <a:pt x="92240" y="0"/>
                </a:lnTo>
                <a:close/>
              </a:path>
              <a:path w="97790" h="374650">
                <a:moveTo>
                  <a:pt x="49123" y="274828"/>
                </a:moveTo>
                <a:lnTo>
                  <a:pt x="29242" y="278524"/>
                </a:lnTo>
                <a:lnTo>
                  <a:pt x="13712" y="288829"/>
                </a:lnTo>
                <a:lnTo>
                  <a:pt x="3607" y="304563"/>
                </a:lnTo>
                <a:lnTo>
                  <a:pt x="0" y="324548"/>
                </a:lnTo>
                <a:lnTo>
                  <a:pt x="3521" y="344302"/>
                </a:lnTo>
                <a:lnTo>
                  <a:pt x="13439" y="360062"/>
                </a:lnTo>
                <a:lnTo>
                  <a:pt x="28782" y="370495"/>
                </a:lnTo>
                <a:lnTo>
                  <a:pt x="48577" y="374269"/>
                </a:lnTo>
                <a:lnTo>
                  <a:pt x="49123" y="374269"/>
                </a:lnTo>
                <a:lnTo>
                  <a:pt x="69141" y="370495"/>
                </a:lnTo>
                <a:lnTo>
                  <a:pt x="84454" y="360062"/>
                </a:lnTo>
                <a:lnTo>
                  <a:pt x="94243" y="344302"/>
                </a:lnTo>
                <a:lnTo>
                  <a:pt x="97688" y="324548"/>
                </a:lnTo>
                <a:lnTo>
                  <a:pt x="93941" y="304563"/>
                </a:lnTo>
                <a:lnTo>
                  <a:pt x="84050" y="288829"/>
                </a:lnTo>
                <a:lnTo>
                  <a:pt x="68836" y="278524"/>
                </a:lnTo>
                <a:lnTo>
                  <a:pt x="49123" y="2748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933879" y="6866535"/>
            <a:ext cx="135255" cy="165100"/>
          </a:xfrm>
          <a:custGeom>
            <a:avLst/>
            <a:gdLst/>
            <a:ahLst/>
            <a:cxnLst/>
            <a:rect l="l" t="t" r="r" b="b"/>
            <a:pathLst>
              <a:path w="135255" h="165100">
                <a:moveTo>
                  <a:pt x="132486" y="0"/>
                </a:moveTo>
                <a:lnTo>
                  <a:pt x="0" y="1765"/>
                </a:lnTo>
                <a:lnTo>
                  <a:pt x="2146" y="164528"/>
                </a:lnTo>
                <a:lnTo>
                  <a:pt x="31178" y="164147"/>
                </a:lnTo>
                <a:lnTo>
                  <a:pt x="29324" y="24244"/>
                </a:lnTo>
                <a:lnTo>
                  <a:pt x="104038" y="23253"/>
                </a:lnTo>
                <a:lnTo>
                  <a:pt x="132794" y="23253"/>
                </a:lnTo>
                <a:lnTo>
                  <a:pt x="132486" y="0"/>
                </a:lnTo>
                <a:close/>
              </a:path>
              <a:path w="135255" h="165100">
                <a:moveTo>
                  <a:pt x="132794" y="23253"/>
                </a:moveTo>
                <a:lnTo>
                  <a:pt x="104038" y="23253"/>
                </a:lnTo>
                <a:lnTo>
                  <a:pt x="105892" y="163156"/>
                </a:lnTo>
                <a:lnTo>
                  <a:pt x="134645" y="162775"/>
                </a:lnTo>
                <a:lnTo>
                  <a:pt x="132794" y="2325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2083384" y="6900138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5" h="132079">
                <a:moveTo>
                  <a:pt x="66878" y="0"/>
                </a:moveTo>
                <a:lnTo>
                  <a:pt x="19938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83" y="104219"/>
                </a:lnTo>
                <a:lnTo>
                  <a:pt x="42784" y="127195"/>
                </a:lnTo>
                <a:lnTo>
                  <a:pt x="68618" y="131559"/>
                </a:lnTo>
                <a:lnTo>
                  <a:pt x="68872" y="131013"/>
                </a:lnTo>
                <a:lnTo>
                  <a:pt x="82100" y="129695"/>
                </a:lnTo>
                <a:lnTo>
                  <a:pt x="94353" y="126104"/>
                </a:lnTo>
                <a:lnTo>
                  <a:pt x="105632" y="120236"/>
                </a:lnTo>
                <a:lnTo>
                  <a:pt x="115938" y="112090"/>
                </a:lnTo>
                <a:lnTo>
                  <a:pt x="116548" y="111378"/>
                </a:lnTo>
                <a:lnTo>
                  <a:pt x="68084" y="111378"/>
                </a:lnTo>
                <a:lnTo>
                  <a:pt x="59900" y="110707"/>
                </a:lnTo>
                <a:lnTo>
                  <a:pt x="29395" y="85024"/>
                </a:lnTo>
                <a:lnTo>
                  <a:pt x="26098" y="67005"/>
                </a:lnTo>
                <a:lnTo>
                  <a:pt x="26684" y="57379"/>
                </a:lnTo>
                <a:lnTo>
                  <a:pt x="50096" y="24309"/>
                </a:lnTo>
                <a:lnTo>
                  <a:pt x="66611" y="20726"/>
                </a:lnTo>
                <a:lnTo>
                  <a:pt x="117992" y="20726"/>
                </a:lnTo>
                <a:lnTo>
                  <a:pt x="113728" y="16459"/>
                </a:lnTo>
                <a:lnTo>
                  <a:pt x="103005" y="9229"/>
                </a:lnTo>
                <a:lnTo>
                  <a:pt x="91622" y="4076"/>
                </a:lnTo>
                <a:lnTo>
                  <a:pt x="79579" y="1000"/>
                </a:lnTo>
                <a:lnTo>
                  <a:pt x="66878" y="0"/>
                </a:lnTo>
                <a:close/>
              </a:path>
              <a:path w="135255" h="132079">
                <a:moveTo>
                  <a:pt x="117992" y="20726"/>
                </a:moveTo>
                <a:lnTo>
                  <a:pt x="66878" y="20726"/>
                </a:lnTo>
                <a:lnTo>
                  <a:pt x="75612" y="21414"/>
                </a:lnTo>
                <a:lnTo>
                  <a:pt x="83546" y="23728"/>
                </a:lnTo>
                <a:lnTo>
                  <a:pt x="108286" y="56399"/>
                </a:lnTo>
                <a:lnTo>
                  <a:pt x="109068" y="67005"/>
                </a:lnTo>
                <a:lnTo>
                  <a:pt x="108496" y="75408"/>
                </a:lnTo>
                <a:lnTo>
                  <a:pt x="83831" y="108048"/>
                </a:lnTo>
                <a:lnTo>
                  <a:pt x="68084" y="111378"/>
                </a:lnTo>
                <a:lnTo>
                  <a:pt x="116548" y="111378"/>
                </a:lnTo>
                <a:lnTo>
                  <a:pt x="135077" y="65201"/>
                </a:lnTo>
                <a:lnTo>
                  <a:pt x="135178" y="63411"/>
                </a:lnTo>
                <a:lnTo>
                  <a:pt x="133588" y="49075"/>
                </a:lnTo>
                <a:lnTo>
                  <a:pt x="129482" y="36472"/>
                </a:lnTo>
                <a:lnTo>
                  <a:pt x="122862" y="25601"/>
                </a:lnTo>
                <a:lnTo>
                  <a:pt x="117992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2213597" y="6900943"/>
            <a:ext cx="133985" cy="165735"/>
          </a:xfrm>
          <a:custGeom>
            <a:avLst/>
            <a:gdLst/>
            <a:ahLst/>
            <a:cxnLst/>
            <a:rect l="l" t="t" r="r" b="b"/>
            <a:pathLst>
              <a:path w="133985" h="165734">
                <a:moveTo>
                  <a:pt x="68349" y="20662"/>
                </a:moveTo>
                <a:lnTo>
                  <a:pt x="42265" y="20662"/>
                </a:lnTo>
                <a:lnTo>
                  <a:pt x="14643" y="106337"/>
                </a:lnTo>
                <a:lnTo>
                  <a:pt x="10337" y="106565"/>
                </a:lnTo>
                <a:lnTo>
                  <a:pt x="6819" y="108102"/>
                </a:lnTo>
                <a:lnTo>
                  <a:pt x="1346" y="113728"/>
                </a:lnTo>
                <a:lnTo>
                  <a:pt x="0" y="117474"/>
                </a:lnTo>
                <a:lnTo>
                  <a:pt x="76" y="122669"/>
                </a:lnTo>
                <a:lnTo>
                  <a:pt x="218" y="124040"/>
                </a:lnTo>
                <a:lnTo>
                  <a:pt x="393" y="126428"/>
                </a:lnTo>
                <a:lnTo>
                  <a:pt x="571" y="126606"/>
                </a:lnTo>
                <a:lnTo>
                  <a:pt x="685" y="128587"/>
                </a:lnTo>
                <a:lnTo>
                  <a:pt x="12191" y="165290"/>
                </a:lnTo>
                <a:lnTo>
                  <a:pt x="35013" y="162839"/>
                </a:lnTo>
                <a:lnTo>
                  <a:pt x="23228" y="126136"/>
                </a:lnTo>
                <a:lnTo>
                  <a:pt x="110566" y="124967"/>
                </a:lnTo>
                <a:lnTo>
                  <a:pt x="133311" y="124967"/>
                </a:lnTo>
                <a:lnTo>
                  <a:pt x="133489" y="124040"/>
                </a:lnTo>
                <a:lnTo>
                  <a:pt x="133819" y="121526"/>
                </a:lnTo>
                <a:lnTo>
                  <a:pt x="133832" y="115239"/>
                </a:lnTo>
                <a:lnTo>
                  <a:pt x="132613" y="111759"/>
                </a:lnTo>
                <a:lnTo>
                  <a:pt x="127888" y="106438"/>
                </a:lnTo>
                <a:lnTo>
                  <a:pt x="127530" y="106298"/>
                </a:lnTo>
                <a:lnTo>
                  <a:pt x="37210" y="106298"/>
                </a:lnTo>
                <a:lnTo>
                  <a:pt x="62229" y="26593"/>
                </a:lnTo>
                <a:lnTo>
                  <a:pt x="62737" y="24790"/>
                </a:lnTo>
                <a:lnTo>
                  <a:pt x="63893" y="23291"/>
                </a:lnTo>
                <a:lnTo>
                  <a:pt x="67436" y="20916"/>
                </a:lnTo>
                <a:lnTo>
                  <a:pt x="68349" y="20662"/>
                </a:lnTo>
                <a:close/>
              </a:path>
              <a:path w="133985" h="165734">
                <a:moveTo>
                  <a:pt x="133311" y="124967"/>
                </a:moveTo>
                <a:lnTo>
                  <a:pt x="110566" y="124967"/>
                </a:lnTo>
                <a:lnTo>
                  <a:pt x="99783" y="161975"/>
                </a:lnTo>
                <a:lnTo>
                  <a:pt x="122377" y="163829"/>
                </a:lnTo>
                <a:lnTo>
                  <a:pt x="133248" y="125298"/>
                </a:lnTo>
                <a:lnTo>
                  <a:pt x="133311" y="124967"/>
                </a:lnTo>
                <a:close/>
              </a:path>
              <a:path w="133985" h="165734">
                <a:moveTo>
                  <a:pt x="119134" y="19951"/>
                </a:moveTo>
                <a:lnTo>
                  <a:pt x="95745" y="19951"/>
                </a:lnTo>
                <a:lnTo>
                  <a:pt x="96875" y="105511"/>
                </a:lnTo>
                <a:lnTo>
                  <a:pt x="37210" y="106298"/>
                </a:lnTo>
                <a:lnTo>
                  <a:pt x="127530" y="106298"/>
                </a:lnTo>
                <a:lnTo>
                  <a:pt x="124692" y="105194"/>
                </a:lnTo>
                <a:lnTo>
                  <a:pt x="120256" y="105194"/>
                </a:lnTo>
                <a:lnTo>
                  <a:pt x="119134" y="19951"/>
                </a:lnTo>
                <a:close/>
              </a:path>
              <a:path w="133985" h="165734">
                <a:moveTo>
                  <a:pt x="124561" y="105143"/>
                </a:moveTo>
                <a:lnTo>
                  <a:pt x="120256" y="105194"/>
                </a:lnTo>
                <a:lnTo>
                  <a:pt x="124692" y="105194"/>
                </a:lnTo>
                <a:lnTo>
                  <a:pt x="124561" y="105143"/>
                </a:lnTo>
                <a:close/>
              </a:path>
              <a:path w="133985" h="165734">
                <a:moveTo>
                  <a:pt x="118871" y="0"/>
                </a:moveTo>
                <a:lnTo>
                  <a:pt x="26415" y="1231"/>
                </a:lnTo>
                <a:lnTo>
                  <a:pt x="26669" y="20866"/>
                </a:lnTo>
                <a:lnTo>
                  <a:pt x="42265" y="20662"/>
                </a:lnTo>
                <a:lnTo>
                  <a:pt x="68349" y="20662"/>
                </a:lnTo>
                <a:lnTo>
                  <a:pt x="69672" y="20294"/>
                </a:lnTo>
                <a:lnTo>
                  <a:pt x="95745" y="19951"/>
                </a:lnTo>
                <a:lnTo>
                  <a:pt x="119134" y="19951"/>
                </a:lnTo>
                <a:lnTo>
                  <a:pt x="11887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2349258" y="6899141"/>
            <a:ext cx="133985" cy="165735"/>
          </a:xfrm>
          <a:custGeom>
            <a:avLst/>
            <a:gdLst/>
            <a:ahLst/>
            <a:cxnLst/>
            <a:rect l="l" t="t" r="r" b="b"/>
            <a:pathLst>
              <a:path w="133985" h="165734">
                <a:moveTo>
                  <a:pt x="68349" y="20662"/>
                </a:moveTo>
                <a:lnTo>
                  <a:pt x="42265" y="20662"/>
                </a:lnTo>
                <a:lnTo>
                  <a:pt x="14643" y="106337"/>
                </a:lnTo>
                <a:lnTo>
                  <a:pt x="10350" y="106565"/>
                </a:lnTo>
                <a:lnTo>
                  <a:pt x="6819" y="108102"/>
                </a:lnTo>
                <a:lnTo>
                  <a:pt x="1346" y="113728"/>
                </a:lnTo>
                <a:lnTo>
                  <a:pt x="0" y="117475"/>
                </a:lnTo>
                <a:lnTo>
                  <a:pt x="76" y="122669"/>
                </a:lnTo>
                <a:lnTo>
                  <a:pt x="218" y="124040"/>
                </a:lnTo>
                <a:lnTo>
                  <a:pt x="393" y="126428"/>
                </a:lnTo>
                <a:lnTo>
                  <a:pt x="571" y="126606"/>
                </a:lnTo>
                <a:lnTo>
                  <a:pt x="685" y="128587"/>
                </a:lnTo>
                <a:lnTo>
                  <a:pt x="12191" y="165290"/>
                </a:lnTo>
                <a:lnTo>
                  <a:pt x="35013" y="162839"/>
                </a:lnTo>
                <a:lnTo>
                  <a:pt x="23228" y="126136"/>
                </a:lnTo>
                <a:lnTo>
                  <a:pt x="110578" y="124968"/>
                </a:lnTo>
                <a:lnTo>
                  <a:pt x="133311" y="124968"/>
                </a:lnTo>
                <a:lnTo>
                  <a:pt x="133489" y="124040"/>
                </a:lnTo>
                <a:lnTo>
                  <a:pt x="133819" y="121526"/>
                </a:lnTo>
                <a:lnTo>
                  <a:pt x="133832" y="115239"/>
                </a:lnTo>
                <a:lnTo>
                  <a:pt x="132626" y="111760"/>
                </a:lnTo>
                <a:lnTo>
                  <a:pt x="127888" y="106438"/>
                </a:lnTo>
                <a:lnTo>
                  <a:pt x="127530" y="106299"/>
                </a:lnTo>
                <a:lnTo>
                  <a:pt x="37210" y="106299"/>
                </a:lnTo>
                <a:lnTo>
                  <a:pt x="62242" y="26593"/>
                </a:lnTo>
                <a:lnTo>
                  <a:pt x="62750" y="24790"/>
                </a:lnTo>
                <a:lnTo>
                  <a:pt x="63893" y="23291"/>
                </a:lnTo>
                <a:lnTo>
                  <a:pt x="67436" y="20916"/>
                </a:lnTo>
                <a:lnTo>
                  <a:pt x="68349" y="20662"/>
                </a:lnTo>
                <a:close/>
              </a:path>
              <a:path w="133985" h="165734">
                <a:moveTo>
                  <a:pt x="133311" y="124968"/>
                </a:moveTo>
                <a:lnTo>
                  <a:pt x="110578" y="124968"/>
                </a:lnTo>
                <a:lnTo>
                  <a:pt x="99783" y="161975"/>
                </a:lnTo>
                <a:lnTo>
                  <a:pt x="122377" y="163830"/>
                </a:lnTo>
                <a:lnTo>
                  <a:pt x="133248" y="125298"/>
                </a:lnTo>
                <a:lnTo>
                  <a:pt x="133311" y="124968"/>
                </a:lnTo>
                <a:close/>
              </a:path>
              <a:path w="133985" h="165734">
                <a:moveTo>
                  <a:pt x="119134" y="19951"/>
                </a:moveTo>
                <a:lnTo>
                  <a:pt x="95745" y="19951"/>
                </a:lnTo>
                <a:lnTo>
                  <a:pt x="96875" y="105511"/>
                </a:lnTo>
                <a:lnTo>
                  <a:pt x="37210" y="106299"/>
                </a:lnTo>
                <a:lnTo>
                  <a:pt x="127530" y="106299"/>
                </a:lnTo>
                <a:lnTo>
                  <a:pt x="124692" y="105194"/>
                </a:lnTo>
                <a:lnTo>
                  <a:pt x="120256" y="105194"/>
                </a:lnTo>
                <a:lnTo>
                  <a:pt x="119134" y="19951"/>
                </a:lnTo>
                <a:close/>
              </a:path>
              <a:path w="133985" h="165734">
                <a:moveTo>
                  <a:pt x="124561" y="105143"/>
                </a:moveTo>
                <a:lnTo>
                  <a:pt x="120256" y="105194"/>
                </a:lnTo>
                <a:lnTo>
                  <a:pt x="124692" y="105194"/>
                </a:lnTo>
                <a:lnTo>
                  <a:pt x="124561" y="105143"/>
                </a:lnTo>
                <a:close/>
              </a:path>
              <a:path w="133985" h="165734">
                <a:moveTo>
                  <a:pt x="118871" y="0"/>
                </a:moveTo>
                <a:lnTo>
                  <a:pt x="26415" y="1231"/>
                </a:lnTo>
                <a:lnTo>
                  <a:pt x="26669" y="20866"/>
                </a:lnTo>
                <a:lnTo>
                  <a:pt x="42265" y="20662"/>
                </a:lnTo>
                <a:lnTo>
                  <a:pt x="68349" y="20662"/>
                </a:lnTo>
                <a:lnTo>
                  <a:pt x="69672" y="20294"/>
                </a:lnTo>
                <a:lnTo>
                  <a:pt x="95745" y="19951"/>
                </a:lnTo>
                <a:lnTo>
                  <a:pt x="119134" y="19951"/>
                </a:lnTo>
                <a:lnTo>
                  <a:pt x="11887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482822" y="6894831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17"/>
                </a:lnTo>
                <a:lnTo>
                  <a:pt x="793" y="52146"/>
                </a:lnTo>
                <a:lnTo>
                  <a:pt x="0" y="65125"/>
                </a:lnTo>
                <a:lnTo>
                  <a:pt x="1125" y="76545"/>
                </a:lnTo>
                <a:lnTo>
                  <a:pt x="27617" y="119251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0" y="130463"/>
                </a:lnTo>
                <a:lnTo>
                  <a:pt x="120102" y="115135"/>
                </a:lnTo>
                <a:lnTo>
                  <a:pt x="124644" y="111099"/>
                </a:lnTo>
                <a:lnTo>
                  <a:pt x="69305" y="111099"/>
                </a:lnTo>
                <a:lnTo>
                  <a:pt x="60087" y="109977"/>
                </a:lnTo>
                <a:lnTo>
                  <a:pt x="28867" y="81567"/>
                </a:lnTo>
                <a:lnTo>
                  <a:pt x="25693" y="65125"/>
                </a:lnTo>
                <a:lnTo>
                  <a:pt x="25770" y="63601"/>
                </a:lnTo>
                <a:lnTo>
                  <a:pt x="25935" y="63233"/>
                </a:lnTo>
                <a:lnTo>
                  <a:pt x="25909" y="61366"/>
                </a:lnTo>
                <a:lnTo>
                  <a:pt x="130989" y="59969"/>
                </a:lnTo>
                <a:lnTo>
                  <a:pt x="129753" y="47755"/>
                </a:lnTo>
                <a:lnTo>
                  <a:pt x="127928" y="41389"/>
                </a:lnTo>
                <a:lnTo>
                  <a:pt x="30227" y="41389"/>
                </a:lnTo>
                <a:lnTo>
                  <a:pt x="32666" y="36702"/>
                </a:lnTo>
                <a:lnTo>
                  <a:pt x="36057" y="32740"/>
                </a:lnTo>
                <a:lnTo>
                  <a:pt x="44756" y="26352"/>
                </a:lnTo>
                <a:lnTo>
                  <a:pt x="49341" y="24003"/>
                </a:lnTo>
                <a:lnTo>
                  <a:pt x="54154" y="22504"/>
                </a:lnTo>
                <a:lnTo>
                  <a:pt x="56478" y="21577"/>
                </a:lnTo>
                <a:lnTo>
                  <a:pt x="58802" y="20916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98" y="19926"/>
                </a:lnTo>
                <a:lnTo>
                  <a:pt x="114873" y="19545"/>
                </a:lnTo>
                <a:lnTo>
                  <a:pt x="80720" y="1426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29" y="85979"/>
                </a:moveTo>
                <a:lnTo>
                  <a:pt x="115775" y="87261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099"/>
                </a:lnTo>
                <a:lnTo>
                  <a:pt x="124644" y="111099"/>
                </a:lnTo>
                <a:lnTo>
                  <a:pt x="127058" y="108955"/>
                </a:lnTo>
                <a:lnTo>
                  <a:pt x="133694" y="101638"/>
                </a:lnTo>
                <a:lnTo>
                  <a:pt x="116829" y="85979"/>
                </a:lnTo>
                <a:close/>
              </a:path>
              <a:path w="133985" h="131445">
                <a:moveTo>
                  <a:pt x="115198" y="19926"/>
                </a:moveTo>
                <a:lnTo>
                  <a:pt x="65686" y="19926"/>
                </a:lnTo>
                <a:lnTo>
                  <a:pt x="70931" y="19951"/>
                </a:lnTo>
                <a:lnTo>
                  <a:pt x="73611" y="20269"/>
                </a:lnTo>
                <a:lnTo>
                  <a:pt x="74919" y="20523"/>
                </a:lnTo>
                <a:lnTo>
                  <a:pt x="76176" y="20866"/>
                </a:lnTo>
                <a:lnTo>
                  <a:pt x="81751" y="22237"/>
                </a:lnTo>
                <a:lnTo>
                  <a:pt x="87022" y="24625"/>
                </a:lnTo>
                <a:lnTo>
                  <a:pt x="96966" y="31483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27" y="41389"/>
                </a:lnTo>
                <a:lnTo>
                  <a:pt x="127928" y="41389"/>
                </a:lnTo>
                <a:lnTo>
                  <a:pt x="126655" y="36947"/>
                </a:lnTo>
                <a:lnTo>
                  <a:pt x="121695" y="27543"/>
                </a:lnTo>
                <a:lnTo>
                  <a:pt x="115198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625890" y="6894134"/>
            <a:ext cx="121285" cy="189865"/>
          </a:xfrm>
          <a:custGeom>
            <a:avLst/>
            <a:gdLst/>
            <a:ahLst/>
            <a:cxnLst/>
            <a:rect l="l" t="t" r="r" b="b"/>
            <a:pathLst>
              <a:path w="121285" h="189865">
                <a:moveTo>
                  <a:pt x="23393" y="2603"/>
                </a:moveTo>
                <a:lnTo>
                  <a:pt x="0" y="2920"/>
                </a:lnTo>
                <a:lnTo>
                  <a:pt x="2476" y="189356"/>
                </a:lnTo>
                <a:lnTo>
                  <a:pt x="25857" y="189052"/>
                </a:lnTo>
                <a:lnTo>
                  <a:pt x="25018" y="125818"/>
                </a:lnTo>
                <a:lnTo>
                  <a:pt x="75338" y="125818"/>
                </a:lnTo>
                <a:lnTo>
                  <a:pt x="80706" y="124412"/>
                </a:lnTo>
                <a:lnTo>
                  <a:pt x="92076" y="119047"/>
                </a:lnTo>
                <a:lnTo>
                  <a:pt x="102247" y="111607"/>
                </a:lnTo>
                <a:lnTo>
                  <a:pt x="105404" y="108026"/>
                </a:lnTo>
                <a:lnTo>
                  <a:pt x="48171" y="108026"/>
                </a:lnTo>
                <a:lnTo>
                  <a:pt x="44030" y="107734"/>
                </a:lnTo>
                <a:lnTo>
                  <a:pt x="23761" y="30581"/>
                </a:lnTo>
                <a:lnTo>
                  <a:pt x="27127" y="28384"/>
                </a:lnTo>
                <a:lnTo>
                  <a:pt x="52933" y="21310"/>
                </a:lnTo>
                <a:lnTo>
                  <a:pt x="106857" y="21310"/>
                </a:lnTo>
                <a:lnTo>
                  <a:pt x="100964" y="15290"/>
                </a:lnTo>
                <a:lnTo>
                  <a:pt x="90948" y="8521"/>
                </a:lnTo>
                <a:lnTo>
                  <a:pt x="23456" y="8521"/>
                </a:lnTo>
                <a:lnTo>
                  <a:pt x="23393" y="2603"/>
                </a:lnTo>
                <a:close/>
              </a:path>
              <a:path w="121285" h="189865">
                <a:moveTo>
                  <a:pt x="75338" y="125818"/>
                </a:moveTo>
                <a:lnTo>
                  <a:pt x="25018" y="125818"/>
                </a:lnTo>
                <a:lnTo>
                  <a:pt x="30225" y="127012"/>
                </a:lnTo>
                <a:lnTo>
                  <a:pt x="35293" y="127838"/>
                </a:lnTo>
                <a:lnTo>
                  <a:pt x="45173" y="128777"/>
                </a:lnTo>
                <a:lnTo>
                  <a:pt x="49872" y="128993"/>
                </a:lnTo>
                <a:lnTo>
                  <a:pt x="54355" y="128930"/>
                </a:lnTo>
                <a:lnTo>
                  <a:pt x="68134" y="127706"/>
                </a:lnTo>
                <a:lnTo>
                  <a:pt x="75338" y="125818"/>
                </a:lnTo>
                <a:close/>
              </a:path>
              <a:path w="121285" h="189865">
                <a:moveTo>
                  <a:pt x="106857" y="21310"/>
                </a:moveTo>
                <a:lnTo>
                  <a:pt x="52933" y="21310"/>
                </a:lnTo>
                <a:lnTo>
                  <a:pt x="60782" y="21863"/>
                </a:lnTo>
                <a:lnTo>
                  <a:pt x="68213" y="23733"/>
                </a:lnTo>
                <a:lnTo>
                  <a:pt x="93963" y="53520"/>
                </a:lnTo>
                <a:lnTo>
                  <a:pt x="94894" y="63817"/>
                </a:lnTo>
                <a:lnTo>
                  <a:pt x="94196" y="74352"/>
                </a:lnTo>
                <a:lnTo>
                  <a:pt x="68179" y="104801"/>
                </a:lnTo>
                <a:lnTo>
                  <a:pt x="48171" y="108026"/>
                </a:lnTo>
                <a:lnTo>
                  <a:pt x="105404" y="108026"/>
                </a:lnTo>
                <a:lnTo>
                  <a:pt x="110587" y="102146"/>
                </a:lnTo>
                <a:lnTo>
                  <a:pt x="116481" y="90700"/>
                </a:lnTo>
                <a:lnTo>
                  <a:pt x="119932" y="77267"/>
                </a:lnTo>
                <a:lnTo>
                  <a:pt x="120942" y="61848"/>
                </a:lnTo>
                <a:lnTo>
                  <a:pt x="119536" y="47343"/>
                </a:lnTo>
                <a:lnTo>
                  <a:pt x="115739" y="34745"/>
                </a:lnTo>
                <a:lnTo>
                  <a:pt x="109549" y="24060"/>
                </a:lnTo>
                <a:lnTo>
                  <a:pt x="106857" y="21310"/>
                </a:lnTo>
                <a:close/>
              </a:path>
              <a:path w="121285" h="189865">
                <a:moveTo>
                  <a:pt x="57213" y="0"/>
                </a:moveTo>
                <a:lnTo>
                  <a:pt x="23456" y="8521"/>
                </a:lnTo>
                <a:lnTo>
                  <a:pt x="90948" y="8521"/>
                </a:lnTo>
                <a:lnTo>
                  <a:pt x="80246" y="3668"/>
                </a:lnTo>
                <a:lnTo>
                  <a:pt x="69019" y="840"/>
                </a:lnTo>
                <a:lnTo>
                  <a:pt x="57213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741053" y="6892942"/>
            <a:ext cx="210820" cy="128905"/>
          </a:xfrm>
          <a:custGeom>
            <a:avLst/>
            <a:gdLst/>
            <a:ahLst/>
            <a:cxnLst/>
            <a:rect l="l" t="t" r="r" b="b"/>
            <a:pathLst>
              <a:path w="210819" h="128904">
                <a:moveTo>
                  <a:pt x="45669" y="1968"/>
                </a:moveTo>
                <a:lnTo>
                  <a:pt x="15036" y="2374"/>
                </a:lnTo>
                <a:lnTo>
                  <a:pt x="63944" y="42087"/>
                </a:lnTo>
                <a:lnTo>
                  <a:pt x="56591" y="42367"/>
                </a:lnTo>
                <a:lnTo>
                  <a:pt x="50406" y="45008"/>
                </a:lnTo>
                <a:lnTo>
                  <a:pt x="40322" y="55016"/>
                </a:lnTo>
                <a:lnTo>
                  <a:pt x="36012" y="60540"/>
                </a:lnTo>
                <a:lnTo>
                  <a:pt x="32537" y="66459"/>
                </a:lnTo>
                <a:lnTo>
                  <a:pt x="32003" y="67182"/>
                </a:lnTo>
                <a:lnTo>
                  <a:pt x="31521" y="67944"/>
                </a:lnTo>
                <a:lnTo>
                  <a:pt x="30657" y="69570"/>
                </a:lnTo>
                <a:lnTo>
                  <a:pt x="29908" y="71069"/>
                </a:lnTo>
                <a:lnTo>
                  <a:pt x="0" y="126085"/>
                </a:lnTo>
                <a:lnTo>
                  <a:pt x="25298" y="128435"/>
                </a:lnTo>
                <a:lnTo>
                  <a:pt x="56019" y="73405"/>
                </a:lnTo>
                <a:lnTo>
                  <a:pt x="58292" y="69253"/>
                </a:lnTo>
                <a:lnTo>
                  <a:pt x="61340" y="65849"/>
                </a:lnTo>
                <a:lnTo>
                  <a:pt x="68973" y="60540"/>
                </a:lnTo>
                <a:lnTo>
                  <a:pt x="72936" y="59194"/>
                </a:lnTo>
                <a:lnTo>
                  <a:pt x="93992" y="58915"/>
                </a:lnTo>
                <a:lnTo>
                  <a:pt x="117110" y="58915"/>
                </a:lnTo>
                <a:lnTo>
                  <a:pt x="117106" y="58610"/>
                </a:lnTo>
                <a:lnTo>
                  <a:pt x="135115" y="58369"/>
                </a:lnTo>
                <a:lnTo>
                  <a:pt x="174573" y="58369"/>
                </a:lnTo>
                <a:lnTo>
                  <a:pt x="170395" y="53289"/>
                </a:lnTo>
                <a:lnTo>
                  <a:pt x="160045" y="43548"/>
                </a:lnTo>
                <a:lnTo>
                  <a:pt x="153873" y="41071"/>
                </a:lnTo>
                <a:lnTo>
                  <a:pt x="146710" y="40995"/>
                </a:lnTo>
                <a:lnTo>
                  <a:pt x="93751" y="40893"/>
                </a:lnTo>
                <a:lnTo>
                  <a:pt x="45669" y="1968"/>
                </a:lnTo>
                <a:close/>
              </a:path>
              <a:path w="210819" h="128904">
                <a:moveTo>
                  <a:pt x="174573" y="58369"/>
                </a:moveTo>
                <a:lnTo>
                  <a:pt x="135115" y="58369"/>
                </a:lnTo>
                <a:lnTo>
                  <a:pt x="139052" y="58673"/>
                </a:lnTo>
                <a:lnTo>
                  <a:pt x="142887" y="60096"/>
                </a:lnTo>
                <a:lnTo>
                  <a:pt x="150314" y="65227"/>
                </a:lnTo>
                <a:lnTo>
                  <a:pt x="153161" y="68351"/>
                </a:lnTo>
                <a:lnTo>
                  <a:pt x="155181" y="72097"/>
                </a:lnTo>
                <a:lnTo>
                  <a:pt x="187350" y="126288"/>
                </a:lnTo>
                <a:lnTo>
                  <a:pt x="210705" y="123291"/>
                </a:lnTo>
                <a:lnTo>
                  <a:pt x="181216" y="69049"/>
                </a:lnTo>
                <a:lnTo>
                  <a:pt x="180441" y="67589"/>
                </a:lnTo>
                <a:lnTo>
                  <a:pt x="179430" y="65849"/>
                </a:lnTo>
                <a:lnTo>
                  <a:pt x="178999" y="65201"/>
                </a:lnTo>
                <a:lnTo>
                  <a:pt x="178473" y="64515"/>
                </a:lnTo>
                <a:lnTo>
                  <a:pt x="174771" y="58610"/>
                </a:lnTo>
                <a:lnTo>
                  <a:pt x="174573" y="58369"/>
                </a:lnTo>
                <a:close/>
              </a:path>
              <a:path w="210819" h="128904">
                <a:moveTo>
                  <a:pt x="117110" y="58915"/>
                </a:moveTo>
                <a:lnTo>
                  <a:pt x="93992" y="58915"/>
                </a:lnTo>
                <a:lnTo>
                  <a:pt x="94881" y="126174"/>
                </a:lnTo>
                <a:lnTo>
                  <a:pt x="117995" y="125869"/>
                </a:lnTo>
                <a:lnTo>
                  <a:pt x="117110" y="58915"/>
                </a:lnTo>
                <a:close/>
              </a:path>
              <a:path w="210819" h="128904">
                <a:moveTo>
                  <a:pt x="116344" y="1041"/>
                </a:moveTo>
                <a:lnTo>
                  <a:pt x="93230" y="1346"/>
                </a:lnTo>
                <a:lnTo>
                  <a:pt x="93751" y="40893"/>
                </a:lnTo>
                <a:lnTo>
                  <a:pt x="146828" y="40893"/>
                </a:lnTo>
                <a:lnTo>
                  <a:pt x="147199" y="40576"/>
                </a:lnTo>
                <a:lnTo>
                  <a:pt x="116865" y="40576"/>
                </a:lnTo>
                <a:lnTo>
                  <a:pt x="116344" y="1041"/>
                </a:lnTo>
                <a:close/>
              </a:path>
              <a:path w="210819" h="128904">
                <a:moveTo>
                  <a:pt x="194551" y="0"/>
                </a:moveTo>
                <a:lnTo>
                  <a:pt x="163639" y="406"/>
                </a:lnTo>
                <a:lnTo>
                  <a:pt x="116865" y="40576"/>
                </a:lnTo>
                <a:lnTo>
                  <a:pt x="147199" y="40576"/>
                </a:lnTo>
                <a:lnTo>
                  <a:pt x="19455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957855" y="6891114"/>
            <a:ext cx="117475" cy="126364"/>
          </a:xfrm>
          <a:custGeom>
            <a:avLst/>
            <a:gdLst/>
            <a:ahLst/>
            <a:cxnLst/>
            <a:rect l="l" t="t" r="r" b="b"/>
            <a:pathLst>
              <a:path w="117475" h="126365">
                <a:moveTo>
                  <a:pt x="23380" y="1219"/>
                </a:moveTo>
                <a:lnTo>
                  <a:pt x="0" y="1523"/>
                </a:lnTo>
                <a:lnTo>
                  <a:pt x="1650" y="126364"/>
                </a:lnTo>
                <a:lnTo>
                  <a:pt x="25031" y="126047"/>
                </a:lnTo>
                <a:lnTo>
                  <a:pt x="24701" y="101028"/>
                </a:lnTo>
                <a:lnTo>
                  <a:pt x="51035" y="72783"/>
                </a:lnTo>
                <a:lnTo>
                  <a:pt x="24320" y="72783"/>
                </a:lnTo>
                <a:lnTo>
                  <a:pt x="23380" y="1219"/>
                </a:lnTo>
                <a:close/>
              </a:path>
              <a:path w="117475" h="126365">
                <a:moveTo>
                  <a:pt x="115668" y="28549"/>
                </a:moveTo>
                <a:lnTo>
                  <a:pt x="92278" y="28549"/>
                </a:lnTo>
                <a:lnTo>
                  <a:pt x="93560" y="125145"/>
                </a:lnTo>
                <a:lnTo>
                  <a:pt x="116941" y="124828"/>
                </a:lnTo>
                <a:lnTo>
                  <a:pt x="115668" y="28549"/>
                </a:lnTo>
                <a:close/>
              </a:path>
              <a:path w="117475" h="126365">
                <a:moveTo>
                  <a:pt x="115290" y="0"/>
                </a:moveTo>
                <a:lnTo>
                  <a:pt x="91909" y="304"/>
                </a:lnTo>
                <a:lnTo>
                  <a:pt x="24320" y="72783"/>
                </a:lnTo>
                <a:lnTo>
                  <a:pt x="51035" y="72783"/>
                </a:lnTo>
                <a:lnTo>
                  <a:pt x="92278" y="28549"/>
                </a:lnTo>
                <a:lnTo>
                  <a:pt x="115668" y="28549"/>
                </a:lnTo>
                <a:lnTo>
                  <a:pt x="1152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3081642" y="6889488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68787" y="20535"/>
                </a:moveTo>
                <a:lnTo>
                  <a:pt x="45402" y="20535"/>
                </a:lnTo>
                <a:lnTo>
                  <a:pt x="46799" y="125742"/>
                </a:lnTo>
                <a:lnTo>
                  <a:pt x="70180" y="125425"/>
                </a:lnTo>
                <a:lnTo>
                  <a:pt x="68787" y="20535"/>
                </a:lnTo>
                <a:close/>
              </a:path>
              <a:path w="114300" h="125729">
                <a:moveTo>
                  <a:pt x="113677" y="0"/>
                </a:moveTo>
                <a:lnTo>
                  <a:pt x="0" y="1511"/>
                </a:lnTo>
                <a:lnTo>
                  <a:pt x="254" y="21145"/>
                </a:lnTo>
                <a:lnTo>
                  <a:pt x="45402" y="20535"/>
                </a:lnTo>
                <a:lnTo>
                  <a:pt x="68787" y="20535"/>
                </a:lnTo>
                <a:lnTo>
                  <a:pt x="68783" y="20231"/>
                </a:lnTo>
                <a:lnTo>
                  <a:pt x="113931" y="19634"/>
                </a:lnTo>
                <a:lnTo>
                  <a:pt x="1136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3194721" y="6885373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9" y="11517"/>
                </a:lnTo>
                <a:lnTo>
                  <a:pt x="798" y="52146"/>
                </a:lnTo>
                <a:lnTo>
                  <a:pt x="0" y="65125"/>
                </a:lnTo>
                <a:lnTo>
                  <a:pt x="1125" y="76545"/>
                </a:lnTo>
                <a:lnTo>
                  <a:pt x="27617" y="119251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2" y="130463"/>
                </a:lnTo>
                <a:lnTo>
                  <a:pt x="120102" y="115135"/>
                </a:lnTo>
                <a:lnTo>
                  <a:pt x="124644" y="111099"/>
                </a:lnTo>
                <a:lnTo>
                  <a:pt x="69305" y="111099"/>
                </a:lnTo>
                <a:lnTo>
                  <a:pt x="60087" y="109977"/>
                </a:lnTo>
                <a:lnTo>
                  <a:pt x="28867" y="81567"/>
                </a:lnTo>
                <a:lnTo>
                  <a:pt x="25693" y="65125"/>
                </a:lnTo>
                <a:lnTo>
                  <a:pt x="25770" y="63601"/>
                </a:lnTo>
                <a:lnTo>
                  <a:pt x="25935" y="63233"/>
                </a:lnTo>
                <a:lnTo>
                  <a:pt x="25909" y="61366"/>
                </a:lnTo>
                <a:lnTo>
                  <a:pt x="131002" y="59969"/>
                </a:lnTo>
                <a:lnTo>
                  <a:pt x="129764" y="47755"/>
                </a:lnTo>
                <a:lnTo>
                  <a:pt x="127937" y="41389"/>
                </a:lnTo>
                <a:lnTo>
                  <a:pt x="30227" y="41389"/>
                </a:lnTo>
                <a:lnTo>
                  <a:pt x="32666" y="36702"/>
                </a:lnTo>
                <a:lnTo>
                  <a:pt x="36057" y="32740"/>
                </a:lnTo>
                <a:lnTo>
                  <a:pt x="44756" y="26352"/>
                </a:lnTo>
                <a:lnTo>
                  <a:pt x="49341" y="24002"/>
                </a:lnTo>
                <a:lnTo>
                  <a:pt x="54154" y="22504"/>
                </a:lnTo>
                <a:lnTo>
                  <a:pt x="56478" y="21577"/>
                </a:lnTo>
                <a:lnTo>
                  <a:pt x="58802" y="20916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98" y="19926"/>
                </a:lnTo>
                <a:lnTo>
                  <a:pt x="114873" y="19545"/>
                </a:lnTo>
                <a:lnTo>
                  <a:pt x="80720" y="1426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29" y="85978"/>
                </a:moveTo>
                <a:lnTo>
                  <a:pt x="115775" y="87261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099"/>
                </a:lnTo>
                <a:lnTo>
                  <a:pt x="124644" y="111099"/>
                </a:lnTo>
                <a:lnTo>
                  <a:pt x="127058" y="108955"/>
                </a:lnTo>
                <a:lnTo>
                  <a:pt x="133694" y="101638"/>
                </a:lnTo>
                <a:lnTo>
                  <a:pt x="116829" y="85978"/>
                </a:lnTo>
                <a:close/>
              </a:path>
              <a:path w="133985" h="131445">
                <a:moveTo>
                  <a:pt x="115198" y="19926"/>
                </a:moveTo>
                <a:lnTo>
                  <a:pt x="65686" y="19926"/>
                </a:lnTo>
                <a:lnTo>
                  <a:pt x="70931" y="19951"/>
                </a:lnTo>
                <a:lnTo>
                  <a:pt x="73611" y="20269"/>
                </a:lnTo>
                <a:lnTo>
                  <a:pt x="74919" y="20523"/>
                </a:lnTo>
                <a:lnTo>
                  <a:pt x="76176" y="20866"/>
                </a:lnTo>
                <a:lnTo>
                  <a:pt x="81751" y="22224"/>
                </a:lnTo>
                <a:lnTo>
                  <a:pt x="87022" y="24625"/>
                </a:lnTo>
                <a:lnTo>
                  <a:pt x="96979" y="31483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27" y="41389"/>
                </a:lnTo>
                <a:lnTo>
                  <a:pt x="127937" y="41389"/>
                </a:lnTo>
                <a:lnTo>
                  <a:pt x="126662" y="36947"/>
                </a:lnTo>
                <a:lnTo>
                  <a:pt x="121697" y="27543"/>
                </a:lnTo>
                <a:lnTo>
                  <a:pt x="115198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452075" y="6859657"/>
            <a:ext cx="1793709" cy="4133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5373661" y="6859762"/>
            <a:ext cx="117475" cy="125730"/>
          </a:xfrm>
          <a:custGeom>
            <a:avLst/>
            <a:gdLst/>
            <a:ahLst/>
            <a:cxnLst/>
            <a:rect l="l" t="t" r="r" b="b"/>
            <a:pathLst>
              <a:path w="117475" h="125729">
                <a:moveTo>
                  <a:pt x="59131" y="0"/>
                </a:moveTo>
                <a:lnTo>
                  <a:pt x="0" y="787"/>
                </a:lnTo>
                <a:lnTo>
                  <a:pt x="1651" y="125615"/>
                </a:lnTo>
                <a:lnTo>
                  <a:pt x="70993" y="124688"/>
                </a:lnTo>
                <a:lnTo>
                  <a:pt x="110002" y="105664"/>
                </a:lnTo>
                <a:lnTo>
                  <a:pt x="24777" y="105664"/>
                </a:lnTo>
                <a:lnTo>
                  <a:pt x="24142" y="58051"/>
                </a:lnTo>
                <a:lnTo>
                  <a:pt x="71259" y="57429"/>
                </a:lnTo>
                <a:lnTo>
                  <a:pt x="107778" y="57429"/>
                </a:lnTo>
                <a:lnTo>
                  <a:pt x="103670" y="51828"/>
                </a:lnTo>
                <a:lnTo>
                  <a:pt x="96672" y="47663"/>
                </a:lnTo>
                <a:lnTo>
                  <a:pt x="87693" y="46164"/>
                </a:lnTo>
                <a:lnTo>
                  <a:pt x="90525" y="43980"/>
                </a:lnTo>
                <a:lnTo>
                  <a:pt x="92824" y="41490"/>
                </a:lnTo>
                <a:lnTo>
                  <a:pt x="94925" y="38138"/>
                </a:lnTo>
                <a:lnTo>
                  <a:pt x="23888" y="38138"/>
                </a:lnTo>
                <a:lnTo>
                  <a:pt x="23647" y="20104"/>
                </a:lnTo>
                <a:lnTo>
                  <a:pt x="65659" y="19545"/>
                </a:lnTo>
                <a:lnTo>
                  <a:pt x="98081" y="19545"/>
                </a:lnTo>
                <a:lnTo>
                  <a:pt x="94830" y="13423"/>
                </a:lnTo>
                <a:lnTo>
                  <a:pt x="88392" y="7950"/>
                </a:lnTo>
                <a:lnTo>
                  <a:pt x="82946" y="4373"/>
                </a:lnTo>
                <a:lnTo>
                  <a:pt x="76252" y="1855"/>
                </a:lnTo>
                <a:lnTo>
                  <a:pt x="68312" y="397"/>
                </a:lnTo>
                <a:lnTo>
                  <a:pt x="59131" y="0"/>
                </a:lnTo>
                <a:close/>
              </a:path>
              <a:path w="117475" h="125729">
                <a:moveTo>
                  <a:pt x="107778" y="57429"/>
                </a:moveTo>
                <a:lnTo>
                  <a:pt x="71259" y="57429"/>
                </a:lnTo>
                <a:lnTo>
                  <a:pt x="78460" y="59702"/>
                </a:lnTo>
                <a:lnTo>
                  <a:pt x="88265" y="69075"/>
                </a:lnTo>
                <a:lnTo>
                  <a:pt x="91020" y="74282"/>
                </a:lnTo>
                <a:lnTo>
                  <a:pt x="91630" y="80022"/>
                </a:lnTo>
                <a:lnTo>
                  <a:pt x="91744" y="87922"/>
                </a:lnTo>
                <a:lnTo>
                  <a:pt x="89750" y="93141"/>
                </a:lnTo>
                <a:lnTo>
                  <a:pt x="81622" y="102577"/>
                </a:lnTo>
                <a:lnTo>
                  <a:pt x="75577" y="104990"/>
                </a:lnTo>
                <a:lnTo>
                  <a:pt x="24777" y="105664"/>
                </a:lnTo>
                <a:lnTo>
                  <a:pt x="110002" y="105664"/>
                </a:lnTo>
                <a:lnTo>
                  <a:pt x="110310" y="105261"/>
                </a:lnTo>
                <a:lnTo>
                  <a:pt x="113887" y="98529"/>
                </a:lnTo>
                <a:lnTo>
                  <a:pt x="116101" y="91526"/>
                </a:lnTo>
                <a:lnTo>
                  <a:pt x="116954" y="84251"/>
                </a:lnTo>
                <a:lnTo>
                  <a:pt x="116860" y="80022"/>
                </a:lnTo>
                <a:lnTo>
                  <a:pt x="116446" y="72872"/>
                </a:lnTo>
                <a:lnTo>
                  <a:pt x="113703" y="65506"/>
                </a:lnTo>
                <a:lnTo>
                  <a:pt x="107778" y="57429"/>
                </a:lnTo>
                <a:close/>
              </a:path>
              <a:path w="117475" h="125729">
                <a:moveTo>
                  <a:pt x="98081" y="19545"/>
                </a:moveTo>
                <a:lnTo>
                  <a:pt x="65659" y="19545"/>
                </a:lnTo>
                <a:lnTo>
                  <a:pt x="68846" y="20320"/>
                </a:lnTo>
                <a:lnTo>
                  <a:pt x="73367" y="23482"/>
                </a:lnTo>
                <a:lnTo>
                  <a:pt x="74777" y="25171"/>
                </a:lnTo>
                <a:lnTo>
                  <a:pt x="75349" y="26962"/>
                </a:lnTo>
                <a:lnTo>
                  <a:pt x="75526" y="27317"/>
                </a:lnTo>
                <a:lnTo>
                  <a:pt x="23888" y="38138"/>
                </a:lnTo>
                <a:lnTo>
                  <a:pt x="94925" y="38138"/>
                </a:lnTo>
                <a:lnTo>
                  <a:pt x="96342" y="35877"/>
                </a:lnTo>
                <a:lnTo>
                  <a:pt x="97481" y="32981"/>
                </a:lnTo>
                <a:lnTo>
                  <a:pt x="97967" y="30149"/>
                </a:lnTo>
                <a:lnTo>
                  <a:pt x="98081" y="19545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5609194" y="6853295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17"/>
                </a:lnTo>
                <a:lnTo>
                  <a:pt x="793" y="52146"/>
                </a:lnTo>
                <a:lnTo>
                  <a:pt x="0" y="65125"/>
                </a:lnTo>
                <a:lnTo>
                  <a:pt x="1125" y="76545"/>
                </a:lnTo>
                <a:lnTo>
                  <a:pt x="27617" y="119251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0" y="130463"/>
                </a:lnTo>
                <a:lnTo>
                  <a:pt x="120097" y="115135"/>
                </a:lnTo>
                <a:lnTo>
                  <a:pt x="124639" y="111099"/>
                </a:lnTo>
                <a:lnTo>
                  <a:pt x="69305" y="111099"/>
                </a:lnTo>
                <a:lnTo>
                  <a:pt x="60087" y="109977"/>
                </a:lnTo>
                <a:lnTo>
                  <a:pt x="28867" y="81567"/>
                </a:lnTo>
                <a:lnTo>
                  <a:pt x="25693" y="65125"/>
                </a:lnTo>
                <a:lnTo>
                  <a:pt x="25757" y="63601"/>
                </a:lnTo>
                <a:lnTo>
                  <a:pt x="25935" y="63233"/>
                </a:lnTo>
                <a:lnTo>
                  <a:pt x="25909" y="61366"/>
                </a:lnTo>
                <a:lnTo>
                  <a:pt x="130989" y="59969"/>
                </a:lnTo>
                <a:lnTo>
                  <a:pt x="129753" y="47755"/>
                </a:lnTo>
                <a:lnTo>
                  <a:pt x="127928" y="41389"/>
                </a:lnTo>
                <a:lnTo>
                  <a:pt x="30215" y="41389"/>
                </a:lnTo>
                <a:lnTo>
                  <a:pt x="32666" y="36702"/>
                </a:lnTo>
                <a:lnTo>
                  <a:pt x="36057" y="32740"/>
                </a:lnTo>
                <a:lnTo>
                  <a:pt x="44756" y="26352"/>
                </a:lnTo>
                <a:lnTo>
                  <a:pt x="49341" y="24002"/>
                </a:lnTo>
                <a:lnTo>
                  <a:pt x="54154" y="22504"/>
                </a:lnTo>
                <a:lnTo>
                  <a:pt x="56478" y="21577"/>
                </a:lnTo>
                <a:lnTo>
                  <a:pt x="58802" y="20916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98" y="19926"/>
                </a:lnTo>
                <a:lnTo>
                  <a:pt x="114873" y="19545"/>
                </a:lnTo>
                <a:lnTo>
                  <a:pt x="80720" y="1426"/>
                </a:lnTo>
                <a:lnTo>
                  <a:pt x="71413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29" y="85978"/>
                </a:moveTo>
                <a:lnTo>
                  <a:pt x="115775" y="87261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099"/>
                </a:lnTo>
                <a:lnTo>
                  <a:pt x="124639" y="111099"/>
                </a:lnTo>
                <a:lnTo>
                  <a:pt x="127052" y="108955"/>
                </a:lnTo>
                <a:lnTo>
                  <a:pt x="133694" y="101638"/>
                </a:lnTo>
                <a:lnTo>
                  <a:pt x="116829" y="85978"/>
                </a:lnTo>
                <a:close/>
              </a:path>
              <a:path w="133985" h="131445">
                <a:moveTo>
                  <a:pt x="115198" y="19926"/>
                </a:moveTo>
                <a:lnTo>
                  <a:pt x="65686" y="19926"/>
                </a:lnTo>
                <a:lnTo>
                  <a:pt x="70918" y="19951"/>
                </a:lnTo>
                <a:lnTo>
                  <a:pt x="73611" y="20269"/>
                </a:lnTo>
                <a:lnTo>
                  <a:pt x="74919" y="20523"/>
                </a:lnTo>
                <a:lnTo>
                  <a:pt x="76176" y="20866"/>
                </a:lnTo>
                <a:lnTo>
                  <a:pt x="81751" y="22237"/>
                </a:lnTo>
                <a:lnTo>
                  <a:pt x="87022" y="24625"/>
                </a:lnTo>
                <a:lnTo>
                  <a:pt x="96966" y="31483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15" y="41389"/>
                </a:lnTo>
                <a:lnTo>
                  <a:pt x="127928" y="41389"/>
                </a:lnTo>
                <a:lnTo>
                  <a:pt x="126655" y="36947"/>
                </a:lnTo>
                <a:lnTo>
                  <a:pt x="121695" y="27543"/>
                </a:lnTo>
                <a:lnTo>
                  <a:pt x="115198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5752261" y="6854357"/>
            <a:ext cx="87630" cy="126364"/>
          </a:xfrm>
          <a:custGeom>
            <a:avLst/>
            <a:gdLst/>
            <a:ahLst/>
            <a:cxnLst/>
            <a:rect l="l" t="t" r="r" b="b"/>
            <a:pathLst>
              <a:path w="87629" h="126365">
                <a:moveTo>
                  <a:pt x="87071" y="0"/>
                </a:moveTo>
                <a:lnTo>
                  <a:pt x="0" y="1155"/>
                </a:lnTo>
                <a:lnTo>
                  <a:pt x="1651" y="125996"/>
                </a:lnTo>
                <a:lnTo>
                  <a:pt x="25031" y="125679"/>
                </a:lnTo>
                <a:lnTo>
                  <a:pt x="23634" y="20485"/>
                </a:lnTo>
                <a:lnTo>
                  <a:pt x="87325" y="19634"/>
                </a:lnTo>
                <a:lnTo>
                  <a:pt x="8707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5837034" y="6850267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78" y="0"/>
                </a:moveTo>
                <a:lnTo>
                  <a:pt x="19938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83" y="104221"/>
                </a:lnTo>
                <a:lnTo>
                  <a:pt x="42784" y="127195"/>
                </a:lnTo>
                <a:lnTo>
                  <a:pt x="68618" y="131559"/>
                </a:lnTo>
                <a:lnTo>
                  <a:pt x="68872" y="131025"/>
                </a:lnTo>
                <a:lnTo>
                  <a:pt x="82094" y="129701"/>
                </a:lnTo>
                <a:lnTo>
                  <a:pt x="94348" y="126106"/>
                </a:lnTo>
                <a:lnTo>
                  <a:pt x="105630" y="120237"/>
                </a:lnTo>
                <a:lnTo>
                  <a:pt x="115938" y="112090"/>
                </a:lnTo>
                <a:lnTo>
                  <a:pt x="116548" y="111379"/>
                </a:lnTo>
                <a:lnTo>
                  <a:pt x="68084" y="111379"/>
                </a:lnTo>
                <a:lnTo>
                  <a:pt x="59900" y="110707"/>
                </a:lnTo>
                <a:lnTo>
                  <a:pt x="29395" y="85029"/>
                </a:lnTo>
                <a:lnTo>
                  <a:pt x="26098" y="67005"/>
                </a:lnTo>
                <a:lnTo>
                  <a:pt x="26684" y="57379"/>
                </a:lnTo>
                <a:lnTo>
                  <a:pt x="50095" y="24309"/>
                </a:lnTo>
                <a:lnTo>
                  <a:pt x="66611" y="20726"/>
                </a:lnTo>
                <a:lnTo>
                  <a:pt x="117992" y="20726"/>
                </a:lnTo>
                <a:lnTo>
                  <a:pt x="113728" y="16459"/>
                </a:lnTo>
                <a:lnTo>
                  <a:pt x="103005" y="9236"/>
                </a:lnTo>
                <a:lnTo>
                  <a:pt x="91622" y="4086"/>
                </a:lnTo>
                <a:lnTo>
                  <a:pt x="79579" y="1007"/>
                </a:lnTo>
                <a:lnTo>
                  <a:pt x="66878" y="0"/>
                </a:lnTo>
                <a:close/>
              </a:path>
              <a:path w="135254" h="132079">
                <a:moveTo>
                  <a:pt x="117992" y="20726"/>
                </a:moveTo>
                <a:lnTo>
                  <a:pt x="66878" y="20726"/>
                </a:lnTo>
                <a:lnTo>
                  <a:pt x="75612" y="21414"/>
                </a:lnTo>
                <a:lnTo>
                  <a:pt x="83546" y="23728"/>
                </a:lnTo>
                <a:lnTo>
                  <a:pt x="108286" y="56399"/>
                </a:lnTo>
                <a:lnTo>
                  <a:pt x="109068" y="67005"/>
                </a:lnTo>
                <a:lnTo>
                  <a:pt x="108496" y="75408"/>
                </a:lnTo>
                <a:lnTo>
                  <a:pt x="83831" y="108048"/>
                </a:lnTo>
                <a:lnTo>
                  <a:pt x="68084" y="111379"/>
                </a:lnTo>
                <a:lnTo>
                  <a:pt x="116548" y="111379"/>
                </a:lnTo>
                <a:lnTo>
                  <a:pt x="135066" y="65201"/>
                </a:lnTo>
                <a:lnTo>
                  <a:pt x="135178" y="63411"/>
                </a:lnTo>
                <a:lnTo>
                  <a:pt x="133588" y="49075"/>
                </a:lnTo>
                <a:lnTo>
                  <a:pt x="129482" y="36472"/>
                </a:lnTo>
                <a:lnTo>
                  <a:pt x="122862" y="25601"/>
                </a:lnTo>
                <a:lnTo>
                  <a:pt x="117992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6089129" y="6848452"/>
            <a:ext cx="210820" cy="128905"/>
          </a:xfrm>
          <a:custGeom>
            <a:avLst/>
            <a:gdLst/>
            <a:ahLst/>
            <a:cxnLst/>
            <a:rect l="l" t="t" r="r" b="b"/>
            <a:pathLst>
              <a:path w="210820" h="128904">
                <a:moveTo>
                  <a:pt x="45656" y="1981"/>
                </a:moveTo>
                <a:lnTo>
                  <a:pt x="15024" y="2387"/>
                </a:lnTo>
                <a:lnTo>
                  <a:pt x="63931" y="42100"/>
                </a:lnTo>
                <a:lnTo>
                  <a:pt x="56591" y="42379"/>
                </a:lnTo>
                <a:lnTo>
                  <a:pt x="50393" y="45021"/>
                </a:lnTo>
                <a:lnTo>
                  <a:pt x="40309" y="55016"/>
                </a:lnTo>
                <a:lnTo>
                  <a:pt x="36012" y="60553"/>
                </a:lnTo>
                <a:lnTo>
                  <a:pt x="32537" y="66459"/>
                </a:lnTo>
                <a:lnTo>
                  <a:pt x="32003" y="67195"/>
                </a:lnTo>
                <a:lnTo>
                  <a:pt x="31521" y="67957"/>
                </a:lnTo>
                <a:lnTo>
                  <a:pt x="30645" y="69583"/>
                </a:lnTo>
                <a:lnTo>
                  <a:pt x="29908" y="71069"/>
                </a:lnTo>
                <a:lnTo>
                  <a:pt x="0" y="126098"/>
                </a:lnTo>
                <a:lnTo>
                  <a:pt x="25298" y="128447"/>
                </a:lnTo>
                <a:lnTo>
                  <a:pt x="56019" y="73418"/>
                </a:lnTo>
                <a:lnTo>
                  <a:pt x="58292" y="69265"/>
                </a:lnTo>
                <a:lnTo>
                  <a:pt x="61328" y="65862"/>
                </a:lnTo>
                <a:lnTo>
                  <a:pt x="68973" y="60553"/>
                </a:lnTo>
                <a:lnTo>
                  <a:pt x="72936" y="59207"/>
                </a:lnTo>
                <a:lnTo>
                  <a:pt x="93992" y="58927"/>
                </a:lnTo>
                <a:lnTo>
                  <a:pt x="117110" y="58927"/>
                </a:lnTo>
                <a:lnTo>
                  <a:pt x="117106" y="58623"/>
                </a:lnTo>
                <a:lnTo>
                  <a:pt x="135102" y="58381"/>
                </a:lnTo>
                <a:lnTo>
                  <a:pt x="174573" y="58381"/>
                </a:lnTo>
                <a:lnTo>
                  <a:pt x="170395" y="53289"/>
                </a:lnTo>
                <a:lnTo>
                  <a:pt x="160045" y="43560"/>
                </a:lnTo>
                <a:lnTo>
                  <a:pt x="153873" y="41084"/>
                </a:lnTo>
                <a:lnTo>
                  <a:pt x="146710" y="40995"/>
                </a:lnTo>
                <a:lnTo>
                  <a:pt x="93751" y="40893"/>
                </a:lnTo>
                <a:lnTo>
                  <a:pt x="45656" y="1981"/>
                </a:lnTo>
                <a:close/>
              </a:path>
              <a:path w="210820" h="128904">
                <a:moveTo>
                  <a:pt x="174573" y="58381"/>
                </a:moveTo>
                <a:lnTo>
                  <a:pt x="135102" y="58381"/>
                </a:lnTo>
                <a:lnTo>
                  <a:pt x="139052" y="58686"/>
                </a:lnTo>
                <a:lnTo>
                  <a:pt x="142874" y="60109"/>
                </a:lnTo>
                <a:lnTo>
                  <a:pt x="150314" y="65239"/>
                </a:lnTo>
                <a:lnTo>
                  <a:pt x="153161" y="68364"/>
                </a:lnTo>
                <a:lnTo>
                  <a:pt x="155181" y="72097"/>
                </a:lnTo>
                <a:lnTo>
                  <a:pt x="187350" y="126301"/>
                </a:lnTo>
                <a:lnTo>
                  <a:pt x="210692" y="123291"/>
                </a:lnTo>
                <a:lnTo>
                  <a:pt x="181216" y="69062"/>
                </a:lnTo>
                <a:lnTo>
                  <a:pt x="180847" y="68351"/>
                </a:lnTo>
                <a:lnTo>
                  <a:pt x="179428" y="65862"/>
                </a:lnTo>
                <a:lnTo>
                  <a:pt x="178986" y="65214"/>
                </a:lnTo>
                <a:lnTo>
                  <a:pt x="178460" y="64528"/>
                </a:lnTo>
                <a:lnTo>
                  <a:pt x="174771" y="58623"/>
                </a:lnTo>
                <a:lnTo>
                  <a:pt x="174573" y="58381"/>
                </a:lnTo>
                <a:close/>
              </a:path>
              <a:path w="210820" h="128904">
                <a:moveTo>
                  <a:pt x="117110" y="58927"/>
                </a:moveTo>
                <a:lnTo>
                  <a:pt x="93992" y="58927"/>
                </a:lnTo>
                <a:lnTo>
                  <a:pt x="94881" y="126187"/>
                </a:lnTo>
                <a:lnTo>
                  <a:pt x="117995" y="125869"/>
                </a:lnTo>
                <a:lnTo>
                  <a:pt x="117110" y="58927"/>
                </a:lnTo>
                <a:close/>
              </a:path>
              <a:path w="210820" h="128904">
                <a:moveTo>
                  <a:pt x="116344" y="1041"/>
                </a:moveTo>
                <a:lnTo>
                  <a:pt x="93230" y="1346"/>
                </a:lnTo>
                <a:lnTo>
                  <a:pt x="93751" y="40893"/>
                </a:lnTo>
                <a:lnTo>
                  <a:pt x="146828" y="40893"/>
                </a:lnTo>
                <a:lnTo>
                  <a:pt x="147184" y="40589"/>
                </a:lnTo>
                <a:lnTo>
                  <a:pt x="116865" y="40589"/>
                </a:lnTo>
                <a:lnTo>
                  <a:pt x="116344" y="1041"/>
                </a:lnTo>
                <a:close/>
              </a:path>
              <a:path w="210820" h="128904">
                <a:moveTo>
                  <a:pt x="194551" y="0"/>
                </a:moveTo>
                <a:lnTo>
                  <a:pt x="163639" y="406"/>
                </a:lnTo>
                <a:lnTo>
                  <a:pt x="116865" y="40589"/>
                </a:lnTo>
                <a:lnTo>
                  <a:pt x="147184" y="40589"/>
                </a:lnTo>
                <a:lnTo>
                  <a:pt x="19455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6292606" y="6844215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22"/>
                </a:lnTo>
                <a:lnTo>
                  <a:pt x="793" y="52152"/>
                </a:lnTo>
                <a:lnTo>
                  <a:pt x="0" y="65125"/>
                </a:lnTo>
                <a:lnTo>
                  <a:pt x="1125" y="76545"/>
                </a:lnTo>
                <a:lnTo>
                  <a:pt x="27611" y="119251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0" y="130463"/>
                </a:lnTo>
                <a:lnTo>
                  <a:pt x="120093" y="115135"/>
                </a:lnTo>
                <a:lnTo>
                  <a:pt x="124637" y="111099"/>
                </a:lnTo>
                <a:lnTo>
                  <a:pt x="69305" y="111099"/>
                </a:lnTo>
                <a:lnTo>
                  <a:pt x="60087" y="109977"/>
                </a:lnTo>
                <a:lnTo>
                  <a:pt x="28867" y="81567"/>
                </a:lnTo>
                <a:lnTo>
                  <a:pt x="25693" y="65125"/>
                </a:lnTo>
                <a:lnTo>
                  <a:pt x="25757" y="63601"/>
                </a:lnTo>
                <a:lnTo>
                  <a:pt x="25935" y="63246"/>
                </a:lnTo>
                <a:lnTo>
                  <a:pt x="25909" y="61366"/>
                </a:lnTo>
                <a:lnTo>
                  <a:pt x="130989" y="59969"/>
                </a:lnTo>
                <a:lnTo>
                  <a:pt x="129753" y="47755"/>
                </a:lnTo>
                <a:lnTo>
                  <a:pt x="127927" y="41389"/>
                </a:lnTo>
                <a:lnTo>
                  <a:pt x="30215" y="41389"/>
                </a:lnTo>
                <a:lnTo>
                  <a:pt x="32666" y="36702"/>
                </a:lnTo>
                <a:lnTo>
                  <a:pt x="36057" y="32753"/>
                </a:lnTo>
                <a:lnTo>
                  <a:pt x="44756" y="26352"/>
                </a:lnTo>
                <a:lnTo>
                  <a:pt x="49341" y="24003"/>
                </a:lnTo>
                <a:lnTo>
                  <a:pt x="54154" y="22504"/>
                </a:lnTo>
                <a:lnTo>
                  <a:pt x="56478" y="21577"/>
                </a:lnTo>
                <a:lnTo>
                  <a:pt x="58802" y="20916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86" y="19926"/>
                </a:lnTo>
                <a:lnTo>
                  <a:pt x="114860" y="19545"/>
                </a:lnTo>
                <a:lnTo>
                  <a:pt x="80728" y="1427"/>
                </a:lnTo>
                <a:lnTo>
                  <a:pt x="71413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16" y="85979"/>
                </a:moveTo>
                <a:lnTo>
                  <a:pt x="115762" y="87261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099"/>
                </a:lnTo>
                <a:lnTo>
                  <a:pt x="124637" y="111099"/>
                </a:lnTo>
                <a:lnTo>
                  <a:pt x="127051" y="108955"/>
                </a:lnTo>
                <a:lnTo>
                  <a:pt x="133694" y="101638"/>
                </a:lnTo>
                <a:lnTo>
                  <a:pt x="116816" y="85979"/>
                </a:lnTo>
                <a:close/>
              </a:path>
              <a:path w="133985" h="131445">
                <a:moveTo>
                  <a:pt x="115186" y="19926"/>
                </a:moveTo>
                <a:lnTo>
                  <a:pt x="65686" y="19926"/>
                </a:lnTo>
                <a:lnTo>
                  <a:pt x="70918" y="19951"/>
                </a:lnTo>
                <a:lnTo>
                  <a:pt x="73611" y="20269"/>
                </a:lnTo>
                <a:lnTo>
                  <a:pt x="74919" y="20523"/>
                </a:lnTo>
                <a:lnTo>
                  <a:pt x="76176" y="20866"/>
                </a:lnTo>
                <a:lnTo>
                  <a:pt x="81751" y="22237"/>
                </a:lnTo>
                <a:lnTo>
                  <a:pt x="87022" y="24625"/>
                </a:lnTo>
                <a:lnTo>
                  <a:pt x="96966" y="31483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15" y="41389"/>
                </a:lnTo>
                <a:lnTo>
                  <a:pt x="127927" y="41389"/>
                </a:lnTo>
                <a:lnTo>
                  <a:pt x="126654" y="36947"/>
                </a:lnTo>
                <a:lnTo>
                  <a:pt x="121690" y="27543"/>
                </a:lnTo>
                <a:lnTo>
                  <a:pt x="115186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6426771" y="6845055"/>
            <a:ext cx="114300" cy="127635"/>
          </a:xfrm>
          <a:custGeom>
            <a:avLst/>
            <a:gdLst/>
            <a:ahLst/>
            <a:cxnLst/>
            <a:rect l="l" t="t" r="r" b="b"/>
            <a:pathLst>
              <a:path w="114300" h="127634">
                <a:moveTo>
                  <a:pt x="60354" y="20675"/>
                </a:moveTo>
                <a:lnTo>
                  <a:pt x="34886" y="20675"/>
                </a:lnTo>
                <a:lnTo>
                  <a:pt x="0" y="126352"/>
                </a:lnTo>
                <a:lnTo>
                  <a:pt x="24206" y="127380"/>
                </a:lnTo>
                <a:lnTo>
                  <a:pt x="55918" y="26047"/>
                </a:lnTo>
                <a:lnTo>
                  <a:pt x="55956" y="25692"/>
                </a:lnTo>
                <a:lnTo>
                  <a:pt x="56134" y="25323"/>
                </a:lnTo>
                <a:lnTo>
                  <a:pt x="56273" y="25145"/>
                </a:lnTo>
                <a:lnTo>
                  <a:pt x="56451" y="24968"/>
                </a:lnTo>
                <a:lnTo>
                  <a:pt x="57150" y="23698"/>
                </a:lnTo>
                <a:lnTo>
                  <a:pt x="57988" y="22605"/>
                </a:lnTo>
                <a:lnTo>
                  <a:pt x="59931" y="20789"/>
                </a:lnTo>
                <a:lnTo>
                  <a:pt x="60354" y="20675"/>
                </a:lnTo>
                <a:close/>
              </a:path>
              <a:path w="114300" h="127634">
                <a:moveTo>
                  <a:pt x="112836" y="19951"/>
                </a:moveTo>
                <a:lnTo>
                  <a:pt x="89446" y="19951"/>
                </a:lnTo>
                <a:lnTo>
                  <a:pt x="90830" y="125145"/>
                </a:lnTo>
                <a:lnTo>
                  <a:pt x="114223" y="124840"/>
                </a:lnTo>
                <a:lnTo>
                  <a:pt x="112836" y="19951"/>
                </a:lnTo>
                <a:close/>
              </a:path>
              <a:path w="114300" h="127634">
                <a:moveTo>
                  <a:pt x="112572" y="0"/>
                </a:moveTo>
                <a:lnTo>
                  <a:pt x="20116" y="1231"/>
                </a:lnTo>
                <a:lnTo>
                  <a:pt x="20370" y="20866"/>
                </a:lnTo>
                <a:lnTo>
                  <a:pt x="34886" y="20675"/>
                </a:lnTo>
                <a:lnTo>
                  <a:pt x="60354" y="20675"/>
                </a:lnTo>
                <a:lnTo>
                  <a:pt x="61671" y="20319"/>
                </a:lnTo>
                <a:lnTo>
                  <a:pt x="89446" y="19951"/>
                </a:lnTo>
                <a:lnTo>
                  <a:pt x="112836" y="19951"/>
                </a:lnTo>
                <a:lnTo>
                  <a:pt x="11257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6551409" y="6840788"/>
            <a:ext cx="114935" cy="130810"/>
          </a:xfrm>
          <a:custGeom>
            <a:avLst/>
            <a:gdLst/>
            <a:ahLst/>
            <a:cxnLst/>
            <a:rect l="l" t="t" r="r" b="b"/>
            <a:pathLst>
              <a:path w="114934" h="130809">
                <a:moveTo>
                  <a:pt x="58293" y="46926"/>
                </a:moveTo>
                <a:lnTo>
                  <a:pt x="17970" y="57150"/>
                </a:lnTo>
                <a:lnTo>
                  <a:pt x="0" y="90487"/>
                </a:lnTo>
                <a:lnTo>
                  <a:pt x="1079" y="100572"/>
                </a:lnTo>
                <a:lnTo>
                  <a:pt x="31340" y="127903"/>
                </a:lnTo>
                <a:lnTo>
                  <a:pt x="48653" y="130733"/>
                </a:lnTo>
                <a:lnTo>
                  <a:pt x="61366" y="130568"/>
                </a:lnTo>
                <a:lnTo>
                  <a:pt x="68834" y="129667"/>
                </a:lnTo>
                <a:lnTo>
                  <a:pt x="82956" y="126250"/>
                </a:lnTo>
                <a:lnTo>
                  <a:pt x="88442" y="124193"/>
                </a:lnTo>
                <a:lnTo>
                  <a:pt x="92341" y="121818"/>
                </a:lnTo>
                <a:lnTo>
                  <a:pt x="114390" y="121818"/>
                </a:lnTo>
                <a:lnTo>
                  <a:pt x="114239" y="110540"/>
                </a:lnTo>
                <a:lnTo>
                  <a:pt x="49822" y="110540"/>
                </a:lnTo>
                <a:lnTo>
                  <a:pt x="41978" y="109032"/>
                </a:lnTo>
                <a:lnTo>
                  <a:pt x="28295" y="102755"/>
                </a:lnTo>
                <a:lnTo>
                  <a:pt x="24828" y="97510"/>
                </a:lnTo>
                <a:lnTo>
                  <a:pt x="24612" y="81724"/>
                </a:lnTo>
                <a:lnTo>
                  <a:pt x="27940" y="75895"/>
                </a:lnTo>
                <a:lnTo>
                  <a:pt x="41478" y="69443"/>
                </a:lnTo>
                <a:lnTo>
                  <a:pt x="48895" y="67589"/>
                </a:lnTo>
                <a:lnTo>
                  <a:pt x="56946" y="67119"/>
                </a:lnTo>
                <a:lnTo>
                  <a:pt x="64744" y="67017"/>
                </a:lnTo>
                <a:lnTo>
                  <a:pt x="113659" y="67017"/>
                </a:lnTo>
                <a:lnTo>
                  <a:pt x="113443" y="50812"/>
                </a:lnTo>
                <a:lnTo>
                  <a:pt x="90055" y="50812"/>
                </a:lnTo>
                <a:lnTo>
                  <a:pt x="86652" y="49961"/>
                </a:lnTo>
                <a:lnTo>
                  <a:pt x="82956" y="49199"/>
                </a:lnTo>
                <a:lnTo>
                  <a:pt x="75057" y="47866"/>
                </a:lnTo>
                <a:lnTo>
                  <a:pt x="71107" y="47383"/>
                </a:lnTo>
                <a:lnTo>
                  <a:pt x="67157" y="47078"/>
                </a:lnTo>
                <a:lnTo>
                  <a:pt x="64249" y="47078"/>
                </a:lnTo>
                <a:lnTo>
                  <a:pt x="58293" y="46926"/>
                </a:lnTo>
                <a:close/>
              </a:path>
              <a:path w="114934" h="130809">
                <a:moveTo>
                  <a:pt x="114390" y="121818"/>
                </a:moveTo>
                <a:lnTo>
                  <a:pt x="92341" y="121818"/>
                </a:lnTo>
                <a:lnTo>
                  <a:pt x="92430" y="127736"/>
                </a:lnTo>
                <a:lnTo>
                  <a:pt x="114465" y="127444"/>
                </a:lnTo>
                <a:lnTo>
                  <a:pt x="114390" y="121818"/>
                </a:lnTo>
                <a:close/>
              </a:path>
              <a:path w="114934" h="130809">
                <a:moveTo>
                  <a:pt x="113659" y="67017"/>
                </a:moveTo>
                <a:lnTo>
                  <a:pt x="64744" y="67017"/>
                </a:lnTo>
                <a:lnTo>
                  <a:pt x="69354" y="67233"/>
                </a:lnTo>
                <a:lnTo>
                  <a:pt x="78155" y="68186"/>
                </a:lnTo>
                <a:lnTo>
                  <a:pt x="81876" y="68770"/>
                </a:lnTo>
                <a:lnTo>
                  <a:pt x="84937" y="69443"/>
                </a:lnTo>
                <a:lnTo>
                  <a:pt x="87045" y="70091"/>
                </a:lnTo>
                <a:lnTo>
                  <a:pt x="89027" y="70599"/>
                </a:lnTo>
                <a:lnTo>
                  <a:pt x="90335" y="70980"/>
                </a:lnTo>
                <a:lnTo>
                  <a:pt x="90592" y="90487"/>
                </a:lnTo>
                <a:lnTo>
                  <a:pt x="90707" y="102755"/>
                </a:lnTo>
                <a:lnTo>
                  <a:pt x="87376" y="104571"/>
                </a:lnTo>
                <a:lnTo>
                  <a:pt x="83312" y="106159"/>
                </a:lnTo>
                <a:lnTo>
                  <a:pt x="73850" y="108788"/>
                </a:lnTo>
                <a:lnTo>
                  <a:pt x="68884" y="109664"/>
                </a:lnTo>
                <a:lnTo>
                  <a:pt x="63703" y="110096"/>
                </a:lnTo>
                <a:lnTo>
                  <a:pt x="62801" y="110286"/>
                </a:lnTo>
                <a:lnTo>
                  <a:pt x="59499" y="110413"/>
                </a:lnTo>
                <a:lnTo>
                  <a:pt x="49822" y="110540"/>
                </a:lnTo>
                <a:lnTo>
                  <a:pt x="114239" y="110540"/>
                </a:lnTo>
                <a:lnTo>
                  <a:pt x="113659" y="67017"/>
                </a:lnTo>
                <a:close/>
              </a:path>
              <a:path w="114934" h="130809">
                <a:moveTo>
                  <a:pt x="107318" y="19278"/>
                </a:moveTo>
                <a:lnTo>
                  <a:pt x="62763" y="19278"/>
                </a:lnTo>
                <a:lnTo>
                  <a:pt x="65633" y="19469"/>
                </a:lnTo>
                <a:lnTo>
                  <a:pt x="68503" y="19786"/>
                </a:lnTo>
                <a:lnTo>
                  <a:pt x="90055" y="50812"/>
                </a:lnTo>
                <a:lnTo>
                  <a:pt x="113443" y="50812"/>
                </a:lnTo>
                <a:lnTo>
                  <a:pt x="113220" y="34086"/>
                </a:lnTo>
                <a:lnTo>
                  <a:pt x="111277" y="26212"/>
                </a:lnTo>
                <a:lnTo>
                  <a:pt x="107318" y="19278"/>
                </a:lnTo>
                <a:close/>
              </a:path>
              <a:path w="114934" h="130809">
                <a:moveTo>
                  <a:pt x="65735" y="0"/>
                </a:moveTo>
                <a:lnTo>
                  <a:pt x="25031" y="5308"/>
                </a:lnTo>
                <a:lnTo>
                  <a:pt x="19596" y="7353"/>
                </a:lnTo>
                <a:lnTo>
                  <a:pt x="19888" y="29133"/>
                </a:lnTo>
                <a:lnTo>
                  <a:pt x="27190" y="25996"/>
                </a:lnTo>
                <a:lnTo>
                  <a:pt x="34061" y="23571"/>
                </a:lnTo>
                <a:lnTo>
                  <a:pt x="46913" y="20167"/>
                </a:lnTo>
                <a:lnTo>
                  <a:pt x="52908" y="19278"/>
                </a:lnTo>
                <a:lnTo>
                  <a:pt x="107318" y="19278"/>
                </a:lnTo>
                <a:lnTo>
                  <a:pt x="103759" y="13042"/>
                </a:lnTo>
                <a:lnTo>
                  <a:pt x="98272" y="8178"/>
                </a:lnTo>
                <a:lnTo>
                  <a:pt x="87109" y="3314"/>
                </a:lnTo>
                <a:lnTo>
                  <a:pt x="82384" y="2032"/>
                </a:lnTo>
                <a:lnTo>
                  <a:pt x="71424" y="381"/>
                </a:lnTo>
                <a:lnTo>
                  <a:pt x="65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6700666" y="6900653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7259"/>
                </a:lnTo>
              </a:path>
            </a:pathLst>
          </a:custGeom>
          <a:ln w="2426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6790963" y="6899460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7259"/>
                </a:lnTo>
              </a:path>
            </a:pathLst>
          </a:custGeom>
          <a:ln w="2426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6672384" y="6899599"/>
            <a:ext cx="96520" cy="0"/>
          </a:xfrm>
          <a:custGeom>
            <a:avLst/>
            <a:gdLst/>
            <a:ahLst/>
            <a:cxnLst/>
            <a:rect l="l" t="t" r="r" b="b"/>
            <a:pathLst>
              <a:path w="96520" h="0">
                <a:moveTo>
                  <a:pt x="0" y="0"/>
                </a:moveTo>
                <a:lnTo>
                  <a:pt x="95927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6672257" y="6890074"/>
            <a:ext cx="130175" cy="0"/>
          </a:xfrm>
          <a:custGeom>
            <a:avLst/>
            <a:gdLst/>
            <a:ahLst/>
            <a:cxnLst/>
            <a:rect l="l" t="t" r="r" b="b"/>
            <a:pathLst>
              <a:path w="130175" h="0">
                <a:moveTo>
                  <a:pt x="0" y="0"/>
                </a:moveTo>
                <a:lnTo>
                  <a:pt x="129830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6688261" y="6880549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 h="0">
                <a:moveTo>
                  <a:pt x="0" y="0"/>
                </a:moveTo>
                <a:lnTo>
                  <a:pt x="113700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6688011" y="6861499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384" y="0"/>
                </a:lnTo>
              </a:path>
            </a:pathLst>
          </a:custGeom>
          <a:ln w="3682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6778315" y="6860864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386" y="0"/>
                </a:lnTo>
              </a:path>
            </a:pathLst>
          </a:custGeom>
          <a:ln w="38100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6822693" y="6839756"/>
            <a:ext cx="117475" cy="127000"/>
          </a:xfrm>
          <a:custGeom>
            <a:avLst/>
            <a:gdLst/>
            <a:ahLst/>
            <a:cxnLst/>
            <a:rect l="l" t="t" r="r" b="b"/>
            <a:pathLst>
              <a:path w="117475" h="127000">
                <a:moveTo>
                  <a:pt x="23380" y="1231"/>
                </a:moveTo>
                <a:lnTo>
                  <a:pt x="0" y="1536"/>
                </a:lnTo>
                <a:lnTo>
                  <a:pt x="1651" y="126377"/>
                </a:lnTo>
                <a:lnTo>
                  <a:pt x="25031" y="126060"/>
                </a:lnTo>
                <a:lnTo>
                  <a:pt x="24701" y="101041"/>
                </a:lnTo>
                <a:lnTo>
                  <a:pt x="51035" y="72796"/>
                </a:lnTo>
                <a:lnTo>
                  <a:pt x="24320" y="72796"/>
                </a:lnTo>
                <a:lnTo>
                  <a:pt x="23380" y="1231"/>
                </a:lnTo>
                <a:close/>
              </a:path>
              <a:path w="117475" h="127000">
                <a:moveTo>
                  <a:pt x="115668" y="28562"/>
                </a:moveTo>
                <a:lnTo>
                  <a:pt x="92278" y="28562"/>
                </a:lnTo>
                <a:lnTo>
                  <a:pt x="93560" y="125145"/>
                </a:lnTo>
                <a:lnTo>
                  <a:pt x="116941" y="124840"/>
                </a:lnTo>
                <a:lnTo>
                  <a:pt x="115668" y="28562"/>
                </a:lnTo>
                <a:close/>
              </a:path>
              <a:path w="117475" h="127000">
                <a:moveTo>
                  <a:pt x="115290" y="0"/>
                </a:moveTo>
                <a:lnTo>
                  <a:pt x="91909" y="317"/>
                </a:lnTo>
                <a:lnTo>
                  <a:pt x="24320" y="72796"/>
                </a:lnTo>
                <a:lnTo>
                  <a:pt x="51035" y="72796"/>
                </a:lnTo>
                <a:lnTo>
                  <a:pt x="92278" y="28562"/>
                </a:lnTo>
                <a:lnTo>
                  <a:pt x="115668" y="28562"/>
                </a:lnTo>
                <a:lnTo>
                  <a:pt x="1152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6958266" y="6837954"/>
            <a:ext cx="117475" cy="126364"/>
          </a:xfrm>
          <a:custGeom>
            <a:avLst/>
            <a:gdLst/>
            <a:ahLst/>
            <a:cxnLst/>
            <a:rect l="l" t="t" r="r" b="b"/>
            <a:pathLst>
              <a:path w="117475" h="126365">
                <a:moveTo>
                  <a:pt x="23380" y="1231"/>
                </a:moveTo>
                <a:lnTo>
                  <a:pt x="0" y="1536"/>
                </a:lnTo>
                <a:lnTo>
                  <a:pt x="1651" y="126377"/>
                </a:lnTo>
                <a:lnTo>
                  <a:pt x="25031" y="126060"/>
                </a:lnTo>
                <a:lnTo>
                  <a:pt x="24701" y="101041"/>
                </a:lnTo>
                <a:lnTo>
                  <a:pt x="51035" y="72796"/>
                </a:lnTo>
                <a:lnTo>
                  <a:pt x="24320" y="72796"/>
                </a:lnTo>
                <a:lnTo>
                  <a:pt x="23380" y="1231"/>
                </a:lnTo>
                <a:close/>
              </a:path>
              <a:path w="117475" h="126365">
                <a:moveTo>
                  <a:pt x="115668" y="28562"/>
                </a:moveTo>
                <a:lnTo>
                  <a:pt x="92278" y="28562"/>
                </a:lnTo>
                <a:lnTo>
                  <a:pt x="93560" y="125145"/>
                </a:lnTo>
                <a:lnTo>
                  <a:pt x="116941" y="124840"/>
                </a:lnTo>
                <a:lnTo>
                  <a:pt x="115668" y="28562"/>
                </a:lnTo>
                <a:close/>
              </a:path>
              <a:path w="117475" h="126365">
                <a:moveTo>
                  <a:pt x="115290" y="0"/>
                </a:moveTo>
                <a:lnTo>
                  <a:pt x="91909" y="317"/>
                </a:lnTo>
                <a:lnTo>
                  <a:pt x="24320" y="72796"/>
                </a:lnTo>
                <a:lnTo>
                  <a:pt x="51035" y="72796"/>
                </a:lnTo>
                <a:lnTo>
                  <a:pt x="92278" y="28562"/>
                </a:lnTo>
                <a:lnTo>
                  <a:pt x="115668" y="28562"/>
                </a:lnTo>
                <a:lnTo>
                  <a:pt x="1152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7197090" y="6834736"/>
            <a:ext cx="133985" cy="165735"/>
          </a:xfrm>
          <a:custGeom>
            <a:avLst/>
            <a:gdLst/>
            <a:ahLst/>
            <a:cxnLst/>
            <a:rect l="l" t="t" r="r" b="b"/>
            <a:pathLst>
              <a:path w="133984" h="165734">
                <a:moveTo>
                  <a:pt x="68362" y="20662"/>
                </a:moveTo>
                <a:lnTo>
                  <a:pt x="42265" y="20662"/>
                </a:lnTo>
                <a:lnTo>
                  <a:pt x="14643" y="106337"/>
                </a:lnTo>
                <a:lnTo>
                  <a:pt x="10350" y="106565"/>
                </a:lnTo>
                <a:lnTo>
                  <a:pt x="6819" y="108102"/>
                </a:lnTo>
                <a:lnTo>
                  <a:pt x="1346" y="113728"/>
                </a:lnTo>
                <a:lnTo>
                  <a:pt x="0" y="117474"/>
                </a:lnTo>
                <a:lnTo>
                  <a:pt x="76" y="122669"/>
                </a:lnTo>
                <a:lnTo>
                  <a:pt x="218" y="124040"/>
                </a:lnTo>
                <a:lnTo>
                  <a:pt x="393" y="126428"/>
                </a:lnTo>
                <a:lnTo>
                  <a:pt x="571" y="126606"/>
                </a:lnTo>
                <a:lnTo>
                  <a:pt x="685" y="128587"/>
                </a:lnTo>
                <a:lnTo>
                  <a:pt x="12191" y="165290"/>
                </a:lnTo>
                <a:lnTo>
                  <a:pt x="35013" y="162839"/>
                </a:lnTo>
                <a:lnTo>
                  <a:pt x="23240" y="126136"/>
                </a:lnTo>
                <a:lnTo>
                  <a:pt x="110578" y="124967"/>
                </a:lnTo>
                <a:lnTo>
                  <a:pt x="133315" y="124967"/>
                </a:lnTo>
                <a:lnTo>
                  <a:pt x="133502" y="124040"/>
                </a:lnTo>
                <a:lnTo>
                  <a:pt x="133832" y="121526"/>
                </a:lnTo>
                <a:lnTo>
                  <a:pt x="133832" y="115239"/>
                </a:lnTo>
                <a:lnTo>
                  <a:pt x="132626" y="111759"/>
                </a:lnTo>
                <a:lnTo>
                  <a:pt x="127888" y="106438"/>
                </a:lnTo>
                <a:lnTo>
                  <a:pt x="127530" y="106298"/>
                </a:lnTo>
                <a:lnTo>
                  <a:pt x="37223" y="106298"/>
                </a:lnTo>
                <a:lnTo>
                  <a:pt x="62242" y="26593"/>
                </a:lnTo>
                <a:lnTo>
                  <a:pt x="62750" y="24790"/>
                </a:lnTo>
                <a:lnTo>
                  <a:pt x="63893" y="23291"/>
                </a:lnTo>
                <a:lnTo>
                  <a:pt x="67449" y="20916"/>
                </a:lnTo>
                <a:lnTo>
                  <a:pt x="68362" y="20662"/>
                </a:lnTo>
                <a:close/>
              </a:path>
              <a:path w="133984" h="165734">
                <a:moveTo>
                  <a:pt x="133315" y="124967"/>
                </a:moveTo>
                <a:lnTo>
                  <a:pt x="110578" y="124967"/>
                </a:lnTo>
                <a:lnTo>
                  <a:pt x="99783" y="161975"/>
                </a:lnTo>
                <a:lnTo>
                  <a:pt x="122389" y="163829"/>
                </a:lnTo>
                <a:lnTo>
                  <a:pt x="133028" y="126136"/>
                </a:lnTo>
                <a:lnTo>
                  <a:pt x="133248" y="125298"/>
                </a:lnTo>
                <a:lnTo>
                  <a:pt x="133315" y="124967"/>
                </a:lnTo>
                <a:close/>
              </a:path>
              <a:path w="133984" h="165734">
                <a:moveTo>
                  <a:pt x="119136" y="19951"/>
                </a:moveTo>
                <a:lnTo>
                  <a:pt x="95745" y="19951"/>
                </a:lnTo>
                <a:lnTo>
                  <a:pt x="96875" y="105511"/>
                </a:lnTo>
                <a:lnTo>
                  <a:pt x="37223" y="106298"/>
                </a:lnTo>
                <a:lnTo>
                  <a:pt x="127530" y="106298"/>
                </a:lnTo>
                <a:lnTo>
                  <a:pt x="124692" y="105194"/>
                </a:lnTo>
                <a:lnTo>
                  <a:pt x="120268" y="105194"/>
                </a:lnTo>
                <a:lnTo>
                  <a:pt x="119136" y="19951"/>
                </a:lnTo>
                <a:close/>
              </a:path>
              <a:path w="133984" h="165734">
                <a:moveTo>
                  <a:pt x="124561" y="105143"/>
                </a:moveTo>
                <a:lnTo>
                  <a:pt x="120268" y="105194"/>
                </a:lnTo>
                <a:lnTo>
                  <a:pt x="124692" y="105194"/>
                </a:lnTo>
                <a:lnTo>
                  <a:pt x="124561" y="105143"/>
                </a:lnTo>
                <a:close/>
              </a:path>
              <a:path w="133984" h="165734">
                <a:moveTo>
                  <a:pt x="118871" y="0"/>
                </a:moveTo>
                <a:lnTo>
                  <a:pt x="26415" y="1231"/>
                </a:lnTo>
                <a:lnTo>
                  <a:pt x="26682" y="20866"/>
                </a:lnTo>
                <a:lnTo>
                  <a:pt x="42265" y="20662"/>
                </a:lnTo>
                <a:lnTo>
                  <a:pt x="68362" y="20662"/>
                </a:lnTo>
                <a:lnTo>
                  <a:pt x="69684" y="20294"/>
                </a:lnTo>
                <a:lnTo>
                  <a:pt x="95745" y="19951"/>
                </a:lnTo>
                <a:lnTo>
                  <a:pt x="119136" y="19951"/>
                </a:lnTo>
                <a:lnTo>
                  <a:pt x="11887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7331671" y="6830414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65" y="0"/>
                </a:moveTo>
                <a:lnTo>
                  <a:pt x="19926" y="17564"/>
                </a:lnTo>
                <a:lnTo>
                  <a:pt x="266" y="65201"/>
                </a:lnTo>
                <a:lnTo>
                  <a:pt x="0" y="65468"/>
                </a:lnTo>
                <a:lnTo>
                  <a:pt x="11781" y="104214"/>
                </a:lnTo>
                <a:lnTo>
                  <a:pt x="42784" y="127193"/>
                </a:lnTo>
                <a:lnTo>
                  <a:pt x="68618" y="131559"/>
                </a:lnTo>
                <a:lnTo>
                  <a:pt x="68872" y="131013"/>
                </a:lnTo>
                <a:lnTo>
                  <a:pt x="82092" y="129695"/>
                </a:lnTo>
                <a:lnTo>
                  <a:pt x="94343" y="126104"/>
                </a:lnTo>
                <a:lnTo>
                  <a:pt x="105624" y="120236"/>
                </a:lnTo>
                <a:lnTo>
                  <a:pt x="115938" y="112090"/>
                </a:lnTo>
                <a:lnTo>
                  <a:pt x="116548" y="111378"/>
                </a:lnTo>
                <a:lnTo>
                  <a:pt x="68084" y="111378"/>
                </a:lnTo>
                <a:lnTo>
                  <a:pt x="59900" y="110707"/>
                </a:lnTo>
                <a:lnTo>
                  <a:pt x="29395" y="85024"/>
                </a:lnTo>
                <a:lnTo>
                  <a:pt x="26098" y="67005"/>
                </a:lnTo>
                <a:lnTo>
                  <a:pt x="26684" y="57378"/>
                </a:lnTo>
                <a:lnTo>
                  <a:pt x="50088" y="24307"/>
                </a:lnTo>
                <a:lnTo>
                  <a:pt x="66878" y="20713"/>
                </a:lnTo>
                <a:lnTo>
                  <a:pt x="117977" y="20713"/>
                </a:lnTo>
                <a:lnTo>
                  <a:pt x="113728" y="16459"/>
                </a:lnTo>
                <a:lnTo>
                  <a:pt x="103005" y="9229"/>
                </a:lnTo>
                <a:lnTo>
                  <a:pt x="91620" y="4076"/>
                </a:lnTo>
                <a:lnTo>
                  <a:pt x="79574" y="1000"/>
                </a:lnTo>
                <a:lnTo>
                  <a:pt x="66865" y="0"/>
                </a:lnTo>
                <a:close/>
              </a:path>
              <a:path w="135254" h="132079">
                <a:moveTo>
                  <a:pt x="117977" y="20713"/>
                </a:moveTo>
                <a:lnTo>
                  <a:pt x="66878" y="20713"/>
                </a:lnTo>
                <a:lnTo>
                  <a:pt x="75612" y="21409"/>
                </a:lnTo>
                <a:lnTo>
                  <a:pt x="83546" y="23726"/>
                </a:lnTo>
                <a:lnTo>
                  <a:pt x="108279" y="56394"/>
                </a:lnTo>
                <a:lnTo>
                  <a:pt x="109056" y="67005"/>
                </a:lnTo>
                <a:lnTo>
                  <a:pt x="108485" y="75403"/>
                </a:lnTo>
                <a:lnTo>
                  <a:pt x="83826" y="108043"/>
                </a:lnTo>
                <a:lnTo>
                  <a:pt x="68084" y="111378"/>
                </a:lnTo>
                <a:lnTo>
                  <a:pt x="116548" y="111378"/>
                </a:lnTo>
                <a:lnTo>
                  <a:pt x="135065" y="65201"/>
                </a:lnTo>
                <a:lnTo>
                  <a:pt x="135178" y="63398"/>
                </a:lnTo>
                <a:lnTo>
                  <a:pt x="133586" y="49070"/>
                </a:lnTo>
                <a:lnTo>
                  <a:pt x="129478" y="36471"/>
                </a:lnTo>
                <a:lnTo>
                  <a:pt x="122857" y="25600"/>
                </a:lnTo>
                <a:lnTo>
                  <a:pt x="117977" y="20713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7475791" y="6791806"/>
            <a:ext cx="131445" cy="167640"/>
          </a:xfrm>
          <a:custGeom>
            <a:avLst/>
            <a:gdLst/>
            <a:ahLst/>
            <a:cxnLst/>
            <a:rect l="l" t="t" r="r" b="b"/>
            <a:pathLst>
              <a:path w="131445" h="167640">
                <a:moveTo>
                  <a:pt x="74066" y="0"/>
                </a:moveTo>
                <a:lnTo>
                  <a:pt x="60985" y="177"/>
                </a:lnTo>
                <a:lnTo>
                  <a:pt x="59372" y="381"/>
                </a:lnTo>
                <a:lnTo>
                  <a:pt x="57848" y="533"/>
                </a:lnTo>
                <a:lnTo>
                  <a:pt x="20739" y="15646"/>
                </a:lnTo>
                <a:lnTo>
                  <a:pt x="3613" y="51844"/>
                </a:lnTo>
                <a:lnTo>
                  <a:pt x="0" y="103238"/>
                </a:lnTo>
                <a:lnTo>
                  <a:pt x="1472" y="116625"/>
                </a:lnTo>
                <a:lnTo>
                  <a:pt x="27528" y="157543"/>
                </a:lnTo>
                <a:lnTo>
                  <a:pt x="66166" y="167474"/>
                </a:lnTo>
                <a:lnTo>
                  <a:pt x="80861" y="166110"/>
                </a:lnTo>
                <a:lnTo>
                  <a:pt x="93779" y="162433"/>
                </a:lnTo>
                <a:lnTo>
                  <a:pt x="104921" y="156441"/>
                </a:lnTo>
                <a:lnTo>
                  <a:pt x="114287" y="148132"/>
                </a:lnTo>
                <a:lnTo>
                  <a:pt x="115501" y="146481"/>
                </a:lnTo>
                <a:lnTo>
                  <a:pt x="66154" y="146481"/>
                </a:lnTo>
                <a:lnTo>
                  <a:pt x="57603" y="145808"/>
                </a:lnTo>
                <a:lnTo>
                  <a:pt x="29211" y="119938"/>
                </a:lnTo>
                <a:lnTo>
                  <a:pt x="26395" y="100418"/>
                </a:lnTo>
                <a:lnTo>
                  <a:pt x="26941" y="92935"/>
                </a:lnTo>
                <a:lnTo>
                  <a:pt x="57463" y="61203"/>
                </a:lnTo>
                <a:lnTo>
                  <a:pt x="65011" y="60388"/>
                </a:lnTo>
                <a:lnTo>
                  <a:pt x="116876" y="60388"/>
                </a:lnTo>
                <a:lnTo>
                  <a:pt x="115886" y="59296"/>
                </a:lnTo>
                <a:lnTo>
                  <a:pt x="26288" y="59296"/>
                </a:lnTo>
                <a:lnTo>
                  <a:pt x="26314" y="58267"/>
                </a:lnTo>
                <a:lnTo>
                  <a:pt x="35369" y="34150"/>
                </a:lnTo>
                <a:lnTo>
                  <a:pt x="37312" y="31978"/>
                </a:lnTo>
                <a:lnTo>
                  <a:pt x="39700" y="29921"/>
                </a:lnTo>
                <a:lnTo>
                  <a:pt x="45389" y="26085"/>
                </a:lnTo>
                <a:lnTo>
                  <a:pt x="48323" y="24561"/>
                </a:lnTo>
                <a:lnTo>
                  <a:pt x="51346" y="23444"/>
                </a:lnTo>
                <a:lnTo>
                  <a:pt x="53492" y="22517"/>
                </a:lnTo>
                <a:lnTo>
                  <a:pt x="98615" y="20129"/>
                </a:lnTo>
                <a:lnTo>
                  <a:pt x="105625" y="1993"/>
                </a:lnTo>
                <a:lnTo>
                  <a:pt x="103746" y="1892"/>
                </a:lnTo>
                <a:lnTo>
                  <a:pt x="99440" y="1409"/>
                </a:lnTo>
                <a:lnTo>
                  <a:pt x="93522" y="812"/>
                </a:lnTo>
                <a:lnTo>
                  <a:pt x="90296" y="685"/>
                </a:lnTo>
                <a:lnTo>
                  <a:pt x="78358" y="88"/>
                </a:lnTo>
                <a:lnTo>
                  <a:pt x="74066" y="0"/>
                </a:lnTo>
                <a:close/>
              </a:path>
              <a:path w="131445" h="167640">
                <a:moveTo>
                  <a:pt x="116876" y="60388"/>
                </a:moveTo>
                <a:lnTo>
                  <a:pt x="65544" y="60388"/>
                </a:lnTo>
                <a:lnTo>
                  <a:pt x="73233" y="60943"/>
                </a:lnTo>
                <a:lnTo>
                  <a:pt x="80433" y="62815"/>
                </a:lnTo>
                <a:lnTo>
                  <a:pt x="105569" y="100418"/>
                </a:lnTo>
                <a:lnTo>
                  <a:pt x="105544" y="101536"/>
                </a:lnTo>
                <a:lnTo>
                  <a:pt x="89239" y="138991"/>
                </a:lnTo>
                <a:lnTo>
                  <a:pt x="66154" y="146481"/>
                </a:lnTo>
                <a:lnTo>
                  <a:pt x="115501" y="146481"/>
                </a:lnTo>
                <a:lnTo>
                  <a:pt x="121697" y="138055"/>
                </a:lnTo>
                <a:lnTo>
                  <a:pt x="126974" y="126742"/>
                </a:lnTo>
                <a:lnTo>
                  <a:pt x="130117" y="114196"/>
                </a:lnTo>
                <a:lnTo>
                  <a:pt x="131127" y="100418"/>
                </a:lnTo>
                <a:lnTo>
                  <a:pt x="129822" y="86822"/>
                </a:lnTo>
                <a:lnTo>
                  <a:pt x="126287" y="74817"/>
                </a:lnTo>
                <a:lnTo>
                  <a:pt x="120520" y="64405"/>
                </a:lnTo>
                <a:lnTo>
                  <a:pt x="116876" y="60388"/>
                </a:lnTo>
                <a:close/>
              </a:path>
              <a:path w="131445" h="167640">
                <a:moveTo>
                  <a:pt x="68503" y="39903"/>
                </a:moveTo>
                <a:lnTo>
                  <a:pt x="64287" y="40005"/>
                </a:lnTo>
                <a:lnTo>
                  <a:pt x="61429" y="40220"/>
                </a:lnTo>
                <a:lnTo>
                  <a:pt x="59994" y="40462"/>
                </a:lnTo>
                <a:lnTo>
                  <a:pt x="58572" y="40843"/>
                </a:lnTo>
                <a:lnTo>
                  <a:pt x="52844" y="41821"/>
                </a:lnTo>
                <a:lnTo>
                  <a:pt x="47193" y="43726"/>
                </a:lnTo>
                <a:lnTo>
                  <a:pt x="35966" y="49441"/>
                </a:lnTo>
                <a:lnTo>
                  <a:pt x="30832" y="53733"/>
                </a:lnTo>
                <a:lnTo>
                  <a:pt x="26288" y="59296"/>
                </a:lnTo>
                <a:lnTo>
                  <a:pt x="115886" y="59296"/>
                </a:lnTo>
                <a:lnTo>
                  <a:pt x="112521" y="55587"/>
                </a:lnTo>
                <a:lnTo>
                  <a:pt x="102934" y="48599"/>
                </a:lnTo>
                <a:lnTo>
                  <a:pt x="92403" y="43654"/>
                </a:lnTo>
                <a:lnTo>
                  <a:pt x="80926" y="40755"/>
                </a:lnTo>
                <a:lnTo>
                  <a:pt x="68503" y="39903"/>
                </a:lnTo>
                <a:close/>
              </a:path>
              <a:path w="131445" h="167640">
                <a:moveTo>
                  <a:pt x="98615" y="20129"/>
                </a:moveTo>
                <a:lnTo>
                  <a:pt x="84277" y="20129"/>
                </a:lnTo>
                <a:lnTo>
                  <a:pt x="85712" y="20294"/>
                </a:lnTo>
                <a:lnTo>
                  <a:pt x="89382" y="20383"/>
                </a:lnTo>
                <a:lnTo>
                  <a:pt x="98094" y="21475"/>
                </a:lnTo>
                <a:lnTo>
                  <a:pt x="98615" y="2012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7619936" y="6829176"/>
            <a:ext cx="117475" cy="126364"/>
          </a:xfrm>
          <a:custGeom>
            <a:avLst/>
            <a:gdLst/>
            <a:ahLst/>
            <a:cxnLst/>
            <a:rect l="l" t="t" r="r" b="b"/>
            <a:pathLst>
              <a:path w="117475" h="126365">
                <a:moveTo>
                  <a:pt x="23380" y="1219"/>
                </a:moveTo>
                <a:lnTo>
                  <a:pt x="0" y="1524"/>
                </a:lnTo>
                <a:lnTo>
                  <a:pt x="1651" y="126365"/>
                </a:lnTo>
                <a:lnTo>
                  <a:pt x="25031" y="126047"/>
                </a:lnTo>
                <a:lnTo>
                  <a:pt x="24701" y="101028"/>
                </a:lnTo>
                <a:lnTo>
                  <a:pt x="51035" y="72783"/>
                </a:lnTo>
                <a:lnTo>
                  <a:pt x="24320" y="72783"/>
                </a:lnTo>
                <a:lnTo>
                  <a:pt x="23380" y="1219"/>
                </a:lnTo>
                <a:close/>
              </a:path>
              <a:path w="117475" h="126365">
                <a:moveTo>
                  <a:pt x="115668" y="28549"/>
                </a:moveTo>
                <a:lnTo>
                  <a:pt x="92278" y="28549"/>
                </a:lnTo>
                <a:lnTo>
                  <a:pt x="93560" y="125133"/>
                </a:lnTo>
                <a:lnTo>
                  <a:pt x="116941" y="124828"/>
                </a:lnTo>
                <a:lnTo>
                  <a:pt x="115668" y="28549"/>
                </a:lnTo>
                <a:close/>
              </a:path>
              <a:path w="117475" h="126365">
                <a:moveTo>
                  <a:pt x="115290" y="0"/>
                </a:moveTo>
                <a:lnTo>
                  <a:pt x="91909" y="304"/>
                </a:lnTo>
                <a:lnTo>
                  <a:pt x="24320" y="72783"/>
                </a:lnTo>
                <a:lnTo>
                  <a:pt x="51035" y="72783"/>
                </a:lnTo>
                <a:lnTo>
                  <a:pt x="92278" y="28549"/>
                </a:lnTo>
                <a:lnTo>
                  <a:pt x="115668" y="28549"/>
                </a:lnTo>
                <a:lnTo>
                  <a:pt x="1152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7743711" y="6827546"/>
            <a:ext cx="114300" cy="126364"/>
          </a:xfrm>
          <a:custGeom>
            <a:avLst/>
            <a:gdLst/>
            <a:ahLst/>
            <a:cxnLst/>
            <a:rect l="l" t="t" r="r" b="b"/>
            <a:pathLst>
              <a:path w="114300" h="126365">
                <a:moveTo>
                  <a:pt x="68800" y="20548"/>
                </a:moveTo>
                <a:lnTo>
                  <a:pt x="45415" y="20548"/>
                </a:lnTo>
                <a:lnTo>
                  <a:pt x="46799" y="125742"/>
                </a:lnTo>
                <a:lnTo>
                  <a:pt x="70192" y="125437"/>
                </a:lnTo>
                <a:lnTo>
                  <a:pt x="68800" y="20548"/>
                </a:lnTo>
                <a:close/>
              </a:path>
              <a:path w="114300" h="126365">
                <a:moveTo>
                  <a:pt x="113690" y="0"/>
                </a:moveTo>
                <a:lnTo>
                  <a:pt x="0" y="1511"/>
                </a:lnTo>
                <a:lnTo>
                  <a:pt x="266" y="21145"/>
                </a:lnTo>
                <a:lnTo>
                  <a:pt x="45415" y="20548"/>
                </a:lnTo>
                <a:lnTo>
                  <a:pt x="68800" y="20548"/>
                </a:lnTo>
                <a:lnTo>
                  <a:pt x="68795" y="20231"/>
                </a:lnTo>
                <a:lnTo>
                  <a:pt x="113944" y="19634"/>
                </a:lnTo>
                <a:lnTo>
                  <a:pt x="1136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7864271" y="6827149"/>
            <a:ext cx="116839" cy="125730"/>
          </a:xfrm>
          <a:custGeom>
            <a:avLst/>
            <a:gdLst/>
            <a:ahLst/>
            <a:cxnLst/>
            <a:rect l="l" t="t" r="r" b="b"/>
            <a:pathLst>
              <a:path w="116840" h="125729">
                <a:moveTo>
                  <a:pt x="23647" y="0"/>
                </a:moveTo>
                <a:lnTo>
                  <a:pt x="0" y="304"/>
                </a:lnTo>
                <a:lnTo>
                  <a:pt x="1651" y="125145"/>
                </a:lnTo>
                <a:lnTo>
                  <a:pt x="66954" y="124269"/>
                </a:lnTo>
                <a:lnTo>
                  <a:pt x="104127" y="110451"/>
                </a:lnTo>
                <a:lnTo>
                  <a:pt x="108302" y="105181"/>
                </a:lnTo>
                <a:lnTo>
                  <a:pt x="25044" y="105181"/>
                </a:lnTo>
                <a:lnTo>
                  <a:pt x="24409" y="57569"/>
                </a:lnTo>
                <a:lnTo>
                  <a:pt x="74485" y="56908"/>
                </a:lnTo>
                <a:lnTo>
                  <a:pt x="108974" y="56908"/>
                </a:lnTo>
                <a:lnTo>
                  <a:pt x="103327" y="50063"/>
                </a:lnTo>
                <a:lnTo>
                  <a:pt x="96181" y="44272"/>
                </a:lnTo>
                <a:lnTo>
                  <a:pt x="87544" y="40181"/>
                </a:lnTo>
                <a:lnTo>
                  <a:pt x="77416" y="37792"/>
                </a:lnTo>
                <a:lnTo>
                  <a:pt x="75090" y="37655"/>
                </a:lnTo>
                <a:lnTo>
                  <a:pt x="24142" y="37655"/>
                </a:lnTo>
                <a:lnTo>
                  <a:pt x="23647" y="0"/>
                </a:lnTo>
                <a:close/>
              </a:path>
              <a:path w="116840" h="125729">
                <a:moveTo>
                  <a:pt x="108974" y="56908"/>
                </a:moveTo>
                <a:lnTo>
                  <a:pt x="74485" y="56908"/>
                </a:lnTo>
                <a:lnTo>
                  <a:pt x="80873" y="59232"/>
                </a:lnTo>
                <a:lnTo>
                  <a:pt x="89598" y="68808"/>
                </a:lnTo>
                <a:lnTo>
                  <a:pt x="91909" y="74066"/>
                </a:lnTo>
                <a:lnTo>
                  <a:pt x="92161" y="79476"/>
                </a:lnTo>
                <a:lnTo>
                  <a:pt x="92252" y="86537"/>
                </a:lnTo>
                <a:lnTo>
                  <a:pt x="90182" y="91986"/>
                </a:lnTo>
                <a:lnTo>
                  <a:pt x="81711" y="101968"/>
                </a:lnTo>
                <a:lnTo>
                  <a:pt x="75298" y="104520"/>
                </a:lnTo>
                <a:lnTo>
                  <a:pt x="25044" y="105181"/>
                </a:lnTo>
                <a:lnTo>
                  <a:pt x="108302" y="105181"/>
                </a:lnTo>
                <a:lnTo>
                  <a:pt x="109582" y="103565"/>
                </a:lnTo>
                <a:lnTo>
                  <a:pt x="113488" y="96375"/>
                </a:lnTo>
                <a:lnTo>
                  <a:pt x="115844" y="88883"/>
                </a:lnTo>
                <a:lnTo>
                  <a:pt x="116649" y="81089"/>
                </a:lnTo>
                <a:lnTo>
                  <a:pt x="116624" y="79476"/>
                </a:lnTo>
                <a:lnTo>
                  <a:pt x="115607" y="71587"/>
                </a:lnTo>
                <a:lnTo>
                  <a:pt x="113052" y="64055"/>
                </a:lnTo>
                <a:lnTo>
                  <a:pt x="108974" y="56908"/>
                </a:lnTo>
                <a:close/>
              </a:path>
              <a:path w="116840" h="125729">
                <a:moveTo>
                  <a:pt x="65798" y="37109"/>
                </a:moveTo>
                <a:lnTo>
                  <a:pt x="24142" y="37655"/>
                </a:lnTo>
                <a:lnTo>
                  <a:pt x="75090" y="37655"/>
                </a:lnTo>
                <a:lnTo>
                  <a:pt x="65798" y="3710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7985823" y="6819724"/>
            <a:ext cx="118745" cy="132080"/>
          </a:xfrm>
          <a:custGeom>
            <a:avLst/>
            <a:gdLst/>
            <a:ahLst/>
            <a:cxnLst/>
            <a:rect l="l" t="t" r="r" b="b"/>
            <a:pathLst>
              <a:path w="118745" h="132079">
                <a:moveTo>
                  <a:pt x="75183" y="0"/>
                </a:moveTo>
                <a:lnTo>
                  <a:pt x="32451" y="9957"/>
                </a:lnTo>
                <a:lnTo>
                  <a:pt x="5095" y="38277"/>
                </a:lnTo>
                <a:lnTo>
                  <a:pt x="0" y="66929"/>
                </a:lnTo>
                <a:lnTo>
                  <a:pt x="1568" y="82188"/>
                </a:lnTo>
                <a:lnTo>
                  <a:pt x="22555" y="115735"/>
                </a:lnTo>
                <a:lnTo>
                  <a:pt x="58709" y="130765"/>
                </a:lnTo>
                <a:lnTo>
                  <a:pt x="72085" y="131622"/>
                </a:lnTo>
                <a:lnTo>
                  <a:pt x="76923" y="131559"/>
                </a:lnTo>
                <a:lnTo>
                  <a:pt x="118414" y="118364"/>
                </a:lnTo>
                <a:lnTo>
                  <a:pt x="112876" y="108470"/>
                </a:lnTo>
                <a:lnTo>
                  <a:pt x="73659" y="108470"/>
                </a:lnTo>
                <a:lnTo>
                  <a:pt x="64218" y="107890"/>
                </a:lnTo>
                <a:lnTo>
                  <a:pt x="29964" y="84293"/>
                </a:lnTo>
                <a:lnTo>
                  <a:pt x="26339" y="66573"/>
                </a:lnTo>
                <a:lnTo>
                  <a:pt x="27061" y="57160"/>
                </a:lnTo>
                <a:lnTo>
                  <a:pt x="54467" y="26749"/>
                </a:lnTo>
                <a:lnTo>
                  <a:pt x="76301" y="23672"/>
                </a:lnTo>
                <a:lnTo>
                  <a:pt x="111152" y="23672"/>
                </a:lnTo>
                <a:lnTo>
                  <a:pt x="117005" y="12369"/>
                </a:lnTo>
                <a:lnTo>
                  <a:pt x="110680" y="8509"/>
                </a:lnTo>
                <a:lnTo>
                  <a:pt x="103974" y="5588"/>
                </a:lnTo>
                <a:lnTo>
                  <a:pt x="89763" y="1651"/>
                </a:lnTo>
                <a:lnTo>
                  <a:pt x="82537" y="444"/>
                </a:lnTo>
                <a:lnTo>
                  <a:pt x="75183" y="0"/>
                </a:lnTo>
                <a:close/>
              </a:path>
              <a:path w="118745" h="132079">
                <a:moveTo>
                  <a:pt x="107949" y="99669"/>
                </a:moveTo>
                <a:lnTo>
                  <a:pt x="73659" y="108470"/>
                </a:lnTo>
                <a:lnTo>
                  <a:pt x="112876" y="108470"/>
                </a:lnTo>
                <a:lnTo>
                  <a:pt x="107949" y="99669"/>
                </a:lnTo>
                <a:close/>
              </a:path>
              <a:path w="118745" h="132079">
                <a:moveTo>
                  <a:pt x="111152" y="23672"/>
                </a:moveTo>
                <a:lnTo>
                  <a:pt x="76301" y="23672"/>
                </a:lnTo>
                <a:lnTo>
                  <a:pt x="80238" y="23977"/>
                </a:lnTo>
                <a:lnTo>
                  <a:pt x="88506" y="25298"/>
                </a:lnTo>
                <a:lnTo>
                  <a:pt x="107048" y="31597"/>
                </a:lnTo>
                <a:lnTo>
                  <a:pt x="111152" y="2367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8107209" y="6822704"/>
            <a:ext cx="116839" cy="127635"/>
          </a:xfrm>
          <a:custGeom>
            <a:avLst/>
            <a:gdLst/>
            <a:ahLst/>
            <a:cxnLst/>
            <a:rect l="l" t="t" r="r" b="b"/>
            <a:pathLst>
              <a:path w="116840" h="127634">
                <a:moveTo>
                  <a:pt x="114731" y="0"/>
                </a:moveTo>
                <a:lnTo>
                  <a:pt x="55346" y="787"/>
                </a:lnTo>
                <a:lnTo>
                  <a:pt x="17462" y="22275"/>
                </a:lnTo>
                <a:lnTo>
                  <a:pt x="17106" y="36271"/>
                </a:lnTo>
                <a:lnTo>
                  <a:pt x="19227" y="41363"/>
                </a:lnTo>
                <a:lnTo>
                  <a:pt x="27597" y="50939"/>
                </a:lnTo>
                <a:lnTo>
                  <a:pt x="33832" y="54533"/>
                </a:lnTo>
                <a:lnTo>
                  <a:pt x="42113" y="56934"/>
                </a:lnTo>
                <a:lnTo>
                  <a:pt x="41744" y="56984"/>
                </a:lnTo>
                <a:lnTo>
                  <a:pt x="41402" y="57175"/>
                </a:lnTo>
                <a:lnTo>
                  <a:pt x="41046" y="57480"/>
                </a:lnTo>
                <a:lnTo>
                  <a:pt x="39801" y="58039"/>
                </a:lnTo>
                <a:lnTo>
                  <a:pt x="0" y="125031"/>
                </a:lnTo>
                <a:lnTo>
                  <a:pt x="26111" y="127381"/>
                </a:lnTo>
                <a:lnTo>
                  <a:pt x="56032" y="73698"/>
                </a:lnTo>
                <a:lnTo>
                  <a:pt x="58483" y="68821"/>
                </a:lnTo>
                <a:lnTo>
                  <a:pt x="61201" y="65024"/>
                </a:lnTo>
                <a:lnTo>
                  <a:pt x="67233" y="59563"/>
                </a:lnTo>
                <a:lnTo>
                  <a:pt x="70523" y="58178"/>
                </a:lnTo>
                <a:lnTo>
                  <a:pt x="92125" y="57886"/>
                </a:lnTo>
                <a:lnTo>
                  <a:pt x="115497" y="57886"/>
                </a:lnTo>
                <a:lnTo>
                  <a:pt x="115241" y="38544"/>
                </a:lnTo>
                <a:lnTo>
                  <a:pt x="49034" y="38544"/>
                </a:lnTo>
                <a:lnTo>
                  <a:pt x="45847" y="37731"/>
                </a:lnTo>
                <a:lnTo>
                  <a:pt x="41325" y="34391"/>
                </a:lnTo>
                <a:lnTo>
                  <a:pt x="40182" y="32473"/>
                </a:lnTo>
                <a:lnTo>
                  <a:pt x="40220" y="29159"/>
                </a:lnTo>
                <a:lnTo>
                  <a:pt x="40398" y="28968"/>
                </a:lnTo>
                <a:lnTo>
                  <a:pt x="40728" y="26809"/>
                </a:lnTo>
                <a:lnTo>
                  <a:pt x="42176" y="24866"/>
                </a:lnTo>
                <a:lnTo>
                  <a:pt x="47332" y="21386"/>
                </a:lnTo>
                <a:lnTo>
                  <a:pt x="50850" y="20485"/>
                </a:lnTo>
                <a:lnTo>
                  <a:pt x="91617" y="19951"/>
                </a:lnTo>
                <a:lnTo>
                  <a:pt x="114995" y="19951"/>
                </a:lnTo>
                <a:lnTo>
                  <a:pt x="114731" y="0"/>
                </a:lnTo>
                <a:close/>
              </a:path>
              <a:path w="116840" h="127634">
                <a:moveTo>
                  <a:pt x="115497" y="57886"/>
                </a:moveTo>
                <a:lnTo>
                  <a:pt x="92125" y="57886"/>
                </a:lnTo>
                <a:lnTo>
                  <a:pt x="93014" y="125145"/>
                </a:lnTo>
                <a:lnTo>
                  <a:pt x="116382" y="124828"/>
                </a:lnTo>
                <a:lnTo>
                  <a:pt x="115497" y="57886"/>
                </a:lnTo>
                <a:close/>
              </a:path>
              <a:path w="116840" h="127634">
                <a:moveTo>
                  <a:pt x="114995" y="19951"/>
                </a:moveTo>
                <a:lnTo>
                  <a:pt x="91617" y="19951"/>
                </a:lnTo>
                <a:lnTo>
                  <a:pt x="91859" y="37973"/>
                </a:lnTo>
                <a:lnTo>
                  <a:pt x="49034" y="38544"/>
                </a:lnTo>
                <a:lnTo>
                  <a:pt x="115241" y="38544"/>
                </a:lnTo>
                <a:lnTo>
                  <a:pt x="114995" y="1995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8347176" y="6819145"/>
            <a:ext cx="142875" cy="188595"/>
          </a:xfrm>
          <a:custGeom>
            <a:avLst/>
            <a:gdLst/>
            <a:ahLst/>
            <a:cxnLst/>
            <a:rect l="l" t="t" r="r" b="b"/>
            <a:pathLst>
              <a:path w="142875" h="188595">
                <a:moveTo>
                  <a:pt x="11836" y="165074"/>
                </a:moveTo>
                <a:lnTo>
                  <a:pt x="27558" y="187998"/>
                </a:lnTo>
                <a:lnTo>
                  <a:pt x="30962" y="187959"/>
                </a:lnTo>
                <a:lnTo>
                  <a:pt x="68694" y="168973"/>
                </a:lnTo>
                <a:lnTo>
                  <a:pt x="69708" y="166712"/>
                </a:lnTo>
                <a:lnTo>
                  <a:pt x="22783" y="166712"/>
                </a:lnTo>
                <a:lnTo>
                  <a:pt x="19202" y="166408"/>
                </a:lnTo>
                <a:lnTo>
                  <a:pt x="17411" y="166077"/>
                </a:lnTo>
                <a:lnTo>
                  <a:pt x="15608" y="165557"/>
                </a:lnTo>
                <a:lnTo>
                  <a:pt x="14223" y="165480"/>
                </a:lnTo>
                <a:lnTo>
                  <a:pt x="12953" y="165138"/>
                </a:lnTo>
                <a:lnTo>
                  <a:pt x="11836" y="165074"/>
                </a:lnTo>
                <a:close/>
              </a:path>
              <a:path w="142875" h="188595">
                <a:moveTo>
                  <a:pt x="26339" y="1549"/>
                </a:moveTo>
                <a:lnTo>
                  <a:pt x="0" y="1892"/>
                </a:lnTo>
                <a:lnTo>
                  <a:pt x="62649" y="125374"/>
                </a:lnTo>
                <a:lnTo>
                  <a:pt x="49580" y="152730"/>
                </a:lnTo>
                <a:lnTo>
                  <a:pt x="47307" y="157505"/>
                </a:lnTo>
                <a:lnTo>
                  <a:pt x="44081" y="161137"/>
                </a:lnTo>
                <a:lnTo>
                  <a:pt x="35725" y="165557"/>
                </a:lnTo>
                <a:lnTo>
                  <a:pt x="31127" y="166700"/>
                </a:lnTo>
                <a:lnTo>
                  <a:pt x="22783" y="166712"/>
                </a:lnTo>
                <a:lnTo>
                  <a:pt x="69713" y="166700"/>
                </a:lnTo>
                <a:lnTo>
                  <a:pt x="72008" y="161582"/>
                </a:lnTo>
                <a:lnTo>
                  <a:pt x="100282" y="96964"/>
                </a:lnTo>
                <a:lnTo>
                  <a:pt x="74904" y="96964"/>
                </a:lnTo>
                <a:lnTo>
                  <a:pt x="26339" y="1549"/>
                </a:lnTo>
                <a:close/>
              </a:path>
              <a:path w="142875" h="188595">
                <a:moveTo>
                  <a:pt x="49580" y="152463"/>
                </a:moveTo>
                <a:lnTo>
                  <a:pt x="49460" y="152730"/>
                </a:lnTo>
                <a:lnTo>
                  <a:pt x="49580" y="152463"/>
                </a:lnTo>
                <a:close/>
              </a:path>
              <a:path w="142875" h="188595">
                <a:moveTo>
                  <a:pt x="142709" y="0"/>
                </a:moveTo>
                <a:lnTo>
                  <a:pt x="116636" y="342"/>
                </a:lnTo>
                <a:lnTo>
                  <a:pt x="74904" y="96964"/>
                </a:lnTo>
                <a:lnTo>
                  <a:pt x="100282" y="96964"/>
                </a:lnTo>
                <a:lnTo>
                  <a:pt x="14270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8485899" y="6813081"/>
            <a:ext cx="118745" cy="132080"/>
          </a:xfrm>
          <a:custGeom>
            <a:avLst/>
            <a:gdLst/>
            <a:ahLst/>
            <a:cxnLst/>
            <a:rect l="l" t="t" r="r" b="b"/>
            <a:pathLst>
              <a:path w="118745" h="132079">
                <a:moveTo>
                  <a:pt x="75183" y="0"/>
                </a:moveTo>
                <a:lnTo>
                  <a:pt x="32451" y="9957"/>
                </a:lnTo>
                <a:lnTo>
                  <a:pt x="5100" y="38268"/>
                </a:lnTo>
                <a:lnTo>
                  <a:pt x="0" y="66929"/>
                </a:lnTo>
                <a:lnTo>
                  <a:pt x="1574" y="82188"/>
                </a:lnTo>
                <a:lnTo>
                  <a:pt x="22555" y="115735"/>
                </a:lnTo>
                <a:lnTo>
                  <a:pt x="58709" y="130765"/>
                </a:lnTo>
                <a:lnTo>
                  <a:pt x="72085" y="131622"/>
                </a:lnTo>
                <a:lnTo>
                  <a:pt x="76923" y="131559"/>
                </a:lnTo>
                <a:lnTo>
                  <a:pt x="118414" y="118364"/>
                </a:lnTo>
                <a:lnTo>
                  <a:pt x="112876" y="108470"/>
                </a:lnTo>
                <a:lnTo>
                  <a:pt x="73659" y="108470"/>
                </a:lnTo>
                <a:lnTo>
                  <a:pt x="64223" y="107890"/>
                </a:lnTo>
                <a:lnTo>
                  <a:pt x="29968" y="84293"/>
                </a:lnTo>
                <a:lnTo>
                  <a:pt x="26339" y="66573"/>
                </a:lnTo>
                <a:lnTo>
                  <a:pt x="27061" y="57160"/>
                </a:lnTo>
                <a:lnTo>
                  <a:pt x="54471" y="26749"/>
                </a:lnTo>
                <a:lnTo>
                  <a:pt x="76301" y="23672"/>
                </a:lnTo>
                <a:lnTo>
                  <a:pt x="111152" y="23672"/>
                </a:lnTo>
                <a:lnTo>
                  <a:pt x="117005" y="12369"/>
                </a:lnTo>
                <a:lnTo>
                  <a:pt x="110680" y="8509"/>
                </a:lnTo>
                <a:lnTo>
                  <a:pt x="103974" y="5588"/>
                </a:lnTo>
                <a:lnTo>
                  <a:pt x="89763" y="1651"/>
                </a:lnTo>
                <a:lnTo>
                  <a:pt x="82537" y="444"/>
                </a:lnTo>
                <a:lnTo>
                  <a:pt x="75183" y="0"/>
                </a:lnTo>
                <a:close/>
              </a:path>
              <a:path w="118745" h="132079">
                <a:moveTo>
                  <a:pt x="107949" y="99669"/>
                </a:moveTo>
                <a:lnTo>
                  <a:pt x="73659" y="108470"/>
                </a:lnTo>
                <a:lnTo>
                  <a:pt x="112876" y="108470"/>
                </a:lnTo>
                <a:lnTo>
                  <a:pt x="107949" y="99669"/>
                </a:lnTo>
                <a:close/>
              </a:path>
              <a:path w="118745" h="132079">
                <a:moveTo>
                  <a:pt x="111152" y="23672"/>
                </a:moveTo>
                <a:lnTo>
                  <a:pt x="76301" y="23672"/>
                </a:lnTo>
                <a:lnTo>
                  <a:pt x="80251" y="23977"/>
                </a:lnTo>
                <a:lnTo>
                  <a:pt x="88506" y="25298"/>
                </a:lnTo>
                <a:lnTo>
                  <a:pt x="107048" y="31597"/>
                </a:lnTo>
                <a:lnTo>
                  <a:pt x="111152" y="2367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8612454" y="6816003"/>
            <a:ext cx="115570" cy="126364"/>
          </a:xfrm>
          <a:custGeom>
            <a:avLst/>
            <a:gdLst/>
            <a:ahLst/>
            <a:cxnLst/>
            <a:rect l="l" t="t" r="r" b="b"/>
            <a:pathLst>
              <a:path w="115570" h="126365">
                <a:moveTo>
                  <a:pt x="113677" y="0"/>
                </a:moveTo>
                <a:lnTo>
                  <a:pt x="0" y="1511"/>
                </a:lnTo>
                <a:lnTo>
                  <a:pt x="1651" y="126352"/>
                </a:lnTo>
                <a:lnTo>
                  <a:pt x="25031" y="126034"/>
                </a:lnTo>
                <a:lnTo>
                  <a:pt x="23634" y="20840"/>
                </a:lnTo>
                <a:lnTo>
                  <a:pt x="90551" y="19951"/>
                </a:lnTo>
                <a:lnTo>
                  <a:pt x="113941" y="19951"/>
                </a:lnTo>
                <a:lnTo>
                  <a:pt x="113677" y="0"/>
                </a:lnTo>
                <a:close/>
              </a:path>
              <a:path w="115570" h="126365">
                <a:moveTo>
                  <a:pt x="113941" y="19951"/>
                </a:moveTo>
                <a:lnTo>
                  <a:pt x="90551" y="19951"/>
                </a:lnTo>
                <a:lnTo>
                  <a:pt x="91948" y="125145"/>
                </a:lnTo>
                <a:lnTo>
                  <a:pt x="115328" y="124828"/>
                </a:lnTo>
                <a:lnTo>
                  <a:pt x="113941" y="1995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8739972" y="6811698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4" h="131445">
                <a:moveTo>
                  <a:pt x="67032" y="0"/>
                </a:moveTo>
                <a:lnTo>
                  <a:pt x="26009" y="11524"/>
                </a:lnTo>
                <a:lnTo>
                  <a:pt x="798" y="52152"/>
                </a:lnTo>
                <a:lnTo>
                  <a:pt x="0" y="65125"/>
                </a:lnTo>
                <a:lnTo>
                  <a:pt x="1125" y="76545"/>
                </a:lnTo>
                <a:lnTo>
                  <a:pt x="27617" y="119251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2" y="130463"/>
                </a:lnTo>
                <a:lnTo>
                  <a:pt x="120102" y="115135"/>
                </a:lnTo>
                <a:lnTo>
                  <a:pt x="124644" y="111099"/>
                </a:lnTo>
                <a:lnTo>
                  <a:pt x="69305" y="111099"/>
                </a:lnTo>
                <a:lnTo>
                  <a:pt x="60087" y="109977"/>
                </a:lnTo>
                <a:lnTo>
                  <a:pt x="28867" y="81576"/>
                </a:lnTo>
                <a:lnTo>
                  <a:pt x="25693" y="65125"/>
                </a:lnTo>
                <a:lnTo>
                  <a:pt x="25770" y="63614"/>
                </a:lnTo>
                <a:lnTo>
                  <a:pt x="25935" y="63245"/>
                </a:lnTo>
                <a:lnTo>
                  <a:pt x="25909" y="61366"/>
                </a:lnTo>
                <a:lnTo>
                  <a:pt x="131002" y="59969"/>
                </a:lnTo>
                <a:lnTo>
                  <a:pt x="129764" y="47755"/>
                </a:lnTo>
                <a:lnTo>
                  <a:pt x="127937" y="41389"/>
                </a:lnTo>
                <a:lnTo>
                  <a:pt x="30227" y="41389"/>
                </a:lnTo>
                <a:lnTo>
                  <a:pt x="32666" y="36702"/>
                </a:lnTo>
                <a:lnTo>
                  <a:pt x="36069" y="32753"/>
                </a:lnTo>
                <a:lnTo>
                  <a:pt x="44756" y="26352"/>
                </a:lnTo>
                <a:lnTo>
                  <a:pt x="49354" y="24002"/>
                </a:lnTo>
                <a:lnTo>
                  <a:pt x="54154" y="22504"/>
                </a:lnTo>
                <a:lnTo>
                  <a:pt x="56478" y="21577"/>
                </a:lnTo>
                <a:lnTo>
                  <a:pt x="58802" y="20929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98" y="19926"/>
                </a:lnTo>
                <a:lnTo>
                  <a:pt x="114873" y="19545"/>
                </a:lnTo>
                <a:lnTo>
                  <a:pt x="80752" y="1433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4" h="131445">
                <a:moveTo>
                  <a:pt x="116829" y="85991"/>
                </a:moveTo>
                <a:lnTo>
                  <a:pt x="115775" y="87261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099"/>
                </a:lnTo>
                <a:lnTo>
                  <a:pt x="124644" y="111099"/>
                </a:lnTo>
                <a:lnTo>
                  <a:pt x="127058" y="108955"/>
                </a:lnTo>
                <a:lnTo>
                  <a:pt x="133694" y="101638"/>
                </a:lnTo>
                <a:lnTo>
                  <a:pt x="116829" y="85991"/>
                </a:lnTo>
                <a:close/>
              </a:path>
              <a:path w="133984" h="131445">
                <a:moveTo>
                  <a:pt x="115198" y="19926"/>
                </a:moveTo>
                <a:lnTo>
                  <a:pt x="65686" y="19926"/>
                </a:lnTo>
                <a:lnTo>
                  <a:pt x="70931" y="19951"/>
                </a:lnTo>
                <a:lnTo>
                  <a:pt x="73611" y="20281"/>
                </a:lnTo>
                <a:lnTo>
                  <a:pt x="74919" y="20523"/>
                </a:lnTo>
                <a:lnTo>
                  <a:pt x="76176" y="20866"/>
                </a:lnTo>
                <a:lnTo>
                  <a:pt x="81751" y="22237"/>
                </a:lnTo>
                <a:lnTo>
                  <a:pt x="87022" y="24625"/>
                </a:lnTo>
                <a:lnTo>
                  <a:pt x="96979" y="31483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27" y="41389"/>
                </a:lnTo>
                <a:lnTo>
                  <a:pt x="127937" y="41389"/>
                </a:lnTo>
                <a:lnTo>
                  <a:pt x="126662" y="36947"/>
                </a:lnTo>
                <a:lnTo>
                  <a:pt x="121697" y="27543"/>
                </a:lnTo>
                <a:lnTo>
                  <a:pt x="115198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8870251" y="6812587"/>
            <a:ext cx="129539" cy="126364"/>
          </a:xfrm>
          <a:custGeom>
            <a:avLst/>
            <a:gdLst/>
            <a:ahLst/>
            <a:cxnLst/>
            <a:rect l="l" t="t" r="r" b="b"/>
            <a:pathLst>
              <a:path w="129540" h="126365">
                <a:moveTo>
                  <a:pt x="40005" y="965"/>
                </a:moveTo>
                <a:lnTo>
                  <a:pt x="12319" y="1333"/>
                </a:lnTo>
                <a:lnTo>
                  <a:pt x="49288" y="53314"/>
                </a:lnTo>
                <a:lnTo>
                  <a:pt x="0" y="126352"/>
                </a:lnTo>
                <a:lnTo>
                  <a:pt x="27673" y="125996"/>
                </a:lnTo>
                <a:lnTo>
                  <a:pt x="63804" y="73037"/>
                </a:lnTo>
                <a:lnTo>
                  <a:pt x="91742" y="73037"/>
                </a:lnTo>
                <a:lnTo>
                  <a:pt x="77241" y="52946"/>
                </a:lnTo>
                <a:lnTo>
                  <a:pt x="90518" y="33489"/>
                </a:lnTo>
                <a:lnTo>
                  <a:pt x="63284" y="33489"/>
                </a:lnTo>
                <a:lnTo>
                  <a:pt x="40005" y="965"/>
                </a:lnTo>
                <a:close/>
              </a:path>
              <a:path w="129540" h="126365">
                <a:moveTo>
                  <a:pt x="91742" y="73037"/>
                </a:moveTo>
                <a:lnTo>
                  <a:pt x="63804" y="73037"/>
                </a:lnTo>
                <a:lnTo>
                  <a:pt x="101307" y="125006"/>
                </a:lnTo>
                <a:lnTo>
                  <a:pt x="128993" y="124650"/>
                </a:lnTo>
                <a:lnTo>
                  <a:pt x="91742" y="73037"/>
                </a:lnTo>
                <a:close/>
              </a:path>
              <a:path w="129540" h="126365">
                <a:moveTo>
                  <a:pt x="113372" y="0"/>
                </a:moveTo>
                <a:lnTo>
                  <a:pt x="85420" y="368"/>
                </a:lnTo>
                <a:lnTo>
                  <a:pt x="63284" y="33489"/>
                </a:lnTo>
                <a:lnTo>
                  <a:pt x="90518" y="33489"/>
                </a:lnTo>
                <a:lnTo>
                  <a:pt x="11337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8996743" y="6808303"/>
            <a:ext cx="114935" cy="130810"/>
          </a:xfrm>
          <a:custGeom>
            <a:avLst/>
            <a:gdLst/>
            <a:ahLst/>
            <a:cxnLst/>
            <a:rect l="l" t="t" r="r" b="b"/>
            <a:pathLst>
              <a:path w="114934" h="130809">
                <a:moveTo>
                  <a:pt x="58293" y="46926"/>
                </a:moveTo>
                <a:lnTo>
                  <a:pt x="17970" y="57150"/>
                </a:lnTo>
                <a:lnTo>
                  <a:pt x="0" y="90487"/>
                </a:lnTo>
                <a:lnTo>
                  <a:pt x="1073" y="100572"/>
                </a:lnTo>
                <a:lnTo>
                  <a:pt x="31340" y="127903"/>
                </a:lnTo>
                <a:lnTo>
                  <a:pt x="48653" y="130733"/>
                </a:lnTo>
                <a:lnTo>
                  <a:pt x="61366" y="130568"/>
                </a:lnTo>
                <a:lnTo>
                  <a:pt x="68834" y="129667"/>
                </a:lnTo>
                <a:lnTo>
                  <a:pt x="82956" y="126250"/>
                </a:lnTo>
                <a:lnTo>
                  <a:pt x="88430" y="124193"/>
                </a:lnTo>
                <a:lnTo>
                  <a:pt x="92341" y="121818"/>
                </a:lnTo>
                <a:lnTo>
                  <a:pt x="114390" y="121818"/>
                </a:lnTo>
                <a:lnTo>
                  <a:pt x="114239" y="110540"/>
                </a:lnTo>
                <a:lnTo>
                  <a:pt x="49822" y="110540"/>
                </a:lnTo>
                <a:lnTo>
                  <a:pt x="41998" y="109029"/>
                </a:lnTo>
                <a:lnTo>
                  <a:pt x="28295" y="102755"/>
                </a:lnTo>
                <a:lnTo>
                  <a:pt x="24828" y="97510"/>
                </a:lnTo>
                <a:lnTo>
                  <a:pt x="24612" y="81724"/>
                </a:lnTo>
                <a:lnTo>
                  <a:pt x="27940" y="75895"/>
                </a:lnTo>
                <a:lnTo>
                  <a:pt x="41478" y="69443"/>
                </a:lnTo>
                <a:lnTo>
                  <a:pt x="48895" y="67589"/>
                </a:lnTo>
                <a:lnTo>
                  <a:pt x="56946" y="67119"/>
                </a:lnTo>
                <a:lnTo>
                  <a:pt x="64744" y="67017"/>
                </a:lnTo>
                <a:lnTo>
                  <a:pt x="113659" y="67017"/>
                </a:lnTo>
                <a:lnTo>
                  <a:pt x="113443" y="50812"/>
                </a:lnTo>
                <a:lnTo>
                  <a:pt x="90055" y="50812"/>
                </a:lnTo>
                <a:lnTo>
                  <a:pt x="86639" y="49961"/>
                </a:lnTo>
                <a:lnTo>
                  <a:pt x="82956" y="49199"/>
                </a:lnTo>
                <a:lnTo>
                  <a:pt x="75057" y="47866"/>
                </a:lnTo>
                <a:lnTo>
                  <a:pt x="71107" y="47383"/>
                </a:lnTo>
                <a:lnTo>
                  <a:pt x="67157" y="47066"/>
                </a:lnTo>
                <a:lnTo>
                  <a:pt x="64249" y="47066"/>
                </a:lnTo>
                <a:lnTo>
                  <a:pt x="58293" y="46926"/>
                </a:lnTo>
                <a:close/>
              </a:path>
              <a:path w="114934" h="130809">
                <a:moveTo>
                  <a:pt x="114390" y="121818"/>
                </a:moveTo>
                <a:lnTo>
                  <a:pt x="92341" y="121818"/>
                </a:lnTo>
                <a:lnTo>
                  <a:pt x="92417" y="127736"/>
                </a:lnTo>
                <a:lnTo>
                  <a:pt x="114465" y="127444"/>
                </a:lnTo>
                <a:lnTo>
                  <a:pt x="114390" y="121818"/>
                </a:lnTo>
                <a:close/>
              </a:path>
              <a:path w="114934" h="130809">
                <a:moveTo>
                  <a:pt x="113659" y="67017"/>
                </a:moveTo>
                <a:lnTo>
                  <a:pt x="64744" y="67017"/>
                </a:lnTo>
                <a:lnTo>
                  <a:pt x="69354" y="67233"/>
                </a:lnTo>
                <a:lnTo>
                  <a:pt x="78155" y="68186"/>
                </a:lnTo>
                <a:lnTo>
                  <a:pt x="81876" y="68770"/>
                </a:lnTo>
                <a:lnTo>
                  <a:pt x="84937" y="69443"/>
                </a:lnTo>
                <a:lnTo>
                  <a:pt x="86017" y="69786"/>
                </a:lnTo>
                <a:lnTo>
                  <a:pt x="89014" y="70599"/>
                </a:lnTo>
                <a:lnTo>
                  <a:pt x="90322" y="70980"/>
                </a:lnTo>
                <a:lnTo>
                  <a:pt x="90587" y="90487"/>
                </a:lnTo>
                <a:lnTo>
                  <a:pt x="90707" y="102755"/>
                </a:lnTo>
                <a:lnTo>
                  <a:pt x="87363" y="104571"/>
                </a:lnTo>
                <a:lnTo>
                  <a:pt x="83312" y="106159"/>
                </a:lnTo>
                <a:lnTo>
                  <a:pt x="73850" y="108788"/>
                </a:lnTo>
                <a:lnTo>
                  <a:pt x="68884" y="109664"/>
                </a:lnTo>
                <a:lnTo>
                  <a:pt x="63703" y="110083"/>
                </a:lnTo>
                <a:lnTo>
                  <a:pt x="62801" y="110286"/>
                </a:lnTo>
                <a:lnTo>
                  <a:pt x="59499" y="110413"/>
                </a:lnTo>
                <a:lnTo>
                  <a:pt x="49822" y="110540"/>
                </a:lnTo>
                <a:lnTo>
                  <a:pt x="114239" y="110540"/>
                </a:lnTo>
                <a:lnTo>
                  <a:pt x="113659" y="67017"/>
                </a:lnTo>
                <a:close/>
              </a:path>
              <a:path w="114934" h="130809">
                <a:moveTo>
                  <a:pt x="107318" y="19278"/>
                </a:moveTo>
                <a:lnTo>
                  <a:pt x="62763" y="19278"/>
                </a:lnTo>
                <a:lnTo>
                  <a:pt x="65633" y="19469"/>
                </a:lnTo>
                <a:lnTo>
                  <a:pt x="68503" y="19786"/>
                </a:lnTo>
                <a:lnTo>
                  <a:pt x="90055" y="50812"/>
                </a:lnTo>
                <a:lnTo>
                  <a:pt x="113443" y="50812"/>
                </a:lnTo>
                <a:lnTo>
                  <a:pt x="113220" y="34086"/>
                </a:lnTo>
                <a:lnTo>
                  <a:pt x="111277" y="26212"/>
                </a:lnTo>
                <a:lnTo>
                  <a:pt x="107318" y="19278"/>
                </a:lnTo>
                <a:close/>
              </a:path>
              <a:path w="114934" h="130809">
                <a:moveTo>
                  <a:pt x="65735" y="0"/>
                </a:moveTo>
                <a:lnTo>
                  <a:pt x="25031" y="5295"/>
                </a:lnTo>
                <a:lnTo>
                  <a:pt x="19596" y="7353"/>
                </a:lnTo>
                <a:lnTo>
                  <a:pt x="19888" y="29133"/>
                </a:lnTo>
                <a:lnTo>
                  <a:pt x="27190" y="25996"/>
                </a:lnTo>
                <a:lnTo>
                  <a:pt x="34061" y="23571"/>
                </a:lnTo>
                <a:lnTo>
                  <a:pt x="46913" y="20167"/>
                </a:lnTo>
                <a:lnTo>
                  <a:pt x="52908" y="19278"/>
                </a:lnTo>
                <a:lnTo>
                  <a:pt x="107318" y="19278"/>
                </a:lnTo>
                <a:lnTo>
                  <a:pt x="103759" y="13042"/>
                </a:lnTo>
                <a:lnTo>
                  <a:pt x="98272" y="8178"/>
                </a:lnTo>
                <a:lnTo>
                  <a:pt x="87096" y="3314"/>
                </a:lnTo>
                <a:lnTo>
                  <a:pt x="82384" y="2019"/>
                </a:lnTo>
                <a:lnTo>
                  <a:pt x="71424" y="381"/>
                </a:lnTo>
                <a:lnTo>
                  <a:pt x="65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9129204" y="6923760"/>
            <a:ext cx="26670" cy="0"/>
          </a:xfrm>
          <a:custGeom>
            <a:avLst/>
            <a:gdLst/>
            <a:ahLst/>
            <a:cxnLst/>
            <a:rect l="l" t="t" r="r" b="b"/>
            <a:pathLst>
              <a:path w="26670" h="0">
                <a:moveTo>
                  <a:pt x="0" y="0"/>
                </a:moveTo>
                <a:lnTo>
                  <a:pt x="26365" y="0"/>
                </a:lnTo>
              </a:path>
            </a:pathLst>
          </a:custGeom>
          <a:ln w="23482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421904" y="7138522"/>
            <a:ext cx="149860" cy="164465"/>
          </a:xfrm>
          <a:custGeom>
            <a:avLst/>
            <a:gdLst/>
            <a:ahLst/>
            <a:cxnLst/>
            <a:rect l="l" t="t" r="r" b="b"/>
            <a:pathLst>
              <a:path w="149859" h="164465">
                <a:moveTo>
                  <a:pt x="81699" y="0"/>
                </a:moveTo>
                <a:lnTo>
                  <a:pt x="0" y="1079"/>
                </a:lnTo>
                <a:lnTo>
                  <a:pt x="2158" y="163855"/>
                </a:lnTo>
                <a:lnTo>
                  <a:pt x="99174" y="162559"/>
                </a:lnTo>
                <a:lnTo>
                  <a:pt x="135902" y="146062"/>
                </a:lnTo>
                <a:lnTo>
                  <a:pt x="139672" y="140868"/>
                </a:lnTo>
                <a:lnTo>
                  <a:pt x="30606" y="140868"/>
                </a:lnTo>
                <a:lnTo>
                  <a:pt x="29844" y="83019"/>
                </a:lnTo>
                <a:lnTo>
                  <a:pt x="98196" y="82118"/>
                </a:lnTo>
                <a:lnTo>
                  <a:pt x="139733" y="82118"/>
                </a:lnTo>
                <a:lnTo>
                  <a:pt x="137452" y="79044"/>
                </a:lnTo>
                <a:lnTo>
                  <a:pt x="131873" y="73558"/>
                </a:lnTo>
                <a:lnTo>
                  <a:pt x="125385" y="69213"/>
                </a:lnTo>
                <a:lnTo>
                  <a:pt x="117990" y="66009"/>
                </a:lnTo>
                <a:lnTo>
                  <a:pt x="109689" y="63944"/>
                </a:lnTo>
                <a:lnTo>
                  <a:pt x="114333" y="60426"/>
                </a:lnTo>
                <a:lnTo>
                  <a:pt x="29540" y="60426"/>
                </a:lnTo>
                <a:lnTo>
                  <a:pt x="29057" y="23571"/>
                </a:lnTo>
                <a:lnTo>
                  <a:pt x="82892" y="22859"/>
                </a:lnTo>
                <a:lnTo>
                  <a:pt x="121104" y="22859"/>
                </a:lnTo>
                <a:lnTo>
                  <a:pt x="117576" y="16822"/>
                </a:lnTo>
                <a:lnTo>
                  <a:pt x="112623" y="11023"/>
                </a:lnTo>
                <a:lnTo>
                  <a:pt x="106446" y="6104"/>
                </a:lnTo>
                <a:lnTo>
                  <a:pt x="99233" y="2625"/>
                </a:lnTo>
                <a:lnTo>
                  <a:pt x="90983" y="590"/>
                </a:lnTo>
                <a:lnTo>
                  <a:pt x="81699" y="0"/>
                </a:lnTo>
                <a:close/>
              </a:path>
              <a:path w="149859" h="164465">
                <a:moveTo>
                  <a:pt x="139733" y="82118"/>
                </a:moveTo>
                <a:lnTo>
                  <a:pt x="98196" y="82118"/>
                </a:lnTo>
                <a:lnTo>
                  <a:pt x="106159" y="84835"/>
                </a:lnTo>
                <a:lnTo>
                  <a:pt x="117957" y="95986"/>
                </a:lnTo>
                <a:lnTo>
                  <a:pt x="120954" y="102361"/>
                </a:lnTo>
                <a:lnTo>
                  <a:pt x="120980" y="117792"/>
                </a:lnTo>
                <a:lnTo>
                  <a:pt x="118109" y="124459"/>
                </a:lnTo>
                <a:lnTo>
                  <a:pt x="106806" y="136804"/>
                </a:lnTo>
                <a:lnTo>
                  <a:pt x="99225" y="139953"/>
                </a:lnTo>
                <a:lnTo>
                  <a:pt x="30606" y="140868"/>
                </a:lnTo>
                <a:lnTo>
                  <a:pt x="139672" y="140868"/>
                </a:lnTo>
                <a:lnTo>
                  <a:pt x="141970" y="137701"/>
                </a:lnTo>
                <a:lnTo>
                  <a:pt x="146265" y="128809"/>
                </a:lnTo>
                <a:lnTo>
                  <a:pt x="148790" y="119384"/>
                </a:lnTo>
                <a:lnTo>
                  <a:pt x="149542" y="109423"/>
                </a:lnTo>
                <a:lnTo>
                  <a:pt x="149529" y="108711"/>
                </a:lnTo>
                <a:lnTo>
                  <a:pt x="149390" y="105575"/>
                </a:lnTo>
                <a:lnTo>
                  <a:pt x="149212" y="104851"/>
                </a:lnTo>
                <a:lnTo>
                  <a:pt x="147899" y="98102"/>
                </a:lnTo>
                <a:lnTo>
                  <a:pt x="145503" y="91552"/>
                </a:lnTo>
                <a:lnTo>
                  <a:pt x="142022" y="85200"/>
                </a:lnTo>
                <a:lnTo>
                  <a:pt x="139733" y="82118"/>
                </a:lnTo>
                <a:close/>
              </a:path>
              <a:path w="149859" h="164465">
                <a:moveTo>
                  <a:pt x="121104" y="22859"/>
                </a:moveTo>
                <a:lnTo>
                  <a:pt x="82892" y="22859"/>
                </a:lnTo>
                <a:lnTo>
                  <a:pt x="88341" y="24663"/>
                </a:lnTo>
                <a:lnTo>
                  <a:pt x="95427" y="32105"/>
                </a:lnTo>
                <a:lnTo>
                  <a:pt x="97116" y="36029"/>
                </a:lnTo>
                <a:lnTo>
                  <a:pt x="97180" y="46253"/>
                </a:lnTo>
                <a:lnTo>
                  <a:pt x="95351" y="50355"/>
                </a:lnTo>
                <a:lnTo>
                  <a:pt x="88277" y="57810"/>
                </a:lnTo>
                <a:lnTo>
                  <a:pt x="83019" y="59715"/>
                </a:lnTo>
                <a:lnTo>
                  <a:pt x="29540" y="60426"/>
                </a:lnTo>
                <a:lnTo>
                  <a:pt x="114333" y="60426"/>
                </a:lnTo>
                <a:lnTo>
                  <a:pt x="117754" y="56527"/>
                </a:lnTo>
                <a:lnTo>
                  <a:pt x="122288" y="47675"/>
                </a:lnTo>
                <a:lnTo>
                  <a:pt x="123659" y="43218"/>
                </a:lnTo>
                <a:lnTo>
                  <a:pt x="124142" y="38722"/>
                </a:lnTo>
                <a:lnTo>
                  <a:pt x="124104" y="36029"/>
                </a:lnTo>
                <a:lnTo>
                  <a:pt x="123316" y="29324"/>
                </a:lnTo>
                <a:lnTo>
                  <a:pt x="121140" y="2292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699463" y="7172512"/>
            <a:ext cx="120014" cy="126364"/>
          </a:xfrm>
          <a:custGeom>
            <a:avLst/>
            <a:gdLst/>
            <a:ahLst/>
            <a:cxnLst/>
            <a:rect l="l" t="t" r="r" b="b"/>
            <a:pathLst>
              <a:path w="120014" h="126365">
                <a:moveTo>
                  <a:pt x="81856" y="58331"/>
                </a:moveTo>
                <a:lnTo>
                  <a:pt x="45199" y="58331"/>
                </a:lnTo>
                <a:lnTo>
                  <a:pt x="49199" y="59575"/>
                </a:lnTo>
                <a:lnTo>
                  <a:pt x="56972" y="64681"/>
                </a:lnTo>
                <a:lnTo>
                  <a:pt x="60020" y="68008"/>
                </a:lnTo>
                <a:lnTo>
                  <a:pt x="62230" y="72097"/>
                </a:lnTo>
                <a:lnTo>
                  <a:pt x="94665" y="126288"/>
                </a:lnTo>
                <a:lnTo>
                  <a:pt x="119888" y="123266"/>
                </a:lnTo>
                <a:lnTo>
                  <a:pt x="88531" y="69049"/>
                </a:lnTo>
                <a:lnTo>
                  <a:pt x="88163" y="68338"/>
                </a:lnTo>
                <a:lnTo>
                  <a:pt x="86829" y="65976"/>
                </a:lnTo>
                <a:lnTo>
                  <a:pt x="86334" y="65227"/>
                </a:lnTo>
                <a:lnTo>
                  <a:pt x="85788" y="64516"/>
                </a:lnTo>
                <a:lnTo>
                  <a:pt x="82086" y="58610"/>
                </a:lnTo>
                <a:lnTo>
                  <a:pt x="81856" y="58331"/>
                </a:lnTo>
                <a:close/>
              </a:path>
              <a:path w="120014" h="126365">
                <a:moveTo>
                  <a:pt x="23393" y="1041"/>
                </a:moveTo>
                <a:lnTo>
                  <a:pt x="0" y="1346"/>
                </a:lnTo>
                <a:lnTo>
                  <a:pt x="1663" y="126187"/>
                </a:lnTo>
                <a:lnTo>
                  <a:pt x="25044" y="125869"/>
                </a:lnTo>
                <a:lnTo>
                  <a:pt x="24155" y="58610"/>
                </a:lnTo>
                <a:lnTo>
                  <a:pt x="45199" y="58331"/>
                </a:lnTo>
                <a:lnTo>
                  <a:pt x="81856" y="58331"/>
                </a:lnTo>
                <a:lnTo>
                  <a:pt x="77698" y="53276"/>
                </a:lnTo>
                <a:lnTo>
                  <a:pt x="67360" y="43548"/>
                </a:lnTo>
                <a:lnTo>
                  <a:pt x="61099" y="41071"/>
                </a:lnTo>
                <a:lnTo>
                  <a:pt x="53746" y="40995"/>
                </a:lnTo>
                <a:lnTo>
                  <a:pt x="54235" y="40576"/>
                </a:lnTo>
                <a:lnTo>
                  <a:pt x="23914" y="40576"/>
                </a:lnTo>
                <a:lnTo>
                  <a:pt x="23393" y="1041"/>
                </a:lnTo>
                <a:close/>
              </a:path>
              <a:path w="120014" h="126365">
                <a:moveTo>
                  <a:pt x="101587" y="0"/>
                </a:moveTo>
                <a:lnTo>
                  <a:pt x="70954" y="406"/>
                </a:lnTo>
                <a:lnTo>
                  <a:pt x="23914" y="40576"/>
                </a:lnTo>
                <a:lnTo>
                  <a:pt x="54235" y="40576"/>
                </a:lnTo>
                <a:lnTo>
                  <a:pt x="10158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816328" y="7168197"/>
            <a:ext cx="114935" cy="130810"/>
          </a:xfrm>
          <a:custGeom>
            <a:avLst/>
            <a:gdLst/>
            <a:ahLst/>
            <a:cxnLst/>
            <a:rect l="l" t="t" r="r" b="b"/>
            <a:pathLst>
              <a:path w="114935" h="130809">
                <a:moveTo>
                  <a:pt x="58293" y="46926"/>
                </a:moveTo>
                <a:lnTo>
                  <a:pt x="17983" y="57149"/>
                </a:lnTo>
                <a:lnTo>
                  <a:pt x="0" y="90487"/>
                </a:lnTo>
                <a:lnTo>
                  <a:pt x="1079" y="100572"/>
                </a:lnTo>
                <a:lnTo>
                  <a:pt x="31346" y="127915"/>
                </a:lnTo>
                <a:lnTo>
                  <a:pt x="48653" y="130746"/>
                </a:lnTo>
                <a:lnTo>
                  <a:pt x="61379" y="130568"/>
                </a:lnTo>
                <a:lnTo>
                  <a:pt x="68846" y="129666"/>
                </a:lnTo>
                <a:lnTo>
                  <a:pt x="82956" y="126250"/>
                </a:lnTo>
                <a:lnTo>
                  <a:pt x="88442" y="124205"/>
                </a:lnTo>
                <a:lnTo>
                  <a:pt x="92354" y="121818"/>
                </a:lnTo>
                <a:lnTo>
                  <a:pt x="114390" y="121818"/>
                </a:lnTo>
                <a:lnTo>
                  <a:pt x="114242" y="110540"/>
                </a:lnTo>
                <a:lnTo>
                  <a:pt x="49822" y="110540"/>
                </a:lnTo>
                <a:lnTo>
                  <a:pt x="41981" y="109034"/>
                </a:lnTo>
                <a:lnTo>
                  <a:pt x="28308" y="102755"/>
                </a:lnTo>
                <a:lnTo>
                  <a:pt x="24828" y="97510"/>
                </a:lnTo>
                <a:lnTo>
                  <a:pt x="24625" y="81724"/>
                </a:lnTo>
                <a:lnTo>
                  <a:pt x="27940" y="75907"/>
                </a:lnTo>
                <a:lnTo>
                  <a:pt x="41478" y="69443"/>
                </a:lnTo>
                <a:lnTo>
                  <a:pt x="48895" y="67602"/>
                </a:lnTo>
                <a:lnTo>
                  <a:pt x="56946" y="67132"/>
                </a:lnTo>
                <a:lnTo>
                  <a:pt x="64744" y="67017"/>
                </a:lnTo>
                <a:lnTo>
                  <a:pt x="113667" y="67017"/>
                </a:lnTo>
                <a:lnTo>
                  <a:pt x="113453" y="50812"/>
                </a:lnTo>
                <a:lnTo>
                  <a:pt x="90068" y="50812"/>
                </a:lnTo>
                <a:lnTo>
                  <a:pt x="86652" y="49961"/>
                </a:lnTo>
                <a:lnTo>
                  <a:pt x="82969" y="49199"/>
                </a:lnTo>
                <a:lnTo>
                  <a:pt x="75057" y="47866"/>
                </a:lnTo>
                <a:lnTo>
                  <a:pt x="71107" y="47383"/>
                </a:lnTo>
                <a:lnTo>
                  <a:pt x="67170" y="47078"/>
                </a:lnTo>
                <a:lnTo>
                  <a:pt x="64262" y="47078"/>
                </a:lnTo>
                <a:lnTo>
                  <a:pt x="58293" y="46926"/>
                </a:lnTo>
                <a:close/>
              </a:path>
              <a:path w="114935" h="130809">
                <a:moveTo>
                  <a:pt x="114390" y="121818"/>
                </a:moveTo>
                <a:lnTo>
                  <a:pt x="92354" y="121818"/>
                </a:lnTo>
                <a:lnTo>
                  <a:pt x="92430" y="127736"/>
                </a:lnTo>
                <a:lnTo>
                  <a:pt x="114465" y="127444"/>
                </a:lnTo>
                <a:lnTo>
                  <a:pt x="114390" y="121818"/>
                </a:lnTo>
                <a:close/>
              </a:path>
              <a:path w="114935" h="130809">
                <a:moveTo>
                  <a:pt x="113667" y="67017"/>
                </a:moveTo>
                <a:lnTo>
                  <a:pt x="64744" y="67017"/>
                </a:lnTo>
                <a:lnTo>
                  <a:pt x="69354" y="67233"/>
                </a:lnTo>
                <a:lnTo>
                  <a:pt x="78155" y="68186"/>
                </a:lnTo>
                <a:lnTo>
                  <a:pt x="81876" y="68770"/>
                </a:lnTo>
                <a:lnTo>
                  <a:pt x="84937" y="69443"/>
                </a:lnTo>
                <a:lnTo>
                  <a:pt x="86017" y="69799"/>
                </a:lnTo>
                <a:lnTo>
                  <a:pt x="87045" y="70091"/>
                </a:lnTo>
                <a:lnTo>
                  <a:pt x="89789" y="70815"/>
                </a:lnTo>
                <a:lnTo>
                  <a:pt x="90335" y="70992"/>
                </a:lnTo>
                <a:lnTo>
                  <a:pt x="90592" y="90487"/>
                </a:lnTo>
                <a:lnTo>
                  <a:pt x="90707" y="102755"/>
                </a:lnTo>
                <a:lnTo>
                  <a:pt x="87376" y="104571"/>
                </a:lnTo>
                <a:lnTo>
                  <a:pt x="83312" y="106159"/>
                </a:lnTo>
                <a:lnTo>
                  <a:pt x="73850" y="108788"/>
                </a:lnTo>
                <a:lnTo>
                  <a:pt x="68897" y="109664"/>
                </a:lnTo>
                <a:lnTo>
                  <a:pt x="63703" y="110096"/>
                </a:lnTo>
                <a:lnTo>
                  <a:pt x="62814" y="110286"/>
                </a:lnTo>
                <a:lnTo>
                  <a:pt x="59499" y="110413"/>
                </a:lnTo>
                <a:lnTo>
                  <a:pt x="49822" y="110540"/>
                </a:lnTo>
                <a:lnTo>
                  <a:pt x="114242" y="110540"/>
                </a:lnTo>
                <a:lnTo>
                  <a:pt x="113667" y="67017"/>
                </a:lnTo>
                <a:close/>
              </a:path>
              <a:path w="114935" h="130809">
                <a:moveTo>
                  <a:pt x="107317" y="19278"/>
                </a:moveTo>
                <a:lnTo>
                  <a:pt x="52908" y="19278"/>
                </a:lnTo>
                <a:lnTo>
                  <a:pt x="62763" y="19291"/>
                </a:lnTo>
                <a:lnTo>
                  <a:pt x="65633" y="19469"/>
                </a:lnTo>
                <a:lnTo>
                  <a:pt x="90068" y="50812"/>
                </a:lnTo>
                <a:lnTo>
                  <a:pt x="113453" y="50812"/>
                </a:lnTo>
                <a:lnTo>
                  <a:pt x="113233" y="34086"/>
                </a:lnTo>
                <a:lnTo>
                  <a:pt x="111290" y="26225"/>
                </a:lnTo>
                <a:lnTo>
                  <a:pt x="107317" y="19278"/>
                </a:lnTo>
                <a:close/>
              </a:path>
              <a:path w="114935" h="130809">
                <a:moveTo>
                  <a:pt x="65735" y="0"/>
                </a:moveTo>
                <a:lnTo>
                  <a:pt x="25044" y="5308"/>
                </a:lnTo>
                <a:lnTo>
                  <a:pt x="19596" y="7353"/>
                </a:lnTo>
                <a:lnTo>
                  <a:pt x="19888" y="29133"/>
                </a:lnTo>
                <a:lnTo>
                  <a:pt x="27190" y="25996"/>
                </a:lnTo>
                <a:lnTo>
                  <a:pt x="34061" y="23571"/>
                </a:lnTo>
                <a:lnTo>
                  <a:pt x="46913" y="20167"/>
                </a:lnTo>
                <a:lnTo>
                  <a:pt x="52908" y="19278"/>
                </a:lnTo>
                <a:lnTo>
                  <a:pt x="107317" y="19278"/>
                </a:lnTo>
                <a:lnTo>
                  <a:pt x="103759" y="13055"/>
                </a:lnTo>
                <a:lnTo>
                  <a:pt x="98272" y="8178"/>
                </a:lnTo>
                <a:lnTo>
                  <a:pt x="87109" y="3314"/>
                </a:lnTo>
                <a:lnTo>
                  <a:pt x="82384" y="2031"/>
                </a:lnTo>
                <a:lnTo>
                  <a:pt x="71424" y="380"/>
                </a:lnTo>
                <a:lnTo>
                  <a:pt x="65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936318" y="7168133"/>
            <a:ext cx="210820" cy="128905"/>
          </a:xfrm>
          <a:custGeom>
            <a:avLst/>
            <a:gdLst/>
            <a:ahLst/>
            <a:cxnLst/>
            <a:rect l="l" t="t" r="r" b="b"/>
            <a:pathLst>
              <a:path w="210819" h="128904">
                <a:moveTo>
                  <a:pt x="45656" y="1968"/>
                </a:moveTo>
                <a:lnTo>
                  <a:pt x="15024" y="2374"/>
                </a:lnTo>
                <a:lnTo>
                  <a:pt x="63931" y="42087"/>
                </a:lnTo>
                <a:lnTo>
                  <a:pt x="56578" y="42367"/>
                </a:lnTo>
                <a:lnTo>
                  <a:pt x="50393" y="45008"/>
                </a:lnTo>
                <a:lnTo>
                  <a:pt x="40309" y="55016"/>
                </a:lnTo>
                <a:lnTo>
                  <a:pt x="36005" y="60553"/>
                </a:lnTo>
                <a:lnTo>
                  <a:pt x="32537" y="66459"/>
                </a:lnTo>
                <a:lnTo>
                  <a:pt x="32003" y="67182"/>
                </a:lnTo>
                <a:lnTo>
                  <a:pt x="31521" y="67944"/>
                </a:lnTo>
                <a:lnTo>
                  <a:pt x="30251" y="70345"/>
                </a:lnTo>
                <a:lnTo>
                  <a:pt x="29908" y="71069"/>
                </a:lnTo>
                <a:lnTo>
                  <a:pt x="0" y="126085"/>
                </a:lnTo>
                <a:lnTo>
                  <a:pt x="25298" y="128447"/>
                </a:lnTo>
                <a:lnTo>
                  <a:pt x="56019" y="73418"/>
                </a:lnTo>
                <a:lnTo>
                  <a:pt x="58280" y="69253"/>
                </a:lnTo>
                <a:lnTo>
                  <a:pt x="61328" y="65849"/>
                </a:lnTo>
                <a:lnTo>
                  <a:pt x="68960" y="60553"/>
                </a:lnTo>
                <a:lnTo>
                  <a:pt x="72936" y="59194"/>
                </a:lnTo>
                <a:lnTo>
                  <a:pt x="93992" y="58915"/>
                </a:lnTo>
                <a:lnTo>
                  <a:pt x="117110" y="58915"/>
                </a:lnTo>
                <a:lnTo>
                  <a:pt x="117106" y="58610"/>
                </a:lnTo>
                <a:lnTo>
                  <a:pt x="135102" y="58369"/>
                </a:lnTo>
                <a:lnTo>
                  <a:pt x="174572" y="58369"/>
                </a:lnTo>
                <a:lnTo>
                  <a:pt x="170383" y="53289"/>
                </a:lnTo>
                <a:lnTo>
                  <a:pt x="160045" y="43548"/>
                </a:lnTo>
                <a:lnTo>
                  <a:pt x="153873" y="41071"/>
                </a:lnTo>
                <a:lnTo>
                  <a:pt x="146697" y="40995"/>
                </a:lnTo>
                <a:lnTo>
                  <a:pt x="93751" y="40893"/>
                </a:lnTo>
                <a:lnTo>
                  <a:pt x="45656" y="1968"/>
                </a:lnTo>
                <a:close/>
              </a:path>
              <a:path w="210819" h="128904">
                <a:moveTo>
                  <a:pt x="174572" y="58369"/>
                </a:moveTo>
                <a:lnTo>
                  <a:pt x="135102" y="58369"/>
                </a:lnTo>
                <a:lnTo>
                  <a:pt x="139052" y="58673"/>
                </a:lnTo>
                <a:lnTo>
                  <a:pt x="142887" y="60109"/>
                </a:lnTo>
                <a:lnTo>
                  <a:pt x="150303" y="65227"/>
                </a:lnTo>
                <a:lnTo>
                  <a:pt x="153161" y="68364"/>
                </a:lnTo>
                <a:lnTo>
                  <a:pt x="155181" y="72097"/>
                </a:lnTo>
                <a:lnTo>
                  <a:pt x="187350" y="126288"/>
                </a:lnTo>
                <a:lnTo>
                  <a:pt x="210692" y="123291"/>
                </a:lnTo>
                <a:lnTo>
                  <a:pt x="181216" y="69062"/>
                </a:lnTo>
                <a:lnTo>
                  <a:pt x="180847" y="68351"/>
                </a:lnTo>
                <a:lnTo>
                  <a:pt x="179423" y="65849"/>
                </a:lnTo>
                <a:lnTo>
                  <a:pt x="179009" y="65214"/>
                </a:lnTo>
                <a:lnTo>
                  <a:pt x="178473" y="64515"/>
                </a:lnTo>
                <a:lnTo>
                  <a:pt x="174771" y="58610"/>
                </a:lnTo>
                <a:lnTo>
                  <a:pt x="174572" y="58369"/>
                </a:lnTo>
                <a:close/>
              </a:path>
              <a:path w="210819" h="128904">
                <a:moveTo>
                  <a:pt x="117110" y="58915"/>
                </a:moveTo>
                <a:lnTo>
                  <a:pt x="93992" y="58915"/>
                </a:lnTo>
                <a:lnTo>
                  <a:pt x="94881" y="126174"/>
                </a:lnTo>
                <a:lnTo>
                  <a:pt x="117995" y="125869"/>
                </a:lnTo>
                <a:lnTo>
                  <a:pt x="117110" y="58915"/>
                </a:lnTo>
                <a:close/>
              </a:path>
              <a:path w="210819" h="128904">
                <a:moveTo>
                  <a:pt x="116344" y="1028"/>
                </a:moveTo>
                <a:lnTo>
                  <a:pt x="93230" y="1346"/>
                </a:lnTo>
                <a:lnTo>
                  <a:pt x="93751" y="40893"/>
                </a:lnTo>
                <a:lnTo>
                  <a:pt x="146816" y="40893"/>
                </a:lnTo>
                <a:lnTo>
                  <a:pt x="147186" y="40576"/>
                </a:lnTo>
                <a:lnTo>
                  <a:pt x="116865" y="40576"/>
                </a:lnTo>
                <a:lnTo>
                  <a:pt x="116344" y="1028"/>
                </a:lnTo>
                <a:close/>
              </a:path>
              <a:path w="210819" h="128904">
                <a:moveTo>
                  <a:pt x="194538" y="0"/>
                </a:moveTo>
                <a:lnTo>
                  <a:pt x="163639" y="406"/>
                </a:lnTo>
                <a:lnTo>
                  <a:pt x="116865" y="40576"/>
                </a:lnTo>
                <a:lnTo>
                  <a:pt x="147186" y="40576"/>
                </a:lnTo>
                <a:lnTo>
                  <a:pt x="19453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2149335" y="7166299"/>
            <a:ext cx="133985" cy="165735"/>
          </a:xfrm>
          <a:custGeom>
            <a:avLst/>
            <a:gdLst/>
            <a:ahLst/>
            <a:cxnLst/>
            <a:rect l="l" t="t" r="r" b="b"/>
            <a:pathLst>
              <a:path w="133985" h="165734">
                <a:moveTo>
                  <a:pt x="68349" y="20662"/>
                </a:moveTo>
                <a:lnTo>
                  <a:pt x="42252" y="20662"/>
                </a:lnTo>
                <a:lnTo>
                  <a:pt x="14630" y="106324"/>
                </a:lnTo>
                <a:lnTo>
                  <a:pt x="10337" y="106565"/>
                </a:lnTo>
                <a:lnTo>
                  <a:pt x="6807" y="108102"/>
                </a:lnTo>
                <a:lnTo>
                  <a:pt x="1333" y="113728"/>
                </a:lnTo>
                <a:lnTo>
                  <a:pt x="0" y="117475"/>
                </a:lnTo>
                <a:lnTo>
                  <a:pt x="63" y="122669"/>
                </a:lnTo>
                <a:lnTo>
                  <a:pt x="204" y="124040"/>
                </a:lnTo>
                <a:lnTo>
                  <a:pt x="381" y="126428"/>
                </a:lnTo>
                <a:lnTo>
                  <a:pt x="558" y="126606"/>
                </a:lnTo>
                <a:lnTo>
                  <a:pt x="673" y="128587"/>
                </a:lnTo>
                <a:lnTo>
                  <a:pt x="12192" y="165290"/>
                </a:lnTo>
                <a:lnTo>
                  <a:pt x="35001" y="162839"/>
                </a:lnTo>
                <a:lnTo>
                  <a:pt x="23228" y="126136"/>
                </a:lnTo>
                <a:lnTo>
                  <a:pt x="110566" y="124968"/>
                </a:lnTo>
                <a:lnTo>
                  <a:pt x="133302" y="124968"/>
                </a:lnTo>
                <a:lnTo>
                  <a:pt x="133489" y="124040"/>
                </a:lnTo>
                <a:lnTo>
                  <a:pt x="133807" y="121526"/>
                </a:lnTo>
                <a:lnTo>
                  <a:pt x="133819" y="115239"/>
                </a:lnTo>
                <a:lnTo>
                  <a:pt x="132613" y="111760"/>
                </a:lnTo>
                <a:lnTo>
                  <a:pt x="127876" y="106438"/>
                </a:lnTo>
                <a:lnTo>
                  <a:pt x="127517" y="106299"/>
                </a:lnTo>
                <a:lnTo>
                  <a:pt x="37198" y="106299"/>
                </a:lnTo>
                <a:lnTo>
                  <a:pt x="62230" y="26593"/>
                </a:lnTo>
                <a:lnTo>
                  <a:pt x="62738" y="24790"/>
                </a:lnTo>
                <a:lnTo>
                  <a:pt x="63881" y="23291"/>
                </a:lnTo>
                <a:lnTo>
                  <a:pt x="67437" y="20916"/>
                </a:lnTo>
                <a:lnTo>
                  <a:pt x="68349" y="20662"/>
                </a:lnTo>
                <a:close/>
              </a:path>
              <a:path w="133985" h="165734">
                <a:moveTo>
                  <a:pt x="133302" y="124968"/>
                </a:moveTo>
                <a:lnTo>
                  <a:pt x="110566" y="124968"/>
                </a:lnTo>
                <a:lnTo>
                  <a:pt x="99771" y="161975"/>
                </a:lnTo>
                <a:lnTo>
                  <a:pt x="122377" y="163830"/>
                </a:lnTo>
                <a:lnTo>
                  <a:pt x="133015" y="126136"/>
                </a:lnTo>
                <a:lnTo>
                  <a:pt x="133235" y="125298"/>
                </a:lnTo>
                <a:lnTo>
                  <a:pt x="133302" y="124968"/>
                </a:lnTo>
                <a:close/>
              </a:path>
              <a:path w="133985" h="165734">
                <a:moveTo>
                  <a:pt x="119124" y="19951"/>
                </a:moveTo>
                <a:lnTo>
                  <a:pt x="95732" y="19951"/>
                </a:lnTo>
                <a:lnTo>
                  <a:pt x="96862" y="105511"/>
                </a:lnTo>
                <a:lnTo>
                  <a:pt x="37198" y="106299"/>
                </a:lnTo>
                <a:lnTo>
                  <a:pt x="127517" y="106299"/>
                </a:lnTo>
                <a:lnTo>
                  <a:pt x="124679" y="105194"/>
                </a:lnTo>
                <a:lnTo>
                  <a:pt x="120256" y="105194"/>
                </a:lnTo>
                <a:lnTo>
                  <a:pt x="119124" y="19951"/>
                </a:lnTo>
                <a:close/>
              </a:path>
              <a:path w="133985" h="165734">
                <a:moveTo>
                  <a:pt x="124548" y="105143"/>
                </a:moveTo>
                <a:lnTo>
                  <a:pt x="120256" y="105194"/>
                </a:lnTo>
                <a:lnTo>
                  <a:pt x="124679" y="105194"/>
                </a:lnTo>
                <a:lnTo>
                  <a:pt x="124548" y="105143"/>
                </a:lnTo>
                <a:close/>
              </a:path>
              <a:path w="133985" h="165734">
                <a:moveTo>
                  <a:pt x="118859" y="0"/>
                </a:moveTo>
                <a:lnTo>
                  <a:pt x="26403" y="1231"/>
                </a:lnTo>
                <a:lnTo>
                  <a:pt x="26670" y="20878"/>
                </a:lnTo>
                <a:lnTo>
                  <a:pt x="42252" y="20662"/>
                </a:lnTo>
                <a:lnTo>
                  <a:pt x="68349" y="20662"/>
                </a:lnTo>
                <a:lnTo>
                  <a:pt x="69672" y="20294"/>
                </a:lnTo>
                <a:lnTo>
                  <a:pt x="95732" y="19951"/>
                </a:lnTo>
                <a:lnTo>
                  <a:pt x="119124" y="19951"/>
                </a:lnTo>
                <a:lnTo>
                  <a:pt x="1188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2283917" y="7161972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5" h="132079">
                <a:moveTo>
                  <a:pt x="66865" y="0"/>
                </a:moveTo>
                <a:lnTo>
                  <a:pt x="19926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71" y="104221"/>
                </a:lnTo>
                <a:lnTo>
                  <a:pt x="42776" y="127201"/>
                </a:lnTo>
                <a:lnTo>
                  <a:pt x="68605" y="131571"/>
                </a:lnTo>
                <a:lnTo>
                  <a:pt x="68872" y="131025"/>
                </a:lnTo>
                <a:lnTo>
                  <a:pt x="82092" y="129706"/>
                </a:lnTo>
                <a:lnTo>
                  <a:pt x="94341" y="126112"/>
                </a:lnTo>
                <a:lnTo>
                  <a:pt x="105619" y="120244"/>
                </a:lnTo>
                <a:lnTo>
                  <a:pt x="115925" y="112102"/>
                </a:lnTo>
                <a:lnTo>
                  <a:pt x="116536" y="111391"/>
                </a:lnTo>
                <a:lnTo>
                  <a:pt x="68071" y="111391"/>
                </a:lnTo>
                <a:lnTo>
                  <a:pt x="59887" y="110712"/>
                </a:lnTo>
                <a:lnTo>
                  <a:pt x="29383" y="85029"/>
                </a:lnTo>
                <a:lnTo>
                  <a:pt x="26085" y="67005"/>
                </a:lnTo>
                <a:lnTo>
                  <a:pt x="26677" y="57379"/>
                </a:lnTo>
                <a:lnTo>
                  <a:pt x="50084" y="24314"/>
                </a:lnTo>
                <a:lnTo>
                  <a:pt x="66598" y="20726"/>
                </a:lnTo>
                <a:lnTo>
                  <a:pt x="117970" y="20726"/>
                </a:lnTo>
                <a:lnTo>
                  <a:pt x="113715" y="16471"/>
                </a:lnTo>
                <a:lnTo>
                  <a:pt x="102995" y="9235"/>
                </a:lnTo>
                <a:lnTo>
                  <a:pt x="91614" y="4078"/>
                </a:lnTo>
                <a:lnTo>
                  <a:pt x="79572" y="1000"/>
                </a:lnTo>
                <a:lnTo>
                  <a:pt x="66865" y="0"/>
                </a:lnTo>
                <a:close/>
              </a:path>
              <a:path w="135255" h="132079">
                <a:moveTo>
                  <a:pt x="117970" y="20726"/>
                </a:moveTo>
                <a:lnTo>
                  <a:pt x="66865" y="20726"/>
                </a:lnTo>
                <a:lnTo>
                  <a:pt x="75605" y="21416"/>
                </a:lnTo>
                <a:lnTo>
                  <a:pt x="83539" y="23733"/>
                </a:lnTo>
                <a:lnTo>
                  <a:pt x="108273" y="56404"/>
                </a:lnTo>
                <a:lnTo>
                  <a:pt x="109066" y="65201"/>
                </a:lnTo>
                <a:lnTo>
                  <a:pt x="109056" y="67005"/>
                </a:lnTo>
                <a:lnTo>
                  <a:pt x="90801" y="104046"/>
                </a:lnTo>
                <a:lnTo>
                  <a:pt x="68071" y="111391"/>
                </a:lnTo>
                <a:lnTo>
                  <a:pt x="116536" y="111391"/>
                </a:lnTo>
                <a:lnTo>
                  <a:pt x="135065" y="65201"/>
                </a:lnTo>
                <a:lnTo>
                  <a:pt x="135178" y="63411"/>
                </a:lnTo>
                <a:lnTo>
                  <a:pt x="133580" y="49075"/>
                </a:lnTo>
                <a:lnTo>
                  <a:pt x="129471" y="36474"/>
                </a:lnTo>
                <a:lnTo>
                  <a:pt x="122850" y="25606"/>
                </a:lnTo>
                <a:lnTo>
                  <a:pt x="117970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2431745" y="7162236"/>
            <a:ext cx="144145" cy="127000"/>
          </a:xfrm>
          <a:custGeom>
            <a:avLst/>
            <a:gdLst/>
            <a:ahLst/>
            <a:cxnLst/>
            <a:rect l="l" t="t" r="r" b="b"/>
            <a:pathLst>
              <a:path w="144144" h="127000">
                <a:moveTo>
                  <a:pt x="23380" y="1587"/>
                </a:moveTo>
                <a:lnTo>
                  <a:pt x="0" y="1892"/>
                </a:lnTo>
                <a:lnTo>
                  <a:pt x="1651" y="126733"/>
                </a:lnTo>
                <a:lnTo>
                  <a:pt x="25031" y="126415"/>
                </a:lnTo>
                <a:lnTo>
                  <a:pt x="23850" y="36563"/>
                </a:lnTo>
                <a:lnTo>
                  <a:pt x="51785" y="36563"/>
                </a:lnTo>
                <a:lnTo>
                  <a:pt x="23380" y="1587"/>
                </a:lnTo>
                <a:close/>
              </a:path>
              <a:path w="144144" h="127000">
                <a:moveTo>
                  <a:pt x="142897" y="35293"/>
                </a:moveTo>
                <a:lnTo>
                  <a:pt x="119253" y="35293"/>
                </a:lnTo>
                <a:lnTo>
                  <a:pt x="120434" y="125145"/>
                </a:lnTo>
                <a:lnTo>
                  <a:pt x="144081" y="124840"/>
                </a:lnTo>
                <a:lnTo>
                  <a:pt x="142897" y="35293"/>
                </a:lnTo>
                <a:close/>
              </a:path>
              <a:path w="144144" h="127000">
                <a:moveTo>
                  <a:pt x="51785" y="36563"/>
                </a:moveTo>
                <a:lnTo>
                  <a:pt x="23850" y="36563"/>
                </a:lnTo>
                <a:lnTo>
                  <a:pt x="61836" y="84226"/>
                </a:lnTo>
                <a:lnTo>
                  <a:pt x="82537" y="83946"/>
                </a:lnTo>
                <a:lnTo>
                  <a:pt x="99491" y="61480"/>
                </a:lnTo>
                <a:lnTo>
                  <a:pt x="72021" y="61480"/>
                </a:lnTo>
                <a:lnTo>
                  <a:pt x="51785" y="36563"/>
                </a:lnTo>
                <a:close/>
              </a:path>
              <a:path w="144144" h="127000">
                <a:moveTo>
                  <a:pt x="142430" y="0"/>
                </a:moveTo>
                <a:lnTo>
                  <a:pt x="118783" y="317"/>
                </a:lnTo>
                <a:lnTo>
                  <a:pt x="72021" y="61480"/>
                </a:lnTo>
                <a:lnTo>
                  <a:pt x="99491" y="61480"/>
                </a:lnTo>
                <a:lnTo>
                  <a:pt x="119253" y="35293"/>
                </a:lnTo>
                <a:lnTo>
                  <a:pt x="142897" y="35293"/>
                </a:lnTo>
                <a:lnTo>
                  <a:pt x="1424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2704894" y="7156376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24"/>
                </a:lnTo>
                <a:lnTo>
                  <a:pt x="793" y="52159"/>
                </a:lnTo>
                <a:lnTo>
                  <a:pt x="0" y="65138"/>
                </a:lnTo>
                <a:lnTo>
                  <a:pt x="1125" y="76556"/>
                </a:lnTo>
                <a:lnTo>
                  <a:pt x="27611" y="119253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0" y="130469"/>
                </a:lnTo>
                <a:lnTo>
                  <a:pt x="120097" y="115144"/>
                </a:lnTo>
                <a:lnTo>
                  <a:pt x="124636" y="111112"/>
                </a:lnTo>
                <a:lnTo>
                  <a:pt x="69305" y="111112"/>
                </a:lnTo>
                <a:lnTo>
                  <a:pt x="60087" y="109988"/>
                </a:lnTo>
                <a:lnTo>
                  <a:pt x="28867" y="81578"/>
                </a:lnTo>
                <a:lnTo>
                  <a:pt x="25693" y="65138"/>
                </a:lnTo>
                <a:lnTo>
                  <a:pt x="25757" y="63614"/>
                </a:lnTo>
                <a:lnTo>
                  <a:pt x="25935" y="63245"/>
                </a:lnTo>
                <a:lnTo>
                  <a:pt x="25909" y="61366"/>
                </a:lnTo>
                <a:lnTo>
                  <a:pt x="130989" y="59969"/>
                </a:lnTo>
                <a:lnTo>
                  <a:pt x="129753" y="47757"/>
                </a:lnTo>
                <a:lnTo>
                  <a:pt x="127926" y="41389"/>
                </a:lnTo>
                <a:lnTo>
                  <a:pt x="30215" y="41389"/>
                </a:lnTo>
                <a:lnTo>
                  <a:pt x="32666" y="36702"/>
                </a:lnTo>
                <a:lnTo>
                  <a:pt x="36057" y="32753"/>
                </a:lnTo>
                <a:lnTo>
                  <a:pt x="44756" y="26352"/>
                </a:lnTo>
                <a:lnTo>
                  <a:pt x="49341" y="24015"/>
                </a:lnTo>
                <a:lnTo>
                  <a:pt x="54167" y="22517"/>
                </a:lnTo>
                <a:lnTo>
                  <a:pt x="56478" y="21589"/>
                </a:lnTo>
                <a:lnTo>
                  <a:pt x="58790" y="20929"/>
                </a:lnTo>
                <a:lnTo>
                  <a:pt x="63438" y="20154"/>
                </a:lnTo>
                <a:lnTo>
                  <a:pt x="65686" y="19938"/>
                </a:lnTo>
                <a:lnTo>
                  <a:pt x="115186" y="19938"/>
                </a:lnTo>
                <a:lnTo>
                  <a:pt x="114860" y="19557"/>
                </a:lnTo>
                <a:lnTo>
                  <a:pt x="80752" y="1433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16" y="85991"/>
                </a:moveTo>
                <a:lnTo>
                  <a:pt x="115762" y="87261"/>
                </a:lnTo>
                <a:lnTo>
                  <a:pt x="114673" y="88523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112"/>
                </a:lnTo>
                <a:lnTo>
                  <a:pt x="124636" y="111112"/>
                </a:lnTo>
                <a:lnTo>
                  <a:pt x="127056" y="108962"/>
                </a:lnTo>
                <a:lnTo>
                  <a:pt x="133694" y="101638"/>
                </a:lnTo>
                <a:lnTo>
                  <a:pt x="116816" y="85991"/>
                </a:lnTo>
                <a:close/>
              </a:path>
              <a:path w="133985" h="131445">
                <a:moveTo>
                  <a:pt x="115186" y="19938"/>
                </a:moveTo>
                <a:lnTo>
                  <a:pt x="65686" y="19938"/>
                </a:lnTo>
                <a:lnTo>
                  <a:pt x="70931" y="19964"/>
                </a:lnTo>
                <a:lnTo>
                  <a:pt x="73611" y="20281"/>
                </a:lnTo>
                <a:lnTo>
                  <a:pt x="74919" y="20535"/>
                </a:lnTo>
                <a:lnTo>
                  <a:pt x="76176" y="20878"/>
                </a:lnTo>
                <a:lnTo>
                  <a:pt x="81751" y="22237"/>
                </a:lnTo>
                <a:lnTo>
                  <a:pt x="87022" y="24625"/>
                </a:lnTo>
                <a:lnTo>
                  <a:pt x="96979" y="31495"/>
                </a:lnTo>
                <a:lnTo>
                  <a:pt x="100649" y="35623"/>
                </a:lnTo>
                <a:lnTo>
                  <a:pt x="103049" y="40424"/>
                </a:lnTo>
                <a:lnTo>
                  <a:pt x="30215" y="41389"/>
                </a:lnTo>
                <a:lnTo>
                  <a:pt x="127926" y="41389"/>
                </a:lnTo>
                <a:lnTo>
                  <a:pt x="126654" y="36953"/>
                </a:lnTo>
                <a:lnTo>
                  <a:pt x="121690" y="27554"/>
                </a:lnTo>
                <a:lnTo>
                  <a:pt x="115186" y="1993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2847975" y="7157446"/>
            <a:ext cx="87630" cy="126364"/>
          </a:xfrm>
          <a:custGeom>
            <a:avLst/>
            <a:gdLst/>
            <a:ahLst/>
            <a:cxnLst/>
            <a:rect l="l" t="t" r="r" b="b"/>
            <a:pathLst>
              <a:path w="87630" h="126365">
                <a:moveTo>
                  <a:pt x="87071" y="0"/>
                </a:moveTo>
                <a:lnTo>
                  <a:pt x="0" y="1155"/>
                </a:lnTo>
                <a:lnTo>
                  <a:pt x="1651" y="125996"/>
                </a:lnTo>
                <a:lnTo>
                  <a:pt x="25031" y="125679"/>
                </a:lnTo>
                <a:lnTo>
                  <a:pt x="23634" y="20485"/>
                </a:lnTo>
                <a:lnTo>
                  <a:pt x="87325" y="19634"/>
                </a:lnTo>
                <a:lnTo>
                  <a:pt x="87071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2932747" y="7153354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5" h="132079">
                <a:moveTo>
                  <a:pt x="66865" y="0"/>
                </a:moveTo>
                <a:lnTo>
                  <a:pt x="19926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71" y="104221"/>
                </a:lnTo>
                <a:lnTo>
                  <a:pt x="42776" y="127201"/>
                </a:lnTo>
                <a:lnTo>
                  <a:pt x="68605" y="131572"/>
                </a:lnTo>
                <a:lnTo>
                  <a:pt x="68872" y="131025"/>
                </a:lnTo>
                <a:lnTo>
                  <a:pt x="82091" y="129706"/>
                </a:lnTo>
                <a:lnTo>
                  <a:pt x="94337" y="126112"/>
                </a:lnTo>
                <a:lnTo>
                  <a:pt x="105614" y="120244"/>
                </a:lnTo>
                <a:lnTo>
                  <a:pt x="115925" y="112102"/>
                </a:lnTo>
                <a:lnTo>
                  <a:pt x="116535" y="111391"/>
                </a:lnTo>
                <a:lnTo>
                  <a:pt x="68071" y="111391"/>
                </a:lnTo>
                <a:lnTo>
                  <a:pt x="59887" y="110712"/>
                </a:lnTo>
                <a:lnTo>
                  <a:pt x="29383" y="85029"/>
                </a:lnTo>
                <a:lnTo>
                  <a:pt x="26085" y="67005"/>
                </a:lnTo>
                <a:lnTo>
                  <a:pt x="26671" y="57379"/>
                </a:lnTo>
                <a:lnTo>
                  <a:pt x="50082" y="24314"/>
                </a:lnTo>
                <a:lnTo>
                  <a:pt x="66598" y="20726"/>
                </a:lnTo>
                <a:lnTo>
                  <a:pt x="117970" y="20726"/>
                </a:lnTo>
                <a:lnTo>
                  <a:pt x="113715" y="16471"/>
                </a:lnTo>
                <a:lnTo>
                  <a:pt x="102993" y="9235"/>
                </a:lnTo>
                <a:lnTo>
                  <a:pt x="91609" y="4078"/>
                </a:lnTo>
                <a:lnTo>
                  <a:pt x="79566" y="1000"/>
                </a:lnTo>
                <a:lnTo>
                  <a:pt x="66865" y="0"/>
                </a:lnTo>
                <a:close/>
              </a:path>
              <a:path w="135255" h="132079">
                <a:moveTo>
                  <a:pt x="117970" y="20726"/>
                </a:moveTo>
                <a:lnTo>
                  <a:pt x="66865" y="20726"/>
                </a:lnTo>
                <a:lnTo>
                  <a:pt x="75599" y="21416"/>
                </a:lnTo>
                <a:lnTo>
                  <a:pt x="83534" y="23733"/>
                </a:lnTo>
                <a:lnTo>
                  <a:pt x="108273" y="56404"/>
                </a:lnTo>
                <a:lnTo>
                  <a:pt x="109066" y="65201"/>
                </a:lnTo>
                <a:lnTo>
                  <a:pt x="109056" y="67005"/>
                </a:lnTo>
                <a:lnTo>
                  <a:pt x="90799" y="104046"/>
                </a:lnTo>
                <a:lnTo>
                  <a:pt x="68071" y="111391"/>
                </a:lnTo>
                <a:lnTo>
                  <a:pt x="116535" y="111391"/>
                </a:lnTo>
                <a:lnTo>
                  <a:pt x="135065" y="65201"/>
                </a:lnTo>
                <a:lnTo>
                  <a:pt x="135166" y="63411"/>
                </a:lnTo>
                <a:lnTo>
                  <a:pt x="133575" y="49075"/>
                </a:lnTo>
                <a:lnTo>
                  <a:pt x="129470" y="36474"/>
                </a:lnTo>
                <a:lnTo>
                  <a:pt x="122850" y="25606"/>
                </a:lnTo>
                <a:lnTo>
                  <a:pt x="117970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3184474" y="7152549"/>
            <a:ext cx="133985" cy="165735"/>
          </a:xfrm>
          <a:custGeom>
            <a:avLst/>
            <a:gdLst/>
            <a:ahLst/>
            <a:cxnLst/>
            <a:rect l="l" t="t" r="r" b="b"/>
            <a:pathLst>
              <a:path w="133985" h="165734">
                <a:moveTo>
                  <a:pt x="68336" y="20662"/>
                </a:moveTo>
                <a:lnTo>
                  <a:pt x="42252" y="20662"/>
                </a:lnTo>
                <a:lnTo>
                  <a:pt x="14630" y="106324"/>
                </a:lnTo>
                <a:lnTo>
                  <a:pt x="10337" y="106565"/>
                </a:lnTo>
                <a:lnTo>
                  <a:pt x="6807" y="108102"/>
                </a:lnTo>
                <a:lnTo>
                  <a:pt x="1333" y="113728"/>
                </a:lnTo>
                <a:lnTo>
                  <a:pt x="0" y="117475"/>
                </a:lnTo>
                <a:lnTo>
                  <a:pt x="63" y="122669"/>
                </a:lnTo>
                <a:lnTo>
                  <a:pt x="205" y="124040"/>
                </a:lnTo>
                <a:lnTo>
                  <a:pt x="381" y="126428"/>
                </a:lnTo>
                <a:lnTo>
                  <a:pt x="558" y="126606"/>
                </a:lnTo>
                <a:lnTo>
                  <a:pt x="673" y="128587"/>
                </a:lnTo>
                <a:lnTo>
                  <a:pt x="12192" y="165290"/>
                </a:lnTo>
                <a:lnTo>
                  <a:pt x="35001" y="162839"/>
                </a:lnTo>
                <a:lnTo>
                  <a:pt x="23228" y="126136"/>
                </a:lnTo>
                <a:lnTo>
                  <a:pt x="110566" y="124968"/>
                </a:lnTo>
                <a:lnTo>
                  <a:pt x="133302" y="124968"/>
                </a:lnTo>
                <a:lnTo>
                  <a:pt x="133489" y="124040"/>
                </a:lnTo>
                <a:lnTo>
                  <a:pt x="133807" y="121526"/>
                </a:lnTo>
                <a:lnTo>
                  <a:pt x="133819" y="115239"/>
                </a:lnTo>
                <a:lnTo>
                  <a:pt x="132613" y="111760"/>
                </a:lnTo>
                <a:lnTo>
                  <a:pt x="127876" y="106438"/>
                </a:lnTo>
                <a:lnTo>
                  <a:pt x="127517" y="106299"/>
                </a:lnTo>
                <a:lnTo>
                  <a:pt x="37198" y="106299"/>
                </a:lnTo>
                <a:lnTo>
                  <a:pt x="62230" y="26593"/>
                </a:lnTo>
                <a:lnTo>
                  <a:pt x="62738" y="24790"/>
                </a:lnTo>
                <a:lnTo>
                  <a:pt x="63881" y="23291"/>
                </a:lnTo>
                <a:lnTo>
                  <a:pt x="67424" y="20916"/>
                </a:lnTo>
                <a:lnTo>
                  <a:pt x="68336" y="20662"/>
                </a:lnTo>
                <a:close/>
              </a:path>
              <a:path w="133985" h="165734">
                <a:moveTo>
                  <a:pt x="133302" y="124968"/>
                </a:moveTo>
                <a:lnTo>
                  <a:pt x="110566" y="124968"/>
                </a:lnTo>
                <a:lnTo>
                  <a:pt x="99771" y="161975"/>
                </a:lnTo>
                <a:lnTo>
                  <a:pt x="122377" y="163830"/>
                </a:lnTo>
                <a:lnTo>
                  <a:pt x="133235" y="125298"/>
                </a:lnTo>
                <a:lnTo>
                  <a:pt x="133302" y="124968"/>
                </a:lnTo>
                <a:close/>
              </a:path>
              <a:path w="133985" h="165734">
                <a:moveTo>
                  <a:pt x="119121" y="19951"/>
                </a:moveTo>
                <a:lnTo>
                  <a:pt x="95732" y="19951"/>
                </a:lnTo>
                <a:lnTo>
                  <a:pt x="96862" y="105498"/>
                </a:lnTo>
                <a:lnTo>
                  <a:pt x="37198" y="106299"/>
                </a:lnTo>
                <a:lnTo>
                  <a:pt x="127517" y="106299"/>
                </a:lnTo>
                <a:lnTo>
                  <a:pt x="124679" y="105194"/>
                </a:lnTo>
                <a:lnTo>
                  <a:pt x="120243" y="105194"/>
                </a:lnTo>
                <a:lnTo>
                  <a:pt x="119121" y="19951"/>
                </a:lnTo>
                <a:close/>
              </a:path>
              <a:path w="133985" h="165734">
                <a:moveTo>
                  <a:pt x="124548" y="105143"/>
                </a:moveTo>
                <a:lnTo>
                  <a:pt x="120243" y="105194"/>
                </a:lnTo>
                <a:lnTo>
                  <a:pt x="124679" y="105194"/>
                </a:lnTo>
                <a:lnTo>
                  <a:pt x="124548" y="105143"/>
                </a:lnTo>
                <a:close/>
              </a:path>
              <a:path w="133985" h="165734">
                <a:moveTo>
                  <a:pt x="118859" y="0"/>
                </a:moveTo>
                <a:lnTo>
                  <a:pt x="26403" y="1231"/>
                </a:lnTo>
                <a:lnTo>
                  <a:pt x="26657" y="20866"/>
                </a:lnTo>
                <a:lnTo>
                  <a:pt x="42252" y="20662"/>
                </a:lnTo>
                <a:lnTo>
                  <a:pt x="68336" y="20662"/>
                </a:lnTo>
                <a:lnTo>
                  <a:pt x="69659" y="20294"/>
                </a:lnTo>
                <a:lnTo>
                  <a:pt x="95732" y="19951"/>
                </a:lnTo>
                <a:lnTo>
                  <a:pt x="119121" y="19951"/>
                </a:lnTo>
                <a:lnTo>
                  <a:pt x="1188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3318025" y="7148234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17"/>
                </a:lnTo>
                <a:lnTo>
                  <a:pt x="793" y="52146"/>
                </a:lnTo>
                <a:lnTo>
                  <a:pt x="0" y="65125"/>
                </a:lnTo>
                <a:lnTo>
                  <a:pt x="1125" y="76545"/>
                </a:lnTo>
                <a:lnTo>
                  <a:pt x="27617" y="119251"/>
                </a:lnTo>
                <a:lnTo>
                  <a:pt x="68772" y="131292"/>
                </a:lnTo>
                <a:lnTo>
                  <a:pt x="71464" y="130987"/>
                </a:lnTo>
                <a:lnTo>
                  <a:pt x="80425" y="130463"/>
                </a:lnTo>
                <a:lnTo>
                  <a:pt x="120102" y="115135"/>
                </a:lnTo>
                <a:lnTo>
                  <a:pt x="124644" y="111099"/>
                </a:lnTo>
                <a:lnTo>
                  <a:pt x="69318" y="111099"/>
                </a:lnTo>
                <a:lnTo>
                  <a:pt x="60093" y="109977"/>
                </a:lnTo>
                <a:lnTo>
                  <a:pt x="28868" y="81576"/>
                </a:lnTo>
                <a:lnTo>
                  <a:pt x="25706" y="65125"/>
                </a:lnTo>
                <a:lnTo>
                  <a:pt x="25770" y="63614"/>
                </a:lnTo>
                <a:lnTo>
                  <a:pt x="25935" y="63246"/>
                </a:lnTo>
                <a:lnTo>
                  <a:pt x="25909" y="61366"/>
                </a:lnTo>
                <a:lnTo>
                  <a:pt x="130989" y="59969"/>
                </a:lnTo>
                <a:lnTo>
                  <a:pt x="129753" y="47755"/>
                </a:lnTo>
                <a:lnTo>
                  <a:pt x="127928" y="41389"/>
                </a:lnTo>
                <a:lnTo>
                  <a:pt x="30215" y="41389"/>
                </a:lnTo>
                <a:lnTo>
                  <a:pt x="32666" y="36703"/>
                </a:lnTo>
                <a:lnTo>
                  <a:pt x="36057" y="32753"/>
                </a:lnTo>
                <a:lnTo>
                  <a:pt x="44756" y="26352"/>
                </a:lnTo>
                <a:lnTo>
                  <a:pt x="49341" y="24015"/>
                </a:lnTo>
                <a:lnTo>
                  <a:pt x="54167" y="22504"/>
                </a:lnTo>
                <a:lnTo>
                  <a:pt x="56478" y="21577"/>
                </a:lnTo>
                <a:lnTo>
                  <a:pt x="58802" y="20929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98" y="19926"/>
                </a:lnTo>
                <a:lnTo>
                  <a:pt x="114873" y="19545"/>
                </a:lnTo>
                <a:lnTo>
                  <a:pt x="80720" y="1426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29" y="85991"/>
                </a:moveTo>
                <a:lnTo>
                  <a:pt x="115775" y="87261"/>
                </a:lnTo>
                <a:lnTo>
                  <a:pt x="114680" y="88517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18" y="111099"/>
                </a:lnTo>
                <a:lnTo>
                  <a:pt x="124644" y="111099"/>
                </a:lnTo>
                <a:lnTo>
                  <a:pt x="127058" y="108955"/>
                </a:lnTo>
                <a:lnTo>
                  <a:pt x="133694" y="101638"/>
                </a:lnTo>
                <a:lnTo>
                  <a:pt x="116829" y="85991"/>
                </a:lnTo>
                <a:close/>
              </a:path>
              <a:path w="133985" h="131445">
                <a:moveTo>
                  <a:pt x="115198" y="19926"/>
                </a:moveTo>
                <a:lnTo>
                  <a:pt x="65686" y="19926"/>
                </a:lnTo>
                <a:lnTo>
                  <a:pt x="70931" y="19951"/>
                </a:lnTo>
                <a:lnTo>
                  <a:pt x="73623" y="20281"/>
                </a:lnTo>
                <a:lnTo>
                  <a:pt x="74931" y="20523"/>
                </a:lnTo>
                <a:lnTo>
                  <a:pt x="76176" y="20866"/>
                </a:lnTo>
                <a:lnTo>
                  <a:pt x="81751" y="22237"/>
                </a:lnTo>
                <a:lnTo>
                  <a:pt x="87022" y="24625"/>
                </a:lnTo>
                <a:lnTo>
                  <a:pt x="96979" y="31496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15" y="41389"/>
                </a:lnTo>
                <a:lnTo>
                  <a:pt x="127928" y="41389"/>
                </a:lnTo>
                <a:lnTo>
                  <a:pt x="126655" y="36947"/>
                </a:lnTo>
                <a:lnTo>
                  <a:pt x="121695" y="27543"/>
                </a:lnTo>
                <a:lnTo>
                  <a:pt x="115198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3452202" y="7149079"/>
            <a:ext cx="114300" cy="127635"/>
          </a:xfrm>
          <a:custGeom>
            <a:avLst/>
            <a:gdLst/>
            <a:ahLst/>
            <a:cxnLst/>
            <a:rect l="l" t="t" r="r" b="b"/>
            <a:pathLst>
              <a:path w="114300" h="127634">
                <a:moveTo>
                  <a:pt x="60351" y="20675"/>
                </a:moveTo>
                <a:lnTo>
                  <a:pt x="34886" y="20675"/>
                </a:lnTo>
                <a:lnTo>
                  <a:pt x="0" y="126352"/>
                </a:lnTo>
                <a:lnTo>
                  <a:pt x="24206" y="127381"/>
                </a:lnTo>
                <a:lnTo>
                  <a:pt x="55918" y="26047"/>
                </a:lnTo>
                <a:lnTo>
                  <a:pt x="55956" y="25692"/>
                </a:lnTo>
                <a:lnTo>
                  <a:pt x="56134" y="25323"/>
                </a:lnTo>
                <a:lnTo>
                  <a:pt x="56438" y="24968"/>
                </a:lnTo>
                <a:lnTo>
                  <a:pt x="57137" y="23698"/>
                </a:lnTo>
                <a:lnTo>
                  <a:pt x="57975" y="22606"/>
                </a:lnTo>
                <a:lnTo>
                  <a:pt x="59931" y="20789"/>
                </a:lnTo>
                <a:lnTo>
                  <a:pt x="60351" y="20675"/>
                </a:lnTo>
                <a:close/>
              </a:path>
              <a:path w="114300" h="127634">
                <a:moveTo>
                  <a:pt x="112825" y="19951"/>
                </a:moveTo>
                <a:lnTo>
                  <a:pt x="89433" y="19951"/>
                </a:lnTo>
                <a:lnTo>
                  <a:pt x="90830" y="125145"/>
                </a:lnTo>
                <a:lnTo>
                  <a:pt x="114223" y="124841"/>
                </a:lnTo>
                <a:lnTo>
                  <a:pt x="112825" y="19951"/>
                </a:lnTo>
                <a:close/>
              </a:path>
              <a:path w="114300" h="127634">
                <a:moveTo>
                  <a:pt x="112560" y="0"/>
                </a:moveTo>
                <a:lnTo>
                  <a:pt x="20116" y="1231"/>
                </a:lnTo>
                <a:lnTo>
                  <a:pt x="20370" y="20866"/>
                </a:lnTo>
                <a:lnTo>
                  <a:pt x="34886" y="20675"/>
                </a:lnTo>
                <a:lnTo>
                  <a:pt x="60351" y="20675"/>
                </a:lnTo>
                <a:lnTo>
                  <a:pt x="61658" y="20320"/>
                </a:lnTo>
                <a:lnTo>
                  <a:pt x="89433" y="19951"/>
                </a:lnTo>
                <a:lnTo>
                  <a:pt x="112825" y="19951"/>
                </a:lnTo>
                <a:lnTo>
                  <a:pt x="11256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3578362" y="7144774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22"/>
                </a:lnTo>
                <a:lnTo>
                  <a:pt x="793" y="52146"/>
                </a:lnTo>
                <a:lnTo>
                  <a:pt x="0" y="65125"/>
                </a:lnTo>
                <a:lnTo>
                  <a:pt x="1125" y="76545"/>
                </a:lnTo>
                <a:lnTo>
                  <a:pt x="27611" y="119253"/>
                </a:lnTo>
                <a:lnTo>
                  <a:pt x="68772" y="131292"/>
                </a:lnTo>
                <a:lnTo>
                  <a:pt x="71452" y="130987"/>
                </a:lnTo>
                <a:lnTo>
                  <a:pt x="80420" y="130463"/>
                </a:lnTo>
                <a:lnTo>
                  <a:pt x="120097" y="115135"/>
                </a:lnTo>
                <a:lnTo>
                  <a:pt x="124642" y="111099"/>
                </a:lnTo>
                <a:lnTo>
                  <a:pt x="69305" y="111099"/>
                </a:lnTo>
                <a:lnTo>
                  <a:pt x="60087" y="109977"/>
                </a:lnTo>
                <a:lnTo>
                  <a:pt x="28867" y="81576"/>
                </a:lnTo>
                <a:lnTo>
                  <a:pt x="25693" y="65125"/>
                </a:lnTo>
                <a:lnTo>
                  <a:pt x="25757" y="63614"/>
                </a:lnTo>
                <a:lnTo>
                  <a:pt x="25935" y="63245"/>
                </a:lnTo>
                <a:lnTo>
                  <a:pt x="25909" y="61366"/>
                </a:lnTo>
                <a:lnTo>
                  <a:pt x="130989" y="59969"/>
                </a:lnTo>
                <a:lnTo>
                  <a:pt x="129753" y="47755"/>
                </a:lnTo>
                <a:lnTo>
                  <a:pt x="127927" y="41389"/>
                </a:lnTo>
                <a:lnTo>
                  <a:pt x="30215" y="41389"/>
                </a:lnTo>
                <a:lnTo>
                  <a:pt x="32666" y="36702"/>
                </a:lnTo>
                <a:lnTo>
                  <a:pt x="36057" y="32753"/>
                </a:lnTo>
                <a:lnTo>
                  <a:pt x="44756" y="26352"/>
                </a:lnTo>
                <a:lnTo>
                  <a:pt x="49341" y="24015"/>
                </a:lnTo>
                <a:lnTo>
                  <a:pt x="54167" y="22504"/>
                </a:lnTo>
                <a:lnTo>
                  <a:pt x="56478" y="21577"/>
                </a:lnTo>
                <a:lnTo>
                  <a:pt x="58790" y="20929"/>
                </a:lnTo>
                <a:lnTo>
                  <a:pt x="63438" y="20142"/>
                </a:lnTo>
                <a:lnTo>
                  <a:pt x="65686" y="19926"/>
                </a:lnTo>
                <a:lnTo>
                  <a:pt x="115186" y="19926"/>
                </a:lnTo>
                <a:lnTo>
                  <a:pt x="114860" y="19545"/>
                </a:lnTo>
                <a:lnTo>
                  <a:pt x="80728" y="1427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16" y="85991"/>
                </a:moveTo>
                <a:lnTo>
                  <a:pt x="115762" y="87261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05" y="111099"/>
                </a:lnTo>
                <a:lnTo>
                  <a:pt x="124642" y="111099"/>
                </a:lnTo>
                <a:lnTo>
                  <a:pt x="127056" y="108955"/>
                </a:lnTo>
                <a:lnTo>
                  <a:pt x="133694" y="101638"/>
                </a:lnTo>
                <a:lnTo>
                  <a:pt x="116816" y="85991"/>
                </a:lnTo>
                <a:close/>
              </a:path>
              <a:path w="133985" h="131445">
                <a:moveTo>
                  <a:pt x="115186" y="19926"/>
                </a:moveTo>
                <a:lnTo>
                  <a:pt x="65686" y="19926"/>
                </a:lnTo>
                <a:lnTo>
                  <a:pt x="70931" y="19951"/>
                </a:lnTo>
                <a:lnTo>
                  <a:pt x="73611" y="20281"/>
                </a:lnTo>
                <a:lnTo>
                  <a:pt x="74919" y="20523"/>
                </a:lnTo>
                <a:lnTo>
                  <a:pt x="76176" y="20866"/>
                </a:lnTo>
                <a:lnTo>
                  <a:pt x="81751" y="22237"/>
                </a:lnTo>
                <a:lnTo>
                  <a:pt x="87022" y="24625"/>
                </a:lnTo>
                <a:lnTo>
                  <a:pt x="96979" y="31495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15" y="41389"/>
                </a:lnTo>
                <a:lnTo>
                  <a:pt x="127927" y="41389"/>
                </a:lnTo>
                <a:lnTo>
                  <a:pt x="126654" y="36947"/>
                </a:lnTo>
                <a:lnTo>
                  <a:pt x="121690" y="27543"/>
                </a:lnTo>
                <a:lnTo>
                  <a:pt x="115186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5374608" y="7182773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7271"/>
                </a:lnTo>
              </a:path>
            </a:pathLst>
          </a:custGeom>
          <a:ln w="2426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5464911" y="7181579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7259"/>
                </a:lnTo>
              </a:path>
            </a:pathLst>
          </a:custGeom>
          <a:ln w="24282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5346328" y="7181719"/>
            <a:ext cx="96520" cy="0"/>
          </a:xfrm>
          <a:custGeom>
            <a:avLst/>
            <a:gdLst/>
            <a:ahLst/>
            <a:cxnLst/>
            <a:rect l="l" t="t" r="r" b="b"/>
            <a:pathLst>
              <a:path w="96520" h="0">
                <a:moveTo>
                  <a:pt x="0" y="0"/>
                </a:moveTo>
                <a:lnTo>
                  <a:pt x="95926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5346206" y="7172194"/>
            <a:ext cx="130175" cy="0"/>
          </a:xfrm>
          <a:custGeom>
            <a:avLst/>
            <a:gdLst/>
            <a:ahLst/>
            <a:cxnLst/>
            <a:rect l="l" t="t" r="r" b="b"/>
            <a:pathLst>
              <a:path w="130175" h="0">
                <a:moveTo>
                  <a:pt x="0" y="0"/>
                </a:moveTo>
                <a:lnTo>
                  <a:pt x="129828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5362204" y="7162669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 h="0">
                <a:moveTo>
                  <a:pt x="0" y="0"/>
                </a:moveTo>
                <a:lnTo>
                  <a:pt x="11370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5361953" y="7143619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384" y="0"/>
                </a:lnTo>
              </a:path>
            </a:pathLst>
          </a:custGeom>
          <a:ln w="3682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5452257" y="7142984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388" y="0"/>
                </a:lnTo>
              </a:path>
            </a:pathLst>
          </a:custGeom>
          <a:ln w="38100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5489206" y="7119400"/>
            <a:ext cx="114935" cy="130810"/>
          </a:xfrm>
          <a:custGeom>
            <a:avLst/>
            <a:gdLst/>
            <a:ahLst/>
            <a:cxnLst/>
            <a:rect l="l" t="t" r="r" b="b"/>
            <a:pathLst>
              <a:path w="114935" h="130809">
                <a:moveTo>
                  <a:pt x="58292" y="46926"/>
                </a:moveTo>
                <a:lnTo>
                  <a:pt x="17970" y="57150"/>
                </a:lnTo>
                <a:lnTo>
                  <a:pt x="0" y="90487"/>
                </a:lnTo>
                <a:lnTo>
                  <a:pt x="1073" y="100572"/>
                </a:lnTo>
                <a:lnTo>
                  <a:pt x="31346" y="127915"/>
                </a:lnTo>
                <a:lnTo>
                  <a:pt x="48653" y="130746"/>
                </a:lnTo>
                <a:lnTo>
                  <a:pt x="61366" y="130568"/>
                </a:lnTo>
                <a:lnTo>
                  <a:pt x="68846" y="129667"/>
                </a:lnTo>
                <a:lnTo>
                  <a:pt x="82956" y="126250"/>
                </a:lnTo>
                <a:lnTo>
                  <a:pt x="88442" y="124206"/>
                </a:lnTo>
                <a:lnTo>
                  <a:pt x="92354" y="121818"/>
                </a:lnTo>
                <a:lnTo>
                  <a:pt x="114390" y="121818"/>
                </a:lnTo>
                <a:lnTo>
                  <a:pt x="114239" y="110540"/>
                </a:lnTo>
                <a:lnTo>
                  <a:pt x="49822" y="110540"/>
                </a:lnTo>
                <a:lnTo>
                  <a:pt x="41981" y="109034"/>
                </a:lnTo>
                <a:lnTo>
                  <a:pt x="28308" y="102755"/>
                </a:lnTo>
                <a:lnTo>
                  <a:pt x="24828" y="97510"/>
                </a:lnTo>
                <a:lnTo>
                  <a:pt x="24625" y="81724"/>
                </a:lnTo>
                <a:lnTo>
                  <a:pt x="27939" y="75895"/>
                </a:lnTo>
                <a:lnTo>
                  <a:pt x="41478" y="69443"/>
                </a:lnTo>
                <a:lnTo>
                  <a:pt x="48894" y="67602"/>
                </a:lnTo>
                <a:lnTo>
                  <a:pt x="56946" y="67132"/>
                </a:lnTo>
                <a:lnTo>
                  <a:pt x="64744" y="67017"/>
                </a:lnTo>
                <a:lnTo>
                  <a:pt x="113659" y="67017"/>
                </a:lnTo>
                <a:lnTo>
                  <a:pt x="113443" y="50812"/>
                </a:lnTo>
                <a:lnTo>
                  <a:pt x="90068" y="50812"/>
                </a:lnTo>
                <a:lnTo>
                  <a:pt x="86652" y="49961"/>
                </a:lnTo>
                <a:lnTo>
                  <a:pt x="82969" y="49199"/>
                </a:lnTo>
                <a:lnTo>
                  <a:pt x="75056" y="47866"/>
                </a:lnTo>
                <a:lnTo>
                  <a:pt x="71107" y="47383"/>
                </a:lnTo>
                <a:lnTo>
                  <a:pt x="67170" y="47078"/>
                </a:lnTo>
                <a:lnTo>
                  <a:pt x="64249" y="47078"/>
                </a:lnTo>
                <a:lnTo>
                  <a:pt x="58292" y="46926"/>
                </a:lnTo>
                <a:close/>
              </a:path>
              <a:path w="114935" h="130809">
                <a:moveTo>
                  <a:pt x="114390" y="121818"/>
                </a:moveTo>
                <a:lnTo>
                  <a:pt x="92354" y="121818"/>
                </a:lnTo>
                <a:lnTo>
                  <a:pt x="92430" y="127736"/>
                </a:lnTo>
                <a:lnTo>
                  <a:pt x="114465" y="127444"/>
                </a:lnTo>
                <a:lnTo>
                  <a:pt x="114390" y="121818"/>
                </a:lnTo>
                <a:close/>
              </a:path>
              <a:path w="114935" h="130809">
                <a:moveTo>
                  <a:pt x="113659" y="67017"/>
                </a:moveTo>
                <a:lnTo>
                  <a:pt x="64744" y="67017"/>
                </a:lnTo>
                <a:lnTo>
                  <a:pt x="69354" y="67233"/>
                </a:lnTo>
                <a:lnTo>
                  <a:pt x="78155" y="68186"/>
                </a:lnTo>
                <a:lnTo>
                  <a:pt x="81876" y="68770"/>
                </a:lnTo>
                <a:lnTo>
                  <a:pt x="84937" y="69443"/>
                </a:lnTo>
                <a:lnTo>
                  <a:pt x="86017" y="69799"/>
                </a:lnTo>
                <a:lnTo>
                  <a:pt x="87045" y="70091"/>
                </a:lnTo>
                <a:lnTo>
                  <a:pt x="89788" y="70815"/>
                </a:lnTo>
                <a:lnTo>
                  <a:pt x="90335" y="70993"/>
                </a:lnTo>
                <a:lnTo>
                  <a:pt x="90592" y="90487"/>
                </a:lnTo>
                <a:lnTo>
                  <a:pt x="90707" y="102755"/>
                </a:lnTo>
                <a:lnTo>
                  <a:pt x="87375" y="104571"/>
                </a:lnTo>
                <a:lnTo>
                  <a:pt x="83311" y="106159"/>
                </a:lnTo>
                <a:lnTo>
                  <a:pt x="73850" y="108788"/>
                </a:lnTo>
                <a:lnTo>
                  <a:pt x="68884" y="109664"/>
                </a:lnTo>
                <a:lnTo>
                  <a:pt x="63703" y="110096"/>
                </a:lnTo>
                <a:lnTo>
                  <a:pt x="62801" y="110286"/>
                </a:lnTo>
                <a:lnTo>
                  <a:pt x="59486" y="110413"/>
                </a:lnTo>
                <a:lnTo>
                  <a:pt x="49822" y="110540"/>
                </a:lnTo>
                <a:lnTo>
                  <a:pt x="114239" y="110540"/>
                </a:lnTo>
                <a:lnTo>
                  <a:pt x="113659" y="67017"/>
                </a:lnTo>
                <a:close/>
              </a:path>
              <a:path w="114935" h="130809">
                <a:moveTo>
                  <a:pt x="107311" y="19278"/>
                </a:moveTo>
                <a:lnTo>
                  <a:pt x="52908" y="19278"/>
                </a:lnTo>
                <a:lnTo>
                  <a:pt x="62763" y="19291"/>
                </a:lnTo>
                <a:lnTo>
                  <a:pt x="65633" y="19469"/>
                </a:lnTo>
                <a:lnTo>
                  <a:pt x="90068" y="50812"/>
                </a:lnTo>
                <a:lnTo>
                  <a:pt x="113443" y="50812"/>
                </a:lnTo>
                <a:lnTo>
                  <a:pt x="113220" y="34086"/>
                </a:lnTo>
                <a:lnTo>
                  <a:pt x="111277" y="26225"/>
                </a:lnTo>
                <a:lnTo>
                  <a:pt x="107311" y="19278"/>
                </a:lnTo>
                <a:close/>
              </a:path>
              <a:path w="114935" h="130809">
                <a:moveTo>
                  <a:pt x="65735" y="0"/>
                </a:moveTo>
                <a:lnTo>
                  <a:pt x="25044" y="5308"/>
                </a:lnTo>
                <a:lnTo>
                  <a:pt x="19596" y="7353"/>
                </a:lnTo>
                <a:lnTo>
                  <a:pt x="19888" y="29133"/>
                </a:lnTo>
                <a:lnTo>
                  <a:pt x="27190" y="25996"/>
                </a:lnTo>
                <a:lnTo>
                  <a:pt x="34061" y="23571"/>
                </a:lnTo>
                <a:lnTo>
                  <a:pt x="46913" y="20167"/>
                </a:lnTo>
                <a:lnTo>
                  <a:pt x="52908" y="19278"/>
                </a:lnTo>
                <a:lnTo>
                  <a:pt x="107311" y="19278"/>
                </a:lnTo>
                <a:lnTo>
                  <a:pt x="103758" y="13055"/>
                </a:lnTo>
                <a:lnTo>
                  <a:pt x="98272" y="8178"/>
                </a:lnTo>
                <a:lnTo>
                  <a:pt x="87109" y="3314"/>
                </a:lnTo>
                <a:lnTo>
                  <a:pt x="82384" y="2032"/>
                </a:lnTo>
                <a:lnTo>
                  <a:pt x="71424" y="381"/>
                </a:lnTo>
                <a:lnTo>
                  <a:pt x="65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5621299" y="7086114"/>
            <a:ext cx="117475" cy="160655"/>
          </a:xfrm>
          <a:custGeom>
            <a:avLst/>
            <a:gdLst/>
            <a:ahLst/>
            <a:cxnLst/>
            <a:rect l="l" t="t" r="r" b="b"/>
            <a:pathLst>
              <a:path w="117475" h="160654">
                <a:moveTo>
                  <a:pt x="90106" y="0"/>
                </a:moveTo>
                <a:lnTo>
                  <a:pt x="23456" y="889"/>
                </a:lnTo>
                <a:lnTo>
                  <a:pt x="23736" y="21869"/>
                </a:lnTo>
                <a:lnTo>
                  <a:pt x="90385" y="20993"/>
                </a:lnTo>
                <a:lnTo>
                  <a:pt x="90106" y="0"/>
                </a:lnTo>
                <a:close/>
              </a:path>
              <a:path w="117475" h="160654">
                <a:moveTo>
                  <a:pt x="23368" y="35331"/>
                </a:moveTo>
                <a:lnTo>
                  <a:pt x="0" y="35636"/>
                </a:lnTo>
                <a:lnTo>
                  <a:pt x="1651" y="160477"/>
                </a:lnTo>
                <a:lnTo>
                  <a:pt x="25031" y="160172"/>
                </a:lnTo>
                <a:lnTo>
                  <a:pt x="24701" y="135140"/>
                </a:lnTo>
                <a:lnTo>
                  <a:pt x="51040" y="106895"/>
                </a:lnTo>
                <a:lnTo>
                  <a:pt x="24320" y="106895"/>
                </a:lnTo>
                <a:lnTo>
                  <a:pt x="23368" y="35331"/>
                </a:lnTo>
                <a:close/>
              </a:path>
              <a:path w="117475" h="160654">
                <a:moveTo>
                  <a:pt x="115668" y="62674"/>
                </a:moveTo>
                <a:lnTo>
                  <a:pt x="92278" y="62674"/>
                </a:lnTo>
                <a:lnTo>
                  <a:pt x="93560" y="159258"/>
                </a:lnTo>
                <a:lnTo>
                  <a:pt x="116941" y="158940"/>
                </a:lnTo>
                <a:lnTo>
                  <a:pt x="115668" y="62674"/>
                </a:lnTo>
                <a:close/>
              </a:path>
              <a:path w="117475" h="160654">
                <a:moveTo>
                  <a:pt x="115290" y="34112"/>
                </a:moveTo>
                <a:lnTo>
                  <a:pt x="91909" y="34417"/>
                </a:lnTo>
                <a:lnTo>
                  <a:pt x="24320" y="106895"/>
                </a:lnTo>
                <a:lnTo>
                  <a:pt x="51040" y="106895"/>
                </a:lnTo>
                <a:lnTo>
                  <a:pt x="92278" y="62674"/>
                </a:lnTo>
                <a:lnTo>
                  <a:pt x="115668" y="62674"/>
                </a:lnTo>
                <a:lnTo>
                  <a:pt x="115290" y="34112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5746750" y="7118507"/>
            <a:ext cx="133985" cy="165735"/>
          </a:xfrm>
          <a:custGeom>
            <a:avLst/>
            <a:gdLst/>
            <a:ahLst/>
            <a:cxnLst/>
            <a:rect l="l" t="t" r="r" b="b"/>
            <a:pathLst>
              <a:path w="133985" h="165734">
                <a:moveTo>
                  <a:pt x="68349" y="20662"/>
                </a:moveTo>
                <a:lnTo>
                  <a:pt x="42252" y="20662"/>
                </a:lnTo>
                <a:lnTo>
                  <a:pt x="14630" y="106324"/>
                </a:lnTo>
                <a:lnTo>
                  <a:pt x="10337" y="106565"/>
                </a:lnTo>
                <a:lnTo>
                  <a:pt x="6807" y="108102"/>
                </a:lnTo>
                <a:lnTo>
                  <a:pt x="1333" y="113728"/>
                </a:lnTo>
                <a:lnTo>
                  <a:pt x="0" y="117474"/>
                </a:lnTo>
                <a:lnTo>
                  <a:pt x="63" y="122669"/>
                </a:lnTo>
                <a:lnTo>
                  <a:pt x="204" y="124040"/>
                </a:lnTo>
                <a:lnTo>
                  <a:pt x="381" y="126428"/>
                </a:lnTo>
                <a:lnTo>
                  <a:pt x="558" y="126606"/>
                </a:lnTo>
                <a:lnTo>
                  <a:pt x="673" y="128587"/>
                </a:lnTo>
                <a:lnTo>
                  <a:pt x="12192" y="165290"/>
                </a:lnTo>
                <a:lnTo>
                  <a:pt x="35001" y="162839"/>
                </a:lnTo>
                <a:lnTo>
                  <a:pt x="23228" y="126136"/>
                </a:lnTo>
                <a:lnTo>
                  <a:pt x="110566" y="124967"/>
                </a:lnTo>
                <a:lnTo>
                  <a:pt x="133302" y="124967"/>
                </a:lnTo>
                <a:lnTo>
                  <a:pt x="133489" y="124040"/>
                </a:lnTo>
                <a:lnTo>
                  <a:pt x="133807" y="121526"/>
                </a:lnTo>
                <a:lnTo>
                  <a:pt x="133819" y="115239"/>
                </a:lnTo>
                <a:lnTo>
                  <a:pt x="132613" y="111759"/>
                </a:lnTo>
                <a:lnTo>
                  <a:pt x="127876" y="106438"/>
                </a:lnTo>
                <a:lnTo>
                  <a:pt x="127517" y="106298"/>
                </a:lnTo>
                <a:lnTo>
                  <a:pt x="37198" y="106298"/>
                </a:lnTo>
                <a:lnTo>
                  <a:pt x="62230" y="26593"/>
                </a:lnTo>
                <a:lnTo>
                  <a:pt x="62738" y="24790"/>
                </a:lnTo>
                <a:lnTo>
                  <a:pt x="63881" y="23291"/>
                </a:lnTo>
                <a:lnTo>
                  <a:pt x="67437" y="20916"/>
                </a:lnTo>
                <a:lnTo>
                  <a:pt x="68349" y="20662"/>
                </a:lnTo>
                <a:close/>
              </a:path>
              <a:path w="133985" h="165734">
                <a:moveTo>
                  <a:pt x="133302" y="124967"/>
                </a:moveTo>
                <a:lnTo>
                  <a:pt x="110566" y="124967"/>
                </a:lnTo>
                <a:lnTo>
                  <a:pt x="99771" y="161975"/>
                </a:lnTo>
                <a:lnTo>
                  <a:pt x="122377" y="163829"/>
                </a:lnTo>
                <a:lnTo>
                  <a:pt x="133235" y="125298"/>
                </a:lnTo>
                <a:lnTo>
                  <a:pt x="133302" y="124967"/>
                </a:lnTo>
                <a:close/>
              </a:path>
              <a:path w="133985" h="165734">
                <a:moveTo>
                  <a:pt x="119124" y="19951"/>
                </a:moveTo>
                <a:lnTo>
                  <a:pt x="95732" y="19951"/>
                </a:lnTo>
                <a:lnTo>
                  <a:pt x="96862" y="105511"/>
                </a:lnTo>
                <a:lnTo>
                  <a:pt x="37198" y="106298"/>
                </a:lnTo>
                <a:lnTo>
                  <a:pt x="127517" y="106298"/>
                </a:lnTo>
                <a:lnTo>
                  <a:pt x="124679" y="105194"/>
                </a:lnTo>
                <a:lnTo>
                  <a:pt x="120256" y="105194"/>
                </a:lnTo>
                <a:lnTo>
                  <a:pt x="119124" y="19951"/>
                </a:lnTo>
                <a:close/>
              </a:path>
              <a:path w="133985" h="165734">
                <a:moveTo>
                  <a:pt x="124548" y="105143"/>
                </a:moveTo>
                <a:lnTo>
                  <a:pt x="120256" y="105194"/>
                </a:lnTo>
                <a:lnTo>
                  <a:pt x="124679" y="105194"/>
                </a:lnTo>
                <a:lnTo>
                  <a:pt x="124548" y="105143"/>
                </a:lnTo>
                <a:close/>
              </a:path>
              <a:path w="133985" h="165734">
                <a:moveTo>
                  <a:pt x="118859" y="0"/>
                </a:moveTo>
                <a:lnTo>
                  <a:pt x="26403" y="1231"/>
                </a:lnTo>
                <a:lnTo>
                  <a:pt x="26670" y="20866"/>
                </a:lnTo>
                <a:lnTo>
                  <a:pt x="42252" y="20662"/>
                </a:lnTo>
                <a:lnTo>
                  <a:pt x="68349" y="20662"/>
                </a:lnTo>
                <a:lnTo>
                  <a:pt x="69672" y="20294"/>
                </a:lnTo>
                <a:lnTo>
                  <a:pt x="95732" y="19951"/>
                </a:lnTo>
                <a:lnTo>
                  <a:pt x="119124" y="19951"/>
                </a:lnTo>
                <a:lnTo>
                  <a:pt x="118859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5888647" y="7116665"/>
            <a:ext cx="117475" cy="127000"/>
          </a:xfrm>
          <a:custGeom>
            <a:avLst/>
            <a:gdLst/>
            <a:ahLst/>
            <a:cxnLst/>
            <a:rect l="l" t="t" r="r" b="b"/>
            <a:pathLst>
              <a:path w="117475" h="127000">
                <a:moveTo>
                  <a:pt x="23380" y="1231"/>
                </a:moveTo>
                <a:lnTo>
                  <a:pt x="0" y="1536"/>
                </a:lnTo>
                <a:lnTo>
                  <a:pt x="1650" y="126377"/>
                </a:lnTo>
                <a:lnTo>
                  <a:pt x="25031" y="126060"/>
                </a:lnTo>
                <a:lnTo>
                  <a:pt x="24701" y="101041"/>
                </a:lnTo>
                <a:lnTo>
                  <a:pt x="51035" y="72796"/>
                </a:lnTo>
                <a:lnTo>
                  <a:pt x="24333" y="72796"/>
                </a:lnTo>
                <a:lnTo>
                  <a:pt x="23380" y="1231"/>
                </a:lnTo>
                <a:close/>
              </a:path>
              <a:path w="117475" h="127000">
                <a:moveTo>
                  <a:pt x="115668" y="28562"/>
                </a:moveTo>
                <a:lnTo>
                  <a:pt x="92278" y="28562"/>
                </a:lnTo>
                <a:lnTo>
                  <a:pt x="93560" y="125158"/>
                </a:lnTo>
                <a:lnTo>
                  <a:pt x="116941" y="124840"/>
                </a:lnTo>
                <a:lnTo>
                  <a:pt x="115668" y="28562"/>
                </a:lnTo>
                <a:close/>
              </a:path>
              <a:path w="117475" h="127000">
                <a:moveTo>
                  <a:pt x="115290" y="0"/>
                </a:moveTo>
                <a:lnTo>
                  <a:pt x="91909" y="317"/>
                </a:lnTo>
                <a:lnTo>
                  <a:pt x="24333" y="72796"/>
                </a:lnTo>
                <a:lnTo>
                  <a:pt x="51035" y="72796"/>
                </a:lnTo>
                <a:lnTo>
                  <a:pt x="92278" y="28562"/>
                </a:lnTo>
                <a:lnTo>
                  <a:pt x="115668" y="28562"/>
                </a:lnTo>
                <a:lnTo>
                  <a:pt x="1152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6012421" y="7115054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68787" y="20548"/>
                </a:moveTo>
                <a:lnTo>
                  <a:pt x="45402" y="20548"/>
                </a:lnTo>
                <a:lnTo>
                  <a:pt x="46799" y="125742"/>
                </a:lnTo>
                <a:lnTo>
                  <a:pt x="70180" y="125437"/>
                </a:lnTo>
                <a:lnTo>
                  <a:pt x="68787" y="20548"/>
                </a:lnTo>
                <a:close/>
              </a:path>
              <a:path w="114300" h="125729">
                <a:moveTo>
                  <a:pt x="113677" y="0"/>
                </a:moveTo>
                <a:lnTo>
                  <a:pt x="0" y="1498"/>
                </a:lnTo>
                <a:lnTo>
                  <a:pt x="254" y="21145"/>
                </a:lnTo>
                <a:lnTo>
                  <a:pt x="45402" y="20548"/>
                </a:lnTo>
                <a:lnTo>
                  <a:pt x="68787" y="20548"/>
                </a:lnTo>
                <a:lnTo>
                  <a:pt x="68783" y="20231"/>
                </a:lnTo>
                <a:lnTo>
                  <a:pt x="113931" y="19634"/>
                </a:lnTo>
                <a:lnTo>
                  <a:pt x="1136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6125500" y="7110934"/>
            <a:ext cx="133985" cy="131445"/>
          </a:xfrm>
          <a:custGeom>
            <a:avLst/>
            <a:gdLst/>
            <a:ahLst/>
            <a:cxnLst/>
            <a:rect l="l" t="t" r="r" b="b"/>
            <a:pathLst>
              <a:path w="133985" h="131445">
                <a:moveTo>
                  <a:pt x="67032" y="0"/>
                </a:moveTo>
                <a:lnTo>
                  <a:pt x="26007" y="11522"/>
                </a:lnTo>
                <a:lnTo>
                  <a:pt x="793" y="52146"/>
                </a:lnTo>
                <a:lnTo>
                  <a:pt x="0" y="65125"/>
                </a:lnTo>
                <a:lnTo>
                  <a:pt x="1125" y="76545"/>
                </a:lnTo>
                <a:lnTo>
                  <a:pt x="27617" y="119253"/>
                </a:lnTo>
                <a:lnTo>
                  <a:pt x="68772" y="131292"/>
                </a:lnTo>
                <a:lnTo>
                  <a:pt x="71464" y="130987"/>
                </a:lnTo>
                <a:lnTo>
                  <a:pt x="80425" y="130463"/>
                </a:lnTo>
                <a:lnTo>
                  <a:pt x="120102" y="115135"/>
                </a:lnTo>
                <a:lnTo>
                  <a:pt x="124644" y="111099"/>
                </a:lnTo>
                <a:lnTo>
                  <a:pt x="69318" y="111099"/>
                </a:lnTo>
                <a:lnTo>
                  <a:pt x="60093" y="109977"/>
                </a:lnTo>
                <a:lnTo>
                  <a:pt x="28868" y="81576"/>
                </a:lnTo>
                <a:lnTo>
                  <a:pt x="25706" y="65125"/>
                </a:lnTo>
                <a:lnTo>
                  <a:pt x="25770" y="63614"/>
                </a:lnTo>
                <a:lnTo>
                  <a:pt x="25935" y="63246"/>
                </a:lnTo>
                <a:lnTo>
                  <a:pt x="25909" y="61366"/>
                </a:lnTo>
                <a:lnTo>
                  <a:pt x="131002" y="59969"/>
                </a:lnTo>
                <a:lnTo>
                  <a:pt x="129764" y="47755"/>
                </a:lnTo>
                <a:lnTo>
                  <a:pt x="127937" y="41389"/>
                </a:lnTo>
                <a:lnTo>
                  <a:pt x="30227" y="41389"/>
                </a:lnTo>
                <a:lnTo>
                  <a:pt x="32666" y="36703"/>
                </a:lnTo>
                <a:lnTo>
                  <a:pt x="36057" y="32753"/>
                </a:lnTo>
                <a:lnTo>
                  <a:pt x="44756" y="26352"/>
                </a:lnTo>
                <a:lnTo>
                  <a:pt x="49341" y="24015"/>
                </a:lnTo>
                <a:lnTo>
                  <a:pt x="54167" y="22504"/>
                </a:lnTo>
                <a:lnTo>
                  <a:pt x="56478" y="21577"/>
                </a:lnTo>
                <a:lnTo>
                  <a:pt x="58802" y="20929"/>
                </a:lnTo>
                <a:lnTo>
                  <a:pt x="63451" y="20142"/>
                </a:lnTo>
                <a:lnTo>
                  <a:pt x="65686" y="19926"/>
                </a:lnTo>
                <a:lnTo>
                  <a:pt x="115198" y="19926"/>
                </a:lnTo>
                <a:lnTo>
                  <a:pt x="114873" y="19545"/>
                </a:lnTo>
                <a:lnTo>
                  <a:pt x="80728" y="1427"/>
                </a:lnTo>
                <a:lnTo>
                  <a:pt x="71426" y="76"/>
                </a:lnTo>
                <a:lnTo>
                  <a:pt x="67032" y="0"/>
                </a:lnTo>
                <a:close/>
              </a:path>
              <a:path w="133985" h="131445">
                <a:moveTo>
                  <a:pt x="116829" y="85991"/>
                </a:moveTo>
                <a:lnTo>
                  <a:pt x="115775" y="87261"/>
                </a:lnTo>
                <a:lnTo>
                  <a:pt x="114680" y="88517"/>
                </a:lnTo>
                <a:lnTo>
                  <a:pt x="112803" y="90614"/>
                </a:lnTo>
                <a:lnTo>
                  <a:pt x="110999" y="92786"/>
                </a:lnTo>
                <a:lnTo>
                  <a:pt x="69318" y="111099"/>
                </a:lnTo>
                <a:lnTo>
                  <a:pt x="124644" y="111099"/>
                </a:lnTo>
                <a:lnTo>
                  <a:pt x="127058" y="108955"/>
                </a:lnTo>
                <a:lnTo>
                  <a:pt x="133694" y="101638"/>
                </a:lnTo>
                <a:lnTo>
                  <a:pt x="116829" y="85991"/>
                </a:lnTo>
                <a:close/>
              </a:path>
              <a:path w="133985" h="131445">
                <a:moveTo>
                  <a:pt x="115198" y="19926"/>
                </a:moveTo>
                <a:lnTo>
                  <a:pt x="65686" y="19926"/>
                </a:lnTo>
                <a:lnTo>
                  <a:pt x="70931" y="19951"/>
                </a:lnTo>
                <a:lnTo>
                  <a:pt x="73623" y="20281"/>
                </a:lnTo>
                <a:lnTo>
                  <a:pt x="74931" y="20523"/>
                </a:lnTo>
                <a:lnTo>
                  <a:pt x="76189" y="20878"/>
                </a:lnTo>
                <a:lnTo>
                  <a:pt x="81751" y="22237"/>
                </a:lnTo>
                <a:lnTo>
                  <a:pt x="87034" y="24625"/>
                </a:lnTo>
                <a:lnTo>
                  <a:pt x="96979" y="31496"/>
                </a:lnTo>
                <a:lnTo>
                  <a:pt x="100649" y="35610"/>
                </a:lnTo>
                <a:lnTo>
                  <a:pt x="103049" y="40424"/>
                </a:lnTo>
                <a:lnTo>
                  <a:pt x="30227" y="41389"/>
                </a:lnTo>
                <a:lnTo>
                  <a:pt x="127937" y="41389"/>
                </a:lnTo>
                <a:lnTo>
                  <a:pt x="126662" y="36947"/>
                </a:lnTo>
                <a:lnTo>
                  <a:pt x="121697" y="27543"/>
                </a:lnTo>
                <a:lnTo>
                  <a:pt x="115198" y="199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6373977" y="7110247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68800" y="20548"/>
                </a:moveTo>
                <a:lnTo>
                  <a:pt x="45415" y="20548"/>
                </a:lnTo>
                <a:lnTo>
                  <a:pt x="46812" y="125742"/>
                </a:lnTo>
                <a:lnTo>
                  <a:pt x="70192" y="125437"/>
                </a:lnTo>
                <a:lnTo>
                  <a:pt x="68800" y="20548"/>
                </a:lnTo>
                <a:close/>
              </a:path>
              <a:path w="114300" h="125729">
                <a:moveTo>
                  <a:pt x="113690" y="0"/>
                </a:moveTo>
                <a:lnTo>
                  <a:pt x="0" y="1511"/>
                </a:lnTo>
                <a:lnTo>
                  <a:pt x="266" y="21145"/>
                </a:lnTo>
                <a:lnTo>
                  <a:pt x="45415" y="20548"/>
                </a:lnTo>
                <a:lnTo>
                  <a:pt x="68800" y="20548"/>
                </a:lnTo>
                <a:lnTo>
                  <a:pt x="68795" y="20231"/>
                </a:lnTo>
                <a:lnTo>
                  <a:pt x="113944" y="19634"/>
                </a:lnTo>
                <a:lnTo>
                  <a:pt x="1136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6487490" y="7106125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65" y="0"/>
                </a:moveTo>
                <a:lnTo>
                  <a:pt x="19913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71" y="104221"/>
                </a:lnTo>
                <a:lnTo>
                  <a:pt x="42776" y="127201"/>
                </a:lnTo>
                <a:lnTo>
                  <a:pt x="68605" y="131572"/>
                </a:lnTo>
                <a:lnTo>
                  <a:pt x="68872" y="131025"/>
                </a:lnTo>
                <a:lnTo>
                  <a:pt x="82085" y="129706"/>
                </a:lnTo>
                <a:lnTo>
                  <a:pt x="94332" y="126112"/>
                </a:lnTo>
                <a:lnTo>
                  <a:pt x="105612" y="120244"/>
                </a:lnTo>
                <a:lnTo>
                  <a:pt x="115925" y="112102"/>
                </a:lnTo>
                <a:lnTo>
                  <a:pt x="116535" y="111391"/>
                </a:lnTo>
                <a:lnTo>
                  <a:pt x="68072" y="111391"/>
                </a:lnTo>
                <a:lnTo>
                  <a:pt x="59887" y="110712"/>
                </a:lnTo>
                <a:lnTo>
                  <a:pt x="29383" y="85029"/>
                </a:lnTo>
                <a:lnTo>
                  <a:pt x="26085" y="67005"/>
                </a:lnTo>
                <a:lnTo>
                  <a:pt x="26671" y="57379"/>
                </a:lnTo>
                <a:lnTo>
                  <a:pt x="50082" y="24314"/>
                </a:lnTo>
                <a:lnTo>
                  <a:pt x="66598" y="20726"/>
                </a:lnTo>
                <a:lnTo>
                  <a:pt x="117970" y="20726"/>
                </a:lnTo>
                <a:lnTo>
                  <a:pt x="113715" y="16471"/>
                </a:lnTo>
                <a:lnTo>
                  <a:pt x="102993" y="9235"/>
                </a:lnTo>
                <a:lnTo>
                  <a:pt x="91609" y="4078"/>
                </a:lnTo>
                <a:lnTo>
                  <a:pt x="79566" y="1000"/>
                </a:lnTo>
                <a:lnTo>
                  <a:pt x="66865" y="0"/>
                </a:lnTo>
                <a:close/>
              </a:path>
              <a:path w="135254" h="132079">
                <a:moveTo>
                  <a:pt x="117970" y="20726"/>
                </a:moveTo>
                <a:lnTo>
                  <a:pt x="66865" y="20726"/>
                </a:lnTo>
                <a:lnTo>
                  <a:pt x="75599" y="21416"/>
                </a:lnTo>
                <a:lnTo>
                  <a:pt x="83534" y="23733"/>
                </a:lnTo>
                <a:lnTo>
                  <a:pt x="108273" y="56404"/>
                </a:lnTo>
                <a:lnTo>
                  <a:pt x="109066" y="65201"/>
                </a:lnTo>
                <a:lnTo>
                  <a:pt x="109056" y="67005"/>
                </a:lnTo>
                <a:lnTo>
                  <a:pt x="90799" y="104046"/>
                </a:lnTo>
                <a:lnTo>
                  <a:pt x="68072" y="111391"/>
                </a:lnTo>
                <a:lnTo>
                  <a:pt x="116535" y="111391"/>
                </a:lnTo>
                <a:lnTo>
                  <a:pt x="135065" y="65201"/>
                </a:lnTo>
                <a:lnTo>
                  <a:pt x="135166" y="63411"/>
                </a:lnTo>
                <a:lnTo>
                  <a:pt x="133575" y="49075"/>
                </a:lnTo>
                <a:lnTo>
                  <a:pt x="129470" y="36474"/>
                </a:lnTo>
                <a:lnTo>
                  <a:pt x="122850" y="25606"/>
                </a:lnTo>
                <a:lnTo>
                  <a:pt x="117970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6622262" y="7209679"/>
            <a:ext cx="37465" cy="36195"/>
          </a:xfrm>
          <a:custGeom>
            <a:avLst/>
            <a:gdLst/>
            <a:ahLst/>
            <a:cxnLst/>
            <a:rect l="l" t="t" r="r" b="b"/>
            <a:pathLst>
              <a:path w="37465" h="36195">
                <a:moveTo>
                  <a:pt x="37160" y="0"/>
                </a:moveTo>
                <a:lnTo>
                  <a:pt x="11366" y="342"/>
                </a:lnTo>
                <a:lnTo>
                  <a:pt x="0" y="35737"/>
                </a:lnTo>
                <a:lnTo>
                  <a:pt x="16929" y="35521"/>
                </a:lnTo>
                <a:lnTo>
                  <a:pt x="3716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6777355" y="7105837"/>
            <a:ext cx="99060" cy="125730"/>
          </a:xfrm>
          <a:custGeom>
            <a:avLst/>
            <a:gdLst/>
            <a:ahLst/>
            <a:cxnLst/>
            <a:rect l="l" t="t" r="r" b="b"/>
            <a:pathLst>
              <a:path w="99059" h="125729">
                <a:moveTo>
                  <a:pt x="89106" y="57429"/>
                </a:moveTo>
                <a:lnTo>
                  <a:pt x="54102" y="57429"/>
                </a:lnTo>
                <a:lnTo>
                  <a:pt x="61429" y="59613"/>
                </a:lnTo>
                <a:lnTo>
                  <a:pt x="71767" y="68630"/>
                </a:lnTo>
                <a:lnTo>
                  <a:pt x="74739" y="73660"/>
                </a:lnTo>
                <a:lnTo>
                  <a:pt x="75539" y="79209"/>
                </a:lnTo>
                <a:lnTo>
                  <a:pt x="75717" y="79565"/>
                </a:lnTo>
                <a:lnTo>
                  <a:pt x="889" y="105752"/>
                </a:lnTo>
                <a:lnTo>
                  <a:pt x="1155" y="125399"/>
                </a:lnTo>
                <a:lnTo>
                  <a:pt x="53022" y="124714"/>
                </a:lnTo>
                <a:lnTo>
                  <a:pt x="91190" y="107071"/>
                </a:lnTo>
                <a:lnTo>
                  <a:pt x="98450" y="84556"/>
                </a:lnTo>
                <a:lnTo>
                  <a:pt x="97805" y="76122"/>
                </a:lnTo>
                <a:lnTo>
                  <a:pt x="96097" y="68843"/>
                </a:lnTo>
                <a:lnTo>
                  <a:pt x="93328" y="62721"/>
                </a:lnTo>
                <a:lnTo>
                  <a:pt x="89496" y="57759"/>
                </a:lnTo>
                <a:lnTo>
                  <a:pt x="89106" y="57429"/>
                </a:lnTo>
                <a:close/>
              </a:path>
              <a:path w="99059" h="125729">
                <a:moveTo>
                  <a:pt x="76410" y="19862"/>
                </a:moveTo>
                <a:lnTo>
                  <a:pt x="45897" y="19862"/>
                </a:lnTo>
                <a:lnTo>
                  <a:pt x="48907" y="20675"/>
                </a:lnTo>
                <a:lnTo>
                  <a:pt x="53073" y="24028"/>
                </a:lnTo>
                <a:lnTo>
                  <a:pt x="54229" y="25844"/>
                </a:lnTo>
                <a:lnTo>
                  <a:pt x="54432" y="27825"/>
                </a:lnTo>
                <a:lnTo>
                  <a:pt x="54419" y="29768"/>
                </a:lnTo>
                <a:lnTo>
                  <a:pt x="0" y="38227"/>
                </a:lnTo>
                <a:lnTo>
                  <a:pt x="266" y="58140"/>
                </a:lnTo>
                <a:lnTo>
                  <a:pt x="54102" y="57429"/>
                </a:lnTo>
                <a:lnTo>
                  <a:pt x="89106" y="57429"/>
                </a:lnTo>
                <a:lnTo>
                  <a:pt x="84686" y="53687"/>
                </a:lnTo>
                <a:lnTo>
                  <a:pt x="78979" y="50233"/>
                </a:lnTo>
                <a:lnTo>
                  <a:pt x="72375" y="47395"/>
                </a:lnTo>
                <a:lnTo>
                  <a:pt x="64871" y="45173"/>
                </a:lnTo>
                <a:lnTo>
                  <a:pt x="68961" y="42964"/>
                </a:lnTo>
                <a:lnTo>
                  <a:pt x="72009" y="40144"/>
                </a:lnTo>
                <a:lnTo>
                  <a:pt x="76047" y="33274"/>
                </a:lnTo>
                <a:lnTo>
                  <a:pt x="77025" y="29768"/>
                </a:lnTo>
                <a:lnTo>
                  <a:pt x="76949" y="24015"/>
                </a:lnTo>
                <a:lnTo>
                  <a:pt x="76410" y="19862"/>
                </a:lnTo>
                <a:close/>
              </a:path>
              <a:path w="99059" h="125729">
                <a:moveTo>
                  <a:pt x="41694" y="0"/>
                </a:moveTo>
                <a:lnTo>
                  <a:pt x="9982" y="419"/>
                </a:lnTo>
                <a:lnTo>
                  <a:pt x="10236" y="20066"/>
                </a:lnTo>
                <a:lnTo>
                  <a:pt x="76410" y="19862"/>
                </a:lnTo>
                <a:lnTo>
                  <a:pt x="41694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6881583" y="7100901"/>
            <a:ext cx="114935" cy="130810"/>
          </a:xfrm>
          <a:custGeom>
            <a:avLst/>
            <a:gdLst/>
            <a:ahLst/>
            <a:cxnLst/>
            <a:rect l="l" t="t" r="r" b="b"/>
            <a:pathLst>
              <a:path w="114934" h="130809">
                <a:moveTo>
                  <a:pt x="58293" y="46926"/>
                </a:moveTo>
                <a:lnTo>
                  <a:pt x="17970" y="57150"/>
                </a:lnTo>
                <a:lnTo>
                  <a:pt x="0" y="90487"/>
                </a:lnTo>
                <a:lnTo>
                  <a:pt x="1079" y="100572"/>
                </a:lnTo>
                <a:lnTo>
                  <a:pt x="31346" y="127915"/>
                </a:lnTo>
                <a:lnTo>
                  <a:pt x="48653" y="130746"/>
                </a:lnTo>
                <a:lnTo>
                  <a:pt x="61379" y="130568"/>
                </a:lnTo>
                <a:lnTo>
                  <a:pt x="68846" y="129667"/>
                </a:lnTo>
                <a:lnTo>
                  <a:pt x="82956" y="126250"/>
                </a:lnTo>
                <a:lnTo>
                  <a:pt x="88442" y="124206"/>
                </a:lnTo>
                <a:lnTo>
                  <a:pt x="92354" y="121818"/>
                </a:lnTo>
                <a:lnTo>
                  <a:pt x="114390" y="121818"/>
                </a:lnTo>
                <a:lnTo>
                  <a:pt x="114239" y="110540"/>
                </a:lnTo>
                <a:lnTo>
                  <a:pt x="49822" y="110540"/>
                </a:lnTo>
                <a:lnTo>
                  <a:pt x="41981" y="109034"/>
                </a:lnTo>
                <a:lnTo>
                  <a:pt x="28308" y="102755"/>
                </a:lnTo>
                <a:lnTo>
                  <a:pt x="24828" y="97510"/>
                </a:lnTo>
                <a:lnTo>
                  <a:pt x="24625" y="81724"/>
                </a:lnTo>
                <a:lnTo>
                  <a:pt x="27940" y="75895"/>
                </a:lnTo>
                <a:lnTo>
                  <a:pt x="41478" y="69443"/>
                </a:lnTo>
                <a:lnTo>
                  <a:pt x="48895" y="67602"/>
                </a:lnTo>
                <a:lnTo>
                  <a:pt x="56946" y="67132"/>
                </a:lnTo>
                <a:lnTo>
                  <a:pt x="64744" y="67017"/>
                </a:lnTo>
                <a:lnTo>
                  <a:pt x="113659" y="67017"/>
                </a:lnTo>
                <a:lnTo>
                  <a:pt x="113443" y="50812"/>
                </a:lnTo>
                <a:lnTo>
                  <a:pt x="90068" y="50812"/>
                </a:lnTo>
                <a:lnTo>
                  <a:pt x="86652" y="49961"/>
                </a:lnTo>
                <a:lnTo>
                  <a:pt x="82969" y="49199"/>
                </a:lnTo>
                <a:lnTo>
                  <a:pt x="75057" y="47866"/>
                </a:lnTo>
                <a:lnTo>
                  <a:pt x="71107" y="47383"/>
                </a:lnTo>
                <a:lnTo>
                  <a:pt x="67170" y="47078"/>
                </a:lnTo>
                <a:lnTo>
                  <a:pt x="64249" y="47078"/>
                </a:lnTo>
                <a:lnTo>
                  <a:pt x="58293" y="46926"/>
                </a:lnTo>
                <a:close/>
              </a:path>
              <a:path w="114934" h="130809">
                <a:moveTo>
                  <a:pt x="114390" y="121818"/>
                </a:moveTo>
                <a:lnTo>
                  <a:pt x="92354" y="121818"/>
                </a:lnTo>
                <a:lnTo>
                  <a:pt x="92430" y="127736"/>
                </a:lnTo>
                <a:lnTo>
                  <a:pt x="114465" y="127444"/>
                </a:lnTo>
                <a:lnTo>
                  <a:pt x="114390" y="121818"/>
                </a:lnTo>
                <a:close/>
              </a:path>
              <a:path w="114934" h="130809">
                <a:moveTo>
                  <a:pt x="113659" y="67017"/>
                </a:moveTo>
                <a:lnTo>
                  <a:pt x="64744" y="67017"/>
                </a:lnTo>
                <a:lnTo>
                  <a:pt x="69354" y="67233"/>
                </a:lnTo>
                <a:lnTo>
                  <a:pt x="78155" y="68199"/>
                </a:lnTo>
                <a:lnTo>
                  <a:pt x="81876" y="68770"/>
                </a:lnTo>
                <a:lnTo>
                  <a:pt x="84937" y="69443"/>
                </a:lnTo>
                <a:lnTo>
                  <a:pt x="86017" y="69799"/>
                </a:lnTo>
                <a:lnTo>
                  <a:pt x="87045" y="70091"/>
                </a:lnTo>
                <a:lnTo>
                  <a:pt x="89789" y="70815"/>
                </a:lnTo>
                <a:lnTo>
                  <a:pt x="90335" y="70993"/>
                </a:lnTo>
                <a:lnTo>
                  <a:pt x="90592" y="90487"/>
                </a:lnTo>
                <a:lnTo>
                  <a:pt x="90707" y="102755"/>
                </a:lnTo>
                <a:lnTo>
                  <a:pt x="87376" y="104571"/>
                </a:lnTo>
                <a:lnTo>
                  <a:pt x="83312" y="106159"/>
                </a:lnTo>
                <a:lnTo>
                  <a:pt x="73850" y="108788"/>
                </a:lnTo>
                <a:lnTo>
                  <a:pt x="68884" y="109664"/>
                </a:lnTo>
                <a:lnTo>
                  <a:pt x="63703" y="110096"/>
                </a:lnTo>
                <a:lnTo>
                  <a:pt x="62814" y="110286"/>
                </a:lnTo>
                <a:lnTo>
                  <a:pt x="59499" y="110413"/>
                </a:lnTo>
                <a:lnTo>
                  <a:pt x="49822" y="110540"/>
                </a:lnTo>
                <a:lnTo>
                  <a:pt x="114239" y="110540"/>
                </a:lnTo>
                <a:lnTo>
                  <a:pt x="113659" y="67017"/>
                </a:lnTo>
                <a:close/>
              </a:path>
              <a:path w="114934" h="130809">
                <a:moveTo>
                  <a:pt x="107317" y="19278"/>
                </a:moveTo>
                <a:lnTo>
                  <a:pt x="52908" y="19278"/>
                </a:lnTo>
                <a:lnTo>
                  <a:pt x="62763" y="19291"/>
                </a:lnTo>
                <a:lnTo>
                  <a:pt x="65633" y="19481"/>
                </a:lnTo>
                <a:lnTo>
                  <a:pt x="90068" y="50812"/>
                </a:lnTo>
                <a:lnTo>
                  <a:pt x="113443" y="50812"/>
                </a:lnTo>
                <a:lnTo>
                  <a:pt x="113220" y="34086"/>
                </a:lnTo>
                <a:lnTo>
                  <a:pt x="111290" y="26225"/>
                </a:lnTo>
                <a:lnTo>
                  <a:pt x="107317" y="19278"/>
                </a:lnTo>
                <a:close/>
              </a:path>
              <a:path w="114934" h="130809">
                <a:moveTo>
                  <a:pt x="65735" y="0"/>
                </a:moveTo>
                <a:lnTo>
                  <a:pt x="25044" y="5308"/>
                </a:lnTo>
                <a:lnTo>
                  <a:pt x="19596" y="7353"/>
                </a:lnTo>
                <a:lnTo>
                  <a:pt x="19888" y="29133"/>
                </a:lnTo>
                <a:lnTo>
                  <a:pt x="27190" y="25996"/>
                </a:lnTo>
                <a:lnTo>
                  <a:pt x="34061" y="23571"/>
                </a:lnTo>
                <a:lnTo>
                  <a:pt x="46913" y="20167"/>
                </a:lnTo>
                <a:lnTo>
                  <a:pt x="52908" y="19278"/>
                </a:lnTo>
                <a:lnTo>
                  <a:pt x="107317" y="19278"/>
                </a:lnTo>
                <a:lnTo>
                  <a:pt x="103759" y="13055"/>
                </a:lnTo>
                <a:lnTo>
                  <a:pt x="98272" y="8178"/>
                </a:lnTo>
                <a:lnTo>
                  <a:pt x="87109" y="3314"/>
                </a:lnTo>
                <a:lnTo>
                  <a:pt x="82384" y="2032"/>
                </a:lnTo>
                <a:lnTo>
                  <a:pt x="71424" y="381"/>
                </a:lnTo>
                <a:lnTo>
                  <a:pt x="65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7113993" y="7100441"/>
            <a:ext cx="113030" cy="125730"/>
          </a:xfrm>
          <a:custGeom>
            <a:avLst/>
            <a:gdLst/>
            <a:ahLst/>
            <a:cxnLst/>
            <a:rect l="l" t="t" r="r" b="b"/>
            <a:pathLst>
              <a:path w="113029" h="125729">
                <a:moveTo>
                  <a:pt x="111979" y="74574"/>
                </a:moveTo>
                <a:lnTo>
                  <a:pt x="88595" y="74574"/>
                </a:lnTo>
                <a:lnTo>
                  <a:pt x="89268" y="125158"/>
                </a:lnTo>
                <a:lnTo>
                  <a:pt x="112649" y="124841"/>
                </a:lnTo>
                <a:lnTo>
                  <a:pt x="111979" y="74574"/>
                </a:lnTo>
                <a:close/>
              </a:path>
              <a:path w="113029" h="125729">
                <a:moveTo>
                  <a:pt x="24726" y="1155"/>
                </a:moveTo>
                <a:lnTo>
                  <a:pt x="0" y="1485"/>
                </a:lnTo>
                <a:lnTo>
                  <a:pt x="17830" y="49136"/>
                </a:lnTo>
                <a:lnTo>
                  <a:pt x="20421" y="55753"/>
                </a:lnTo>
                <a:lnTo>
                  <a:pt x="55626" y="74828"/>
                </a:lnTo>
                <a:lnTo>
                  <a:pt x="57962" y="74980"/>
                </a:lnTo>
                <a:lnTo>
                  <a:pt x="88595" y="74574"/>
                </a:lnTo>
                <a:lnTo>
                  <a:pt x="111979" y="74574"/>
                </a:lnTo>
                <a:lnTo>
                  <a:pt x="111719" y="55079"/>
                </a:lnTo>
                <a:lnTo>
                  <a:pt x="56972" y="55079"/>
                </a:lnTo>
                <a:lnTo>
                  <a:pt x="52031" y="53848"/>
                </a:lnTo>
                <a:lnTo>
                  <a:pt x="43370" y="48755"/>
                </a:lnTo>
                <a:lnTo>
                  <a:pt x="40449" y="45250"/>
                </a:lnTo>
                <a:lnTo>
                  <a:pt x="38950" y="40792"/>
                </a:lnTo>
                <a:lnTo>
                  <a:pt x="24726" y="1155"/>
                </a:lnTo>
                <a:close/>
              </a:path>
              <a:path w="113029" h="125729">
                <a:moveTo>
                  <a:pt x="110985" y="0"/>
                </a:moveTo>
                <a:lnTo>
                  <a:pt x="87604" y="317"/>
                </a:lnTo>
                <a:lnTo>
                  <a:pt x="88328" y="54660"/>
                </a:lnTo>
                <a:lnTo>
                  <a:pt x="56972" y="55079"/>
                </a:lnTo>
                <a:lnTo>
                  <a:pt x="111719" y="55079"/>
                </a:lnTo>
                <a:lnTo>
                  <a:pt x="11098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7232586" y="7098844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68787" y="20535"/>
                </a:moveTo>
                <a:lnTo>
                  <a:pt x="45402" y="20535"/>
                </a:lnTo>
                <a:lnTo>
                  <a:pt x="46799" y="125742"/>
                </a:lnTo>
                <a:lnTo>
                  <a:pt x="70180" y="125437"/>
                </a:lnTo>
                <a:lnTo>
                  <a:pt x="68787" y="20535"/>
                </a:lnTo>
                <a:close/>
              </a:path>
              <a:path w="114300" h="125729">
                <a:moveTo>
                  <a:pt x="113677" y="0"/>
                </a:moveTo>
                <a:lnTo>
                  <a:pt x="0" y="1498"/>
                </a:lnTo>
                <a:lnTo>
                  <a:pt x="254" y="21145"/>
                </a:lnTo>
                <a:lnTo>
                  <a:pt x="45402" y="20535"/>
                </a:lnTo>
                <a:lnTo>
                  <a:pt x="68787" y="20535"/>
                </a:lnTo>
                <a:lnTo>
                  <a:pt x="68783" y="20231"/>
                </a:lnTo>
                <a:lnTo>
                  <a:pt x="113931" y="19634"/>
                </a:lnTo>
                <a:lnTo>
                  <a:pt x="113677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7346086" y="7094721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65" y="0"/>
                </a:moveTo>
                <a:lnTo>
                  <a:pt x="19926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71" y="104221"/>
                </a:lnTo>
                <a:lnTo>
                  <a:pt x="42776" y="127196"/>
                </a:lnTo>
                <a:lnTo>
                  <a:pt x="68605" y="131571"/>
                </a:lnTo>
                <a:lnTo>
                  <a:pt x="68872" y="131025"/>
                </a:lnTo>
                <a:lnTo>
                  <a:pt x="82092" y="129701"/>
                </a:lnTo>
                <a:lnTo>
                  <a:pt x="94341" y="126106"/>
                </a:lnTo>
                <a:lnTo>
                  <a:pt x="105619" y="120237"/>
                </a:lnTo>
                <a:lnTo>
                  <a:pt x="115925" y="112090"/>
                </a:lnTo>
                <a:lnTo>
                  <a:pt x="116536" y="111378"/>
                </a:lnTo>
                <a:lnTo>
                  <a:pt x="68072" y="111378"/>
                </a:lnTo>
                <a:lnTo>
                  <a:pt x="59887" y="110707"/>
                </a:lnTo>
                <a:lnTo>
                  <a:pt x="29383" y="85029"/>
                </a:lnTo>
                <a:lnTo>
                  <a:pt x="26085" y="67005"/>
                </a:lnTo>
                <a:lnTo>
                  <a:pt x="26677" y="57378"/>
                </a:lnTo>
                <a:lnTo>
                  <a:pt x="50084" y="24309"/>
                </a:lnTo>
                <a:lnTo>
                  <a:pt x="66598" y="20726"/>
                </a:lnTo>
                <a:lnTo>
                  <a:pt x="117979" y="20726"/>
                </a:lnTo>
                <a:lnTo>
                  <a:pt x="113715" y="16459"/>
                </a:lnTo>
                <a:lnTo>
                  <a:pt x="102995" y="9229"/>
                </a:lnTo>
                <a:lnTo>
                  <a:pt x="91614" y="4076"/>
                </a:lnTo>
                <a:lnTo>
                  <a:pt x="79572" y="1000"/>
                </a:lnTo>
                <a:lnTo>
                  <a:pt x="66865" y="0"/>
                </a:lnTo>
                <a:close/>
              </a:path>
              <a:path w="135254" h="132079">
                <a:moveTo>
                  <a:pt x="117979" y="20726"/>
                </a:moveTo>
                <a:lnTo>
                  <a:pt x="66865" y="20726"/>
                </a:lnTo>
                <a:lnTo>
                  <a:pt x="75605" y="21414"/>
                </a:lnTo>
                <a:lnTo>
                  <a:pt x="83539" y="23728"/>
                </a:lnTo>
                <a:lnTo>
                  <a:pt x="108273" y="56394"/>
                </a:lnTo>
                <a:lnTo>
                  <a:pt x="109055" y="67005"/>
                </a:lnTo>
                <a:lnTo>
                  <a:pt x="108483" y="75408"/>
                </a:lnTo>
                <a:lnTo>
                  <a:pt x="83818" y="108048"/>
                </a:lnTo>
                <a:lnTo>
                  <a:pt x="68072" y="111378"/>
                </a:lnTo>
                <a:lnTo>
                  <a:pt x="116536" y="111378"/>
                </a:lnTo>
                <a:lnTo>
                  <a:pt x="135065" y="65201"/>
                </a:lnTo>
                <a:lnTo>
                  <a:pt x="135166" y="63411"/>
                </a:lnTo>
                <a:lnTo>
                  <a:pt x="133575" y="49075"/>
                </a:lnTo>
                <a:lnTo>
                  <a:pt x="129470" y="36472"/>
                </a:lnTo>
                <a:lnTo>
                  <a:pt x="122850" y="25601"/>
                </a:lnTo>
                <a:lnTo>
                  <a:pt x="117979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7608366" y="7093463"/>
            <a:ext cx="144145" cy="127000"/>
          </a:xfrm>
          <a:custGeom>
            <a:avLst/>
            <a:gdLst/>
            <a:ahLst/>
            <a:cxnLst/>
            <a:rect l="l" t="t" r="r" b="b"/>
            <a:pathLst>
              <a:path w="144145" h="127000">
                <a:moveTo>
                  <a:pt x="23380" y="1587"/>
                </a:moveTo>
                <a:lnTo>
                  <a:pt x="0" y="1892"/>
                </a:lnTo>
                <a:lnTo>
                  <a:pt x="1651" y="126733"/>
                </a:lnTo>
                <a:lnTo>
                  <a:pt x="25031" y="126415"/>
                </a:lnTo>
                <a:lnTo>
                  <a:pt x="23837" y="36563"/>
                </a:lnTo>
                <a:lnTo>
                  <a:pt x="51778" y="36563"/>
                </a:lnTo>
                <a:lnTo>
                  <a:pt x="23380" y="1587"/>
                </a:lnTo>
                <a:close/>
              </a:path>
              <a:path w="144145" h="127000">
                <a:moveTo>
                  <a:pt x="142897" y="35293"/>
                </a:moveTo>
                <a:lnTo>
                  <a:pt x="119240" y="35293"/>
                </a:lnTo>
                <a:lnTo>
                  <a:pt x="120434" y="125145"/>
                </a:lnTo>
                <a:lnTo>
                  <a:pt x="144081" y="124840"/>
                </a:lnTo>
                <a:lnTo>
                  <a:pt x="142897" y="35293"/>
                </a:lnTo>
                <a:close/>
              </a:path>
              <a:path w="144145" h="127000">
                <a:moveTo>
                  <a:pt x="51778" y="36563"/>
                </a:moveTo>
                <a:lnTo>
                  <a:pt x="23837" y="36563"/>
                </a:lnTo>
                <a:lnTo>
                  <a:pt x="61836" y="84226"/>
                </a:lnTo>
                <a:lnTo>
                  <a:pt x="82524" y="83946"/>
                </a:lnTo>
                <a:lnTo>
                  <a:pt x="99478" y="61480"/>
                </a:lnTo>
                <a:lnTo>
                  <a:pt x="72009" y="61480"/>
                </a:lnTo>
                <a:lnTo>
                  <a:pt x="51778" y="36563"/>
                </a:lnTo>
                <a:close/>
              </a:path>
              <a:path w="144145" h="127000">
                <a:moveTo>
                  <a:pt x="142430" y="0"/>
                </a:moveTo>
                <a:lnTo>
                  <a:pt x="118783" y="317"/>
                </a:lnTo>
                <a:lnTo>
                  <a:pt x="72009" y="61480"/>
                </a:lnTo>
                <a:lnTo>
                  <a:pt x="99478" y="61480"/>
                </a:lnTo>
                <a:lnTo>
                  <a:pt x="119240" y="35293"/>
                </a:lnTo>
                <a:lnTo>
                  <a:pt x="142897" y="35293"/>
                </a:lnTo>
                <a:lnTo>
                  <a:pt x="14243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7766773" y="7089130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52" y="0"/>
                </a:moveTo>
                <a:lnTo>
                  <a:pt x="19913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71" y="104221"/>
                </a:lnTo>
                <a:lnTo>
                  <a:pt x="42776" y="127201"/>
                </a:lnTo>
                <a:lnTo>
                  <a:pt x="68605" y="131571"/>
                </a:lnTo>
                <a:lnTo>
                  <a:pt x="68859" y="131025"/>
                </a:lnTo>
                <a:lnTo>
                  <a:pt x="82080" y="129706"/>
                </a:lnTo>
                <a:lnTo>
                  <a:pt x="94330" y="126112"/>
                </a:lnTo>
                <a:lnTo>
                  <a:pt x="105612" y="120244"/>
                </a:lnTo>
                <a:lnTo>
                  <a:pt x="115925" y="112102"/>
                </a:lnTo>
                <a:lnTo>
                  <a:pt x="116535" y="111391"/>
                </a:lnTo>
                <a:lnTo>
                  <a:pt x="68072" y="111391"/>
                </a:lnTo>
                <a:lnTo>
                  <a:pt x="59887" y="110712"/>
                </a:lnTo>
                <a:lnTo>
                  <a:pt x="29383" y="85029"/>
                </a:lnTo>
                <a:lnTo>
                  <a:pt x="26085" y="67005"/>
                </a:lnTo>
                <a:lnTo>
                  <a:pt x="26671" y="57379"/>
                </a:lnTo>
                <a:lnTo>
                  <a:pt x="50077" y="24309"/>
                </a:lnTo>
                <a:lnTo>
                  <a:pt x="66598" y="20726"/>
                </a:lnTo>
                <a:lnTo>
                  <a:pt x="117970" y="20726"/>
                </a:lnTo>
                <a:lnTo>
                  <a:pt x="113715" y="16471"/>
                </a:lnTo>
                <a:lnTo>
                  <a:pt x="102993" y="9235"/>
                </a:lnTo>
                <a:lnTo>
                  <a:pt x="91608" y="4078"/>
                </a:lnTo>
                <a:lnTo>
                  <a:pt x="79561" y="1000"/>
                </a:lnTo>
                <a:lnTo>
                  <a:pt x="66852" y="0"/>
                </a:lnTo>
                <a:close/>
              </a:path>
              <a:path w="135254" h="132079">
                <a:moveTo>
                  <a:pt x="117970" y="20726"/>
                </a:moveTo>
                <a:lnTo>
                  <a:pt x="66865" y="20726"/>
                </a:lnTo>
                <a:lnTo>
                  <a:pt x="75599" y="21414"/>
                </a:lnTo>
                <a:lnTo>
                  <a:pt x="83534" y="23728"/>
                </a:lnTo>
                <a:lnTo>
                  <a:pt x="108266" y="56394"/>
                </a:lnTo>
                <a:lnTo>
                  <a:pt x="109044" y="67005"/>
                </a:lnTo>
                <a:lnTo>
                  <a:pt x="108478" y="75408"/>
                </a:lnTo>
                <a:lnTo>
                  <a:pt x="83813" y="108050"/>
                </a:lnTo>
                <a:lnTo>
                  <a:pt x="68072" y="111391"/>
                </a:lnTo>
                <a:lnTo>
                  <a:pt x="116535" y="111391"/>
                </a:lnTo>
                <a:lnTo>
                  <a:pt x="135065" y="65201"/>
                </a:lnTo>
                <a:lnTo>
                  <a:pt x="135166" y="63411"/>
                </a:lnTo>
                <a:lnTo>
                  <a:pt x="133575" y="49075"/>
                </a:lnTo>
                <a:lnTo>
                  <a:pt x="129470" y="36474"/>
                </a:lnTo>
                <a:lnTo>
                  <a:pt x="122850" y="25606"/>
                </a:lnTo>
                <a:lnTo>
                  <a:pt x="117970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7895843" y="7088947"/>
            <a:ext cx="210820" cy="128905"/>
          </a:xfrm>
          <a:custGeom>
            <a:avLst/>
            <a:gdLst/>
            <a:ahLst/>
            <a:cxnLst/>
            <a:rect l="l" t="t" r="r" b="b"/>
            <a:pathLst>
              <a:path w="210820" h="128904">
                <a:moveTo>
                  <a:pt x="45656" y="1981"/>
                </a:moveTo>
                <a:lnTo>
                  <a:pt x="15024" y="2387"/>
                </a:lnTo>
                <a:lnTo>
                  <a:pt x="63931" y="42100"/>
                </a:lnTo>
                <a:lnTo>
                  <a:pt x="56578" y="42379"/>
                </a:lnTo>
                <a:lnTo>
                  <a:pt x="50393" y="45021"/>
                </a:lnTo>
                <a:lnTo>
                  <a:pt x="40309" y="55016"/>
                </a:lnTo>
                <a:lnTo>
                  <a:pt x="36005" y="60566"/>
                </a:lnTo>
                <a:lnTo>
                  <a:pt x="32537" y="66471"/>
                </a:lnTo>
                <a:lnTo>
                  <a:pt x="32003" y="67195"/>
                </a:lnTo>
                <a:lnTo>
                  <a:pt x="31521" y="67957"/>
                </a:lnTo>
                <a:lnTo>
                  <a:pt x="30645" y="69583"/>
                </a:lnTo>
                <a:lnTo>
                  <a:pt x="29908" y="71081"/>
                </a:lnTo>
                <a:lnTo>
                  <a:pt x="0" y="126098"/>
                </a:lnTo>
                <a:lnTo>
                  <a:pt x="25285" y="128460"/>
                </a:lnTo>
                <a:lnTo>
                  <a:pt x="56019" y="73431"/>
                </a:lnTo>
                <a:lnTo>
                  <a:pt x="58280" y="69265"/>
                </a:lnTo>
                <a:lnTo>
                  <a:pt x="61328" y="65862"/>
                </a:lnTo>
                <a:lnTo>
                  <a:pt x="68960" y="60566"/>
                </a:lnTo>
                <a:lnTo>
                  <a:pt x="72936" y="59207"/>
                </a:lnTo>
                <a:lnTo>
                  <a:pt x="93992" y="58927"/>
                </a:lnTo>
                <a:lnTo>
                  <a:pt x="117110" y="58927"/>
                </a:lnTo>
                <a:lnTo>
                  <a:pt x="117106" y="58623"/>
                </a:lnTo>
                <a:lnTo>
                  <a:pt x="135102" y="58381"/>
                </a:lnTo>
                <a:lnTo>
                  <a:pt x="174572" y="58381"/>
                </a:lnTo>
                <a:lnTo>
                  <a:pt x="170383" y="53289"/>
                </a:lnTo>
                <a:lnTo>
                  <a:pt x="160045" y="43560"/>
                </a:lnTo>
                <a:lnTo>
                  <a:pt x="153873" y="41084"/>
                </a:lnTo>
                <a:lnTo>
                  <a:pt x="146697" y="41008"/>
                </a:lnTo>
                <a:lnTo>
                  <a:pt x="146831" y="40893"/>
                </a:lnTo>
                <a:lnTo>
                  <a:pt x="93751" y="40893"/>
                </a:lnTo>
                <a:lnTo>
                  <a:pt x="45656" y="1981"/>
                </a:lnTo>
                <a:close/>
              </a:path>
              <a:path w="210820" h="128904">
                <a:moveTo>
                  <a:pt x="174572" y="58381"/>
                </a:moveTo>
                <a:lnTo>
                  <a:pt x="135102" y="58381"/>
                </a:lnTo>
                <a:lnTo>
                  <a:pt x="139052" y="58686"/>
                </a:lnTo>
                <a:lnTo>
                  <a:pt x="142874" y="60121"/>
                </a:lnTo>
                <a:lnTo>
                  <a:pt x="150303" y="65239"/>
                </a:lnTo>
                <a:lnTo>
                  <a:pt x="153161" y="68364"/>
                </a:lnTo>
                <a:lnTo>
                  <a:pt x="155181" y="72110"/>
                </a:lnTo>
                <a:lnTo>
                  <a:pt x="187350" y="126301"/>
                </a:lnTo>
                <a:lnTo>
                  <a:pt x="181216" y="69062"/>
                </a:lnTo>
                <a:lnTo>
                  <a:pt x="178460" y="64528"/>
                </a:lnTo>
                <a:lnTo>
                  <a:pt x="174771" y="58623"/>
                </a:lnTo>
                <a:lnTo>
                  <a:pt x="174572" y="58381"/>
                </a:lnTo>
                <a:close/>
              </a:path>
              <a:path w="210820" h="128904">
                <a:moveTo>
                  <a:pt x="117110" y="58927"/>
                </a:moveTo>
                <a:lnTo>
                  <a:pt x="93992" y="58927"/>
                </a:lnTo>
                <a:lnTo>
                  <a:pt x="94881" y="126187"/>
                </a:lnTo>
                <a:lnTo>
                  <a:pt x="117995" y="125882"/>
                </a:lnTo>
                <a:lnTo>
                  <a:pt x="117110" y="58927"/>
                </a:lnTo>
                <a:close/>
              </a:path>
              <a:path w="210820" h="128904">
                <a:moveTo>
                  <a:pt x="116344" y="1041"/>
                </a:moveTo>
                <a:lnTo>
                  <a:pt x="93230" y="1346"/>
                </a:lnTo>
                <a:lnTo>
                  <a:pt x="93751" y="40893"/>
                </a:lnTo>
                <a:lnTo>
                  <a:pt x="146831" y="40893"/>
                </a:lnTo>
                <a:lnTo>
                  <a:pt x="147186" y="40589"/>
                </a:lnTo>
                <a:lnTo>
                  <a:pt x="116865" y="40589"/>
                </a:lnTo>
                <a:lnTo>
                  <a:pt x="116344" y="1041"/>
                </a:lnTo>
                <a:close/>
              </a:path>
              <a:path w="210820" h="128904">
                <a:moveTo>
                  <a:pt x="194538" y="0"/>
                </a:moveTo>
                <a:lnTo>
                  <a:pt x="163639" y="419"/>
                </a:lnTo>
                <a:lnTo>
                  <a:pt x="116865" y="40589"/>
                </a:lnTo>
                <a:lnTo>
                  <a:pt x="147186" y="40589"/>
                </a:lnTo>
                <a:lnTo>
                  <a:pt x="194538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8127752" y="7146196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7271"/>
                </a:lnTo>
              </a:path>
            </a:pathLst>
          </a:custGeom>
          <a:ln w="2426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8218055" y="7145001"/>
            <a:ext cx="0" cy="67310"/>
          </a:xfrm>
          <a:custGeom>
            <a:avLst/>
            <a:gdLst/>
            <a:ahLst/>
            <a:cxnLst/>
            <a:rect l="l" t="t" r="r" b="b"/>
            <a:pathLst>
              <a:path w="0" h="67309">
                <a:moveTo>
                  <a:pt x="0" y="0"/>
                </a:moveTo>
                <a:lnTo>
                  <a:pt x="0" y="67259"/>
                </a:lnTo>
              </a:path>
            </a:pathLst>
          </a:custGeom>
          <a:ln w="24282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8099483" y="7145142"/>
            <a:ext cx="96520" cy="0"/>
          </a:xfrm>
          <a:custGeom>
            <a:avLst/>
            <a:gdLst/>
            <a:ahLst/>
            <a:cxnLst/>
            <a:rect l="l" t="t" r="r" b="b"/>
            <a:pathLst>
              <a:path w="96520" h="0">
                <a:moveTo>
                  <a:pt x="0" y="0"/>
                </a:moveTo>
                <a:lnTo>
                  <a:pt x="9591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8099356" y="7135617"/>
            <a:ext cx="130175" cy="0"/>
          </a:xfrm>
          <a:custGeom>
            <a:avLst/>
            <a:gdLst/>
            <a:ahLst/>
            <a:cxnLst/>
            <a:rect l="l" t="t" r="r" b="b"/>
            <a:pathLst>
              <a:path w="130175" h="0">
                <a:moveTo>
                  <a:pt x="0" y="0"/>
                </a:moveTo>
                <a:lnTo>
                  <a:pt x="129823" y="0"/>
                </a:lnTo>
              </a:path>
            </a:pathLst>
          </a:custGeom>
          <a:ln w="1777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8115348" y="7126092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 h="0">
                <a:moveTo>
                  <a:pt x="0" y="0"/>
                </a:moveTo>
                <a:lnTo>
                  <a:pt x="113704" y="0"/>
                </a:lnTo>
              </a:path>
            </a:pathLst>
          </a:custGeom>
          <a:ln w="3175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8115097" y="7107042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384" y="0"/>
                </a:lnTo>
              </a:path>
            </a:pathLst>
          </a:custGeom>
          <a:ln w="36829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8205408" y="7106407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 h="0">
                <a:moveTo>
                  <a:pt x="0" y="0"/>
                </a:moveTo>
                <a:lnTo>
                  <a:pt x="23381" y="0"/>
                </a:lnTo>
              </a:path>
            </a:pathLst>
          </a:custGeom>
          <a:ln w="38100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8244166" y="7082786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52" y="0"/>
                </a:moveTo>
                <a:lnTo>
                  <a:pt x="19913" y="17576"/>
                </a:lnTo>
                <a:lnTo>
                  <a:pt x="266" y="65201"/>
                </a:lnTo>
                <a:lnTo>
                  <a:pt x="0" y="65481"/>
                </a:lnTo>
                <a:lnTo>
                  <a:pt x="11771" y="104221"/>
                </a:lnTo>
                <a:lnTo>
                  <a:pt x="42776" y="127201"/>
                </a:lnTo>
                <a:lnTo>
                  <a:pt x="68605" y="131571"/>
                </a:lnTo>
                <a:lnTo>
                  <a:pt x="68859" y="131025"/>
                </a:lnTo>
                <a:lnTo>
                  <a:pt x="82087" y="129706"/>
                </a:lnTo>
                <a:lnTo>
                  <a:pt x="94340" y="126112"/>
                </a:lnTo>
                <a:lnTo>
                  <a:pt x="105619" y="120244"/>
                </a:lnTo>
                <a:lnTo>
                  <a:pt x="115925" y="112102"/>
                </a:lnTo>
                <a:lnTo>
                  <a:pt x="116535" y="111391"/>
                </a:lnTo>
                <a:lnTo>
                  <a:pt x="68072" y="111391"/>
                </a:lnTo>
                <a:lnTo>
                  <a:pt x="59887" y="110712"/>
                </a:lnTo>
                <a:lnTo>
                  <a:pt x="29383" y="85031"/>
                </a:lnTo>
                <a:lnTo>
                  <a:pt x="26085" y="67017"/>
                </a:lnTo>
                <a:lnTo>
                  <a:pt x="26671" y="57385"/>
                </a:lnTo>
                <a:lnTo>
                  <a:pt x="50082" y="24314"/>
                </a:lnTo>
                <a:lnTo>
                  <a:pt x="66598" y="20726"/>
                </a:lnTo>
                <a:lnTo>
                  <a:pt x="117970" y="20726"/>
                </a:lnTo>
                <a:lnTo>
                  <a:pt x="113715" y="16471"/>
                </a:lnTo>
                <a:lnTo>
                  <a:pt x="102993" y="9242"/>
                </a:lnTo>
                <a:lnTo>
                  <a:pt x="91608" y="4087"/>
                </a:lnTo>
                <a:lnTo>
                  <a:pt x="79561" y="1007"/>
                </a:lnTo>
                <a:lnTo>
                  <a:pt x="66852" y="0"/>
                </a:lnTo>
                <a:close/>
              </a:path>
              <a:path w="135254" h="132079">
                <a:moveTo>
                  <a:pt x="117970" y="20726"/>
                </a:moveTo>
                <a:lnTo>
                  <a:pt x="66865" y="20726"/>
                </a:lnTo>
                <a:lnTo>
                  <a:pt x="75599" y="21416"/>
                </a:lnTo>
                <a:lnTo>
                  <a:pt x="83534" y="23733"/>
                </a:lnTo>
                <a:lnTo>
                  <a:pt x="108273" y="56404"/>
                </a:lnTo>
                <a:lnTo>
                  <a:pt x="109055" y="67017"/>
                </a:lnTo>
                <a:lnTo>
                  <a:pt x="108483" y="75414"/>
                </a:lnTo>
                <a:lnTo>
                  <a:pt x="83813" y="108050"/>
                </a:lnTo>
                <a:lnTo>
                  <a:pt x="68072" y="111391"/>
                </a:lnTo>
                <a:lnTo>
                  <a:pt x="116535" y="111391"/>
                </a:lnTo>
                <a:lnTo>
                  <a:pt x="135065" y="65201"/>
                </a:lnTo>
                <a:lnTo>
                  <a:pt x="135166" y="63411"/>
                </a:lnTo>
                <a:lnTo>
                  <a:pt x="133575" y="49075"/>
                </a:lnTo>
                <a:lnTo>
                  <a:pt x="129470" y="36474"/>
                </a:lnTo>
                <a:lnTo>
                  <a:pt x="122850" y="25606"/>
                </a:lnTo>
                <a:lnTo>
                  <a:pt x="117970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8505900" y="7081921"/>
            <a:ext cx="115570" cy="126364"/>
          </a:xfrm>
          <a:custGeom>
            <a:avLst/>
            <a:gdLst/>
            <a:ahLst/>
            <a:cxnLst/>
            <a:rect l="l" t="t" r="r" b="b"/>
            <a:pathLst>
              <a:path w="115570" h="126365">
                <a:moveTo>
                  <a:pt x="113690" y="0"/>
                </a:moveTo>
                <a:lnTo>
                  <a:pt x="0" y="1511"/>
                </a:lnTo>
                <a:lnTo>
                  <a:pt x="1663" y="126352"/>
                </a:lnTo>
                <a:lnTo>
                  <a:pt x="25044" y="126034"/>
                </a:lnTo>
                <a:lnTo>
                  <a:pt x="23647" y="20840"/>
                </a:lnTo>
                <a:lnTo>
                  <a:pt x="90563" y="19951"/>
                </a:lnTo>
                <a:lnTo>
                  <a:pt x="113954" y="19951"/>
                </a:lnTo>
                <a:lnTo>
                  <a:pt x="113690" y="0"/>
                </a:lnTo>
                <a:close/>
              </a:path>
              <a:path w="115570" h="126365">
                <a:moveTo>
                  <a:pt x="113954" y="19951"/>
                </a:moveTo>
                <a:lnTo>
                  <a:pt x="90563" y="19951"/>
                </a:lnTo>
                <a:lnTo>
                  <a:pt x="91960" y="125145"/>
                </a:lnTo>
                <a:lnTo>
                  <a:pt x="115341" y="124841"/>
                </a:lnTo>
                <a:lnTo>
                  <a:pt x="113954" y="19951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8633714" y="7077612"/>
            <a:ext cx="135255" cy="132080"/>
          </a:xfrm>
          <a:custGeom>
            <a:avLst/>
            <a:gdLst/>
            <a:ahLst/>
            <a:cxnLst/>
            <a:rect l="l" t="t" r="r" b="b"/>
            <a:pathLst>
              <a:path w="135254" h="132079">
                <a:moveTo>
                  <a:pt x="66852" y="0"/>
                </a:moveTo>
                <a:lnTo>
                  <a:pt x="19913" y="17576"/>
                </a:lnTo>
                <a:lnTo>
                  <a:pt x="266" y="65201"/>
                </a:lnTo>
                <a:lnTo>
                  <a:pt x="0" y="65468"/>
                </a:lnTo>
                <a:lnTo>
                  <a:pt x="11771" y="104221"/>
                </a:lnTo>
                <a:lnTo>
                  <a:pt x="42776" y="127201"/>
                </a:lnTo>
                <a:lnTo>
                  <a:pt x="68605" y="131572"/>
                </a:lnTo>
                <a:lnTo>
                  <a:pt x="68859" y="131025"/>
                </a:lnTo>
                <a:lnTo>
                  <a:pt x="82082" y="129706"/>
                </a:lnTo>
                <a:lnTo>
                  <a:pt x="94335" y="126112"/>
                </a:lnTo>
                <a:lnTo>
                  <a:pt x="105617" y="120244"/>
                </a:lnTo>
                <a:lnTo>
                  <a:pt x="115925" y="112102"/>
                </a:lnTo>
                <a:lnTo>
                  <a:pt x="116535" y="111391"/>
                </a:lnTo>
                <a:lnTo>
                  <a:pt x="68072" y="111391"/>
                </a:lnTo>
                <a:lnTo>
                  <a:pt x="59887" y="110712"/>
                </a:lnTo>
                <a:lnTo>
                  <a:pt x="29383" y="85029"/>
                </a:lnTo>
                <a:lnTo>
                  <a:pt x="26085" y="67005"/>
                </a:lnTo>
                <a:lnTo>
                  <a:pt x="26671" y="57379"/>
                </a:lnTo>
                <a:lnTo>
                  <a:pt x="50082" y="24314"/>
                </a:lnTo>
                <a:lnTo>
                  <a:pt x="66598" y="20726"/>
                </a:lnTo>
                <a:lnTo>
                  <a:pt x="117970" y="20726"/>
                </a:lnTo>
                <a:lnTo>
                  <a:pt x="113715" y="16471"/>
                </a:lnTo>
                <a:lnTo>
                  <a:pt x="102993" y="9235"/>
                </a:lnTo>
                <a:lnTo>
                  <a:pt x="91608" y="4078"/>
                </a:lnTo>
                <a:lnTo>
                  <a:pt x="79561" y="1000"/>
                </a:lnTo>
                <a:lnTo>
                  <a:pt x="66852" y="0"/>
                </a:lnTo>
                <a:close/>
              </a:path>
              <a:path w="135254" h="132079">
                <a:moveTo>
                  <a:pt x="117970" y="20726"/>
                </a:moveTo>
                <a:lnTo>
                  <a:pt x="66865" y="20726"/>
                </a:lnTo>
                <a:lnTo>
                  <a:pt x="75599" y="21416"/>
                </a:lnTo>
                <a:lnTo>
                  <a:pt x="83534" y="23733"/>
                </a:lnTo>
                <a:lnTo>
                  <a:pt x="108273" y="56404"/>
                </a:lnTo>
                <a:lnTo>
                  <a:pt x="109066" y="65201"/>
                </a:lnTo>
                <a:lnTo>
                  <a:pt x="109056" y="67005"/>
                </a:lnTo>
                <a:lnTo>
                  <a:pt x="90799" y="104046"/>
                </a:lnTo>
                <a:lnTo>
                  <a:pt x="68072" y="111391"/>
                </a:lnTo>
                <a:lnTo>
                  <a:pt x="116535" y="111391"/>
                </a:lnTo>
                <a:lnTo>
                  <a:pt x="135065" y="65201"/>
                </a:lnTo>
                <a:lnTo>
                  <a:pt x="135166" y="63411"/>
                </a:lnTo>
                <a:lnTo>
                  <a:pt x="133575" y="49075"/>
                </a:lnTo>
                <a:lnTo>
                  <a:pt x="129470" y="36474"/>
                </a:lnTo>
                <a:lnTo>
                  <a:pt x="122850" y="25606"/>
                </a:lnTo>
                <a:lnTo>
                  <a:pt x="117970" y="20726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8762542" y="7078522"/>
            <a:ext cx="129539" cy="126364"/>
          </a:xfrm>
          <a:custGeom>
            <a:avLst/>
            <a:gdLst/>
            <a:ahLst/>
            <a:cxnLst/>
            <a:rect l="l" t="t" r="r" b="b"/>
            <a:pathLst>
              <a:path w="129540" h="126365">
                <a:moveTo>
                  <a:pt x="40005" y="965"/>
                </a:moveTo>
                <a:lnTo>
                  <a:pt x="12319" y="1333"/>
                </a:lnTo>
                <a:lnTo>
                  <a:pt x="49301" y="53314"/>
                </a:lnTo>
                <a:lnTo>
                  <a:pt x="0" y="126352"/>
                </a:lnTo>
                <a:lnTo>
                  <a:pt x="27686" y="125996"/>
                </a:lnTo>
                <a:lnTo>
                  <a:pt x="63804" y="73037"/>
                </a:lnTo>
                <a:lnTo>
                  <a:pt x="91742" y="73037"/>
                </a:lnTo>
                <a:lnTo>
                  <a:pt x="77241" y="52946"/>
                </a:lnTo>
                <a:lnTo>
                  <a:pt x="90518" y="33489"/>
                </a:lnTo>
                <a:lnTo>
                  <a:pt x="63284" y="33489"/>
                </a:lnTo>
                <a:lnTo>
                  <a:pt x="40005" y="965"/>
                </a:lnTo>
                <a:close/>
              </a:path>
              <a:path w="129540" h="126365">
                <a:moveTo>
                  <a:pt x="91742" y="73037"/>
                </a:moveTo>
                <a:lnTo>
                  <a:pt x="63804" y="73037"/>
                </a:lnTo>
                <a:lnTo>
                  <a:pt x="101320" y="125006"/>
                </a:lnTo>
                <a:lnTo>
                  <a:pt x="128993" y="124650"/>
                </a:lnTo>
                <a:lnTo>
                  <a:pt x="91742" y="73037"/>
                </a:lnTo>
                <a:close/>
              </a:path>
              <a:path w="129540" h="126365">
                <a:moveTo>
                  <a:pt x="113372" y="0"/>
                </a:moveTo>
                <a:lnTo>
                  <a:pt x="85420" y="368"/>
                </a:lnTo>
                <a:lnTo>
                  <a:pt x="63284" y="33489"/>
                </a:lnTo>
                <a:lnTo>
                  <a:pt x="90518" y="33489"/>
                </a:lnTo>
                <a:lnTo>
                  <a:pt x="113372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8898610" y="7077430"/>
            <a:ext cx="117475" cy="125730"/>
          </a:xfrm>
          <a:custGeom>
            <a:avLst/>
            <a:gdLst/>
            <a:ahLst/>
            <a:cxnLst/>
            <a:rect l="l" t="t" r="r" b="b"/>
            <a:pathLst>
              <a:path w="117475" h="125729">
                <a:moveTo>
                  <a:pt x="59131" y="0"/>
                </a:moveTo>
                <a:lnTo>
                  <a:pt x="0" y="787"/>
                </a:lnTo>
                <a:lnTo>
                  <a:pt x="1651" y="125615"/>
                </a:lnTo>
                <a:lnTo>
                  <a:pt x="70993" y="124701"/>
                </a:lnTo>
                <a:lnTo>
                  <a:pt x="109997" y="105664"/>
                </a:lnTo>
                <a:lnTo>
                  <a:pt x="24777" y="105664"/>
                </a:lnTo>
                <a:lnTo>
                  <a:pt x="24142" y="58051"/>
                </a:lnTo>
                <a:lnTo>
                  <a:pt x="71272" y="57416"/>
                </a:lnTo>
                <a:lnTo>
                  <a:pt x="107765" y="57416"/>
                </a:lnTo>
                <a:lnTo>
                  <a:pt x="103670" y="51828"/>
                </a:lnTo>
                <a:lnTo>
                  <a:pt x="96672" y="47663"/>
                </a:lnTo>
                <a:lnTo>
                  <a:pt x="87693" y="46164"/>
                </a:lnTo>
                <a:lnTo>
                  <a:pt x="90525" y="43980"/>
                </a:lnTo>
                <a:lnTo>
                  <a:pt x="92824" y="41478"/>
                </a:lnTo>
                <a:lnTo>
                  <a:pt x="94914" y="38138"/>
                </a:lnTo>
                <a:lnTo>
                  <a:pt x="23888" y="38138"/>
                </a:lnTo>
                <a:lnTo>
                  <a:pt x="23647" y="20104"/>
                </a:lnTo>
                <a:lnTo>
                  <a:pt x="65659" y="19558"/>
                </a:lnTo>
                <a:lnTo>
                  <a:pt x="98088" y="19558"/>
                </a:lnTo>
                <a:lnTo>
                  <a:pt x="94830" y="13423"/>
                </a:lnTo>
                <a:lnTo>
                  <a:pt x="88392" y="7950"/>
                </a:lnTo>
                <a:lnTo>
                  <a:pt x="82946" y="4373"/>
                </a:lnTo>
                <a:lnTo>
                  <a:pt x="76252" y="1855"/>
                </a:lnTo>
                <a:lnTo>
                  <a:pt x="68312" y="397"/>
                </a:lnTo>
                <a:lnTo>
                  <a:pt x="59131" y="0"/>
                </a:lnTo>
                <a:close/>
              </a:path>
              <a:path w="117475" h="125729">
                <a:moveTo>
                  <a:pt x="107765" y="57416"/>
                </a:moveTo>
                <a:lnTo>
                  <a:pt x="71272" y="57416"/>
                </a:lnTo>
                <a:lnTo>
                  <a:pt x="78460" y="59702"/>
                </a:lnTo>
                <a:lnTo>
                  <a:pt x="88265" y="69075"/>
                </a:lnTo>
                <a:lnTo>
                  <a:pt x="91020" y="74295"/>
                </a:lnTo>
                <a:lnTo>
                  <a:pt x="91630" y="80022"/>
                </a:lnTo>
                <a:lnTo>
                  <a:pt x="91732" y="87922"/>
                </a:lnTo>
                <a:lnTo>
                  <a:pt x="89750" y="93141"/>
                </a:lnTo>
                <a:lnTo>
                  <a:pt x="81635" y="102577"/>
                </a:lnTo>
                <a:lnTo>
                  <a:pt x="75577" y="104990"/>
                </a:lnTo>
                <a:lnTo>
                  <a:pt x="24777" y="105664"/>
                </a:lnTo>
                <a:lnTo>
                  <a:pt x="109997" y="105664"/>
                </a:lnTo>
                <a:lnTo>
                  <a:pt x="110305" y="105261"/>
                </a:lnTo>
                <a:lnTo>
                  <a:pt x="113885" y="98531"/>
                </a:lnTo>
                <a:lnTo>
                  <a:pt x="116101" y="91531"/>
                </a:lnTo>
                <a:lnTo>
                  <a:pt x="116954" y="84264"/>
                </a:lnTo>
                <a:lnTo>
                  <a:pt x="116872" y="80022"/>
                </a:lnTo>
                <a:lnTo>
                  <a:pt x="116446" y="72885"/>
                </a:lnTo>
                <a:lnTo>
                  <a:pt x="113703" y="65519"/>
                </a:lnTo>
                <a:lnTo>
                  <a:pt x="107765" y="57416"/>
                </a:lnTo>
                <a:close/>
              </a:path>
              <a:path w="117475" h="125729">
                <a:moveTo>
                  <a:pt x="98088" y="19558"/>
                </a:moveTo>
                <a:lnTo>
                  <a:pt x="65659" y="19558"/>
                </a:lnTo>
                <a:lnTo>
                  <a:pt x="68846" y="20320"/>
                </a:lnTo>
                <a:lnTo>
                  <a:pt x="73367" y="23495"/>
                </a:lnTo>
                <a:lnTo>
                  <a:pt x="74777" y="25184"/>
                </a:lnTo>
                <a:lnTo>
                  <a:pt x="75349" y="26962"/>
                </a:lnTo>
                <a:lnTo>
                  <a:pt x="75526" y="27317"/>
                </a:lnTo>
                <a:lnTo>
                  <a:pt x="23888" y="38138"/>
                </a:lnTo>
                <a:lnTo>
                  <a:pt x="94914" y="38138"/>
                </a:lnTo>
                <a:lnTo>
                  <a:pt x="96329" y="35877"/>
                </a:lnTo>
                <a:lnTo>
                  <a:pt x="97468" y="32981"/>
                </a:lnTo>
                <a:lnTo>
                  <a:pt x="97967" y="30149"/>
                </a:lnTo>
                <a:lnTo>
                  <a:pt x="98088" y="19558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9021127" y="7072487"/>
            <a:ext cx="114935" cy="130810"/>
          </a:xfrm>
          <a:custGeom>
            <a:avLst/>
            <a:gdLst/>
            <a:ahLst/>
            <a:cxnLst/>
            <a:rect l="l" t="t" r="r" b="b"/>
            <a:pathLst>
              <a:path w="114934" h="130809">
                <a:moveTo>
                  <a:pt x="58293" y="46913"/>
                </a:moveTo>
                <a:lnTo>
                  <a:pt x="17970" y="57137"/>
                </a:lnTo>
                <a:lnTo>
                  <a:pt x="0" y="90474"/>
                </a:lnTo>
                <a:lnTo>
                  <a:pt x="1079" y="100559"/>
                </a:lnTo>
                <a:lnTo>
                  <a:pt x="31346" y="127903"/>
                </a:lnTo>
                <a:lnTo>
                  <a:pt x="48653" y="130733"/>
                </a:lnTo>
                <a:lnTo>
                  <a:pt x="61379" y="130556"/>
                </a:lnTo>
                <a:lnTo>
                  <a:pt x="68846" y="129654"/>
                </a:lnTo>
                <a:lnTo>
                  <a:pt x="82956" y="126238"/>
                </a:lnTo>
                <a:lnTo>
                  <a:pt x="88442" y="124193"/>
                </a:lnTo>
                <a:lnTo>
                  <a:pt x="92354" y="121805"/>
                </a:lnTo>
                <a:lnTo>
                  <a:pt x="114390" y="121805"/>
                </a:lnTo>
                <a:lnTo>
                  <a:pt x="114242" y="110528"/>
                </a:lnTo>
                <a:lnTo>
                  <a:pt x="49822" y="110528"/>
                </a:lnTo>
                <a:lnTo>
                  <a:pt x="41981" y="109021"/>
                </a:lnTo>
                <a:lnTo>
                  <a:pt x="28308" y="102743"/>
                </a:lnTo>
                <a:lnTo>
                  <a:pt x="24828" y="97497"/>
                </a:lnTo>
                <a:lnTo>
                  <a:pt x="24625" y="81711"/>
                </a:lnTo>
                <a:lnTo>
                  <a:pt x="27940" y="75895"/>
                </a:lnTo>
                <a:lnTo>
                  <a:pt x="41478" y="69430"/>
                </a:lnTo>
                <a:lnTo>
                  <a:pt x="48895" y="67589"/>
                </a:lnTo>
                <a:lnTo>
                  <a:pt x="56946" y="67119"/>
                </a:lnTo>
                <a:lnTo>
                  <a:pt x="64744" y="67005"/>
                </a:lnTo>
                <a:lnTo>
                  <a:pt x="113667" y="67005"/>
                </a:lnTo>
                <a:lnTo>
                  <a:pt x="113453" y="50800"/>
                </a:lnTo>
                <a:lnTo>
                  <a:pt x="90068" y="50800"/>
                </a:lnTo>
                <a:lnTo>
                  <a:pt x="86652" y="49949"/>
                </a:lnTo>
                <a:lnTo>
                  <a:pt x="82969" y="49187"/>
                </a:lnTo>
                <a:lnTo>
                  <a:pt x="75057" y="47853"/>
                </a:lnTo>
                <a:lnTo>
                  <a:pt x="71107" y="47371"/>
                </a:lnTo>
                <a:lnTo>
                  <a:pt x="67170" y="47066"/>
                </a:lnTo>
                <a:lnTo>
                  <a:pt x="64262" y="47066"/>
                </a:lnTo>
                <a:lnTo>
                  <a:pt x="58293" y="46913"/>
                </a:lnTo>
                <a:close/>
              </a:path>
              <a:path w="114934" h="130809">
                <a:moveTo>
                  <a:pt x="114390" y="121805"/>
                </a:moveTo>
                <a:lnTo>
                  <a:pt x="92354" y="121805"/>
                </a:lnTo>
                <a:lnTo>
                  <a:pt x="92430" y="127723"/>
                </a:lnTo>
                <a:lnTo>
                  <a:pt x="114465" y="127431"/>
                </a:lnTo>
                <a:lnTo>
                  <a:pt x="114390" y="121805"/>
                </a:lnTo>
                <a:close/>
              </a:path>
              <a:path w="114934" h="130809">
                <a:moveTo>
                  <a:pt x="113667" y="67005"/>
                </a:moveTo>
                <a:lnTo>
                  <a:pt x="64744" y="67005"/>
                </a:lnTo>
                <a:lnTo>
                  <a:pt x="69354" y="67221"/>
                </a:lnTo>
                <a:lnTo>
                  <a:pt x="78155" y="68186"/>
                </a:lnTo>
                <a:lnTo>
                  <a:pt x="81876" y="68757"/>
                </a:lnTo>
                <a:lnTo>
                  <a:pt x="84937" y="69430"/>
                </a:lnTo>
                <a:lnTo>
                  <a:pt x="86017" y="69786"/>
                </a:lnTo>
                <a:lnTo>
                  <a:pt x="87045" y="70078"/>
                </a:lnTo>
                <a:lnTo>
                  <a:pt x="89027" y="70586"/>
                </a:lnTo>
                <a:lnTo>
                  <a:pt x="90335" y="70980"/>
                </a:lnTo>
                <a:lnTo>
                  <a:pt x="90592" y="90474"/>
                </a:lnTo>
                <a:lnTo>
                  <a:pt x="90707" y="102743"/>
                </a:lnTo>
                <a:lnTo>
                  <a:pt x="87376" y="104559"/>
                </a:lnTo>
                <a:lnTo>
                  <a:pt x="83312" y="106146"/>
                </a:lnTo>
                <a:lnTo>
                  <a:pt x="73850" y="108775"/>
                </a:lnTo>
                <a:lnTo>
                  <a:pt x="68884" y="109651"/>
                </a:lnTo>
                <a:lnTo>
                  <a:pt x="63703" y="110083"/>
                </a:lnTo>
                <a:lnTo>
                  <a:pt x="62814" y="110274"/>
                </a:lnTo>
                <a:lnTo>
                  <a:pt x="59499" y="110401"/>
                </a:lnTo>
                <a:lnTo>
                  <a:pt x="49822" y="110528"/>
                </a:lnTo>
                <a:lnTo>
                  <a:pt x="114242" y="110528"/>
                </a:lnTo>
                <a:lnTo>
                  <a:pt x="113667" y="67005"/>
                </a:lnTo>
                <a:close/>
              </a:path>
              <a:path w="114934" h="130809">
                <a:moveTo>
                  <a:pt x="107317" y="19265"/>
                </a:moveTo>
                <a:lnTo>
                  <a:pt x="52908" y="19265"/>
                </a:lnTo>
                <a:lnTo>
                  <a:pt x="62763" y="19278"/>
                </a:lnTo>
                <a:lnTo>
                  <a:pt x="65633" y="19469"/>
                </a:lnTo>
                <a:lnTo>
                  <a:pt x="90068" y="50800"/>
                </a:lnTo>
                <a:lnTo>
                  <a:pt x="113453" y="50800"/>
                </a:lnTo>
                <a:lnTo>
                  <a:pt x="113233" y="34074"/>
                </a:lnTo>
                <a:lnTo>
                  <a:pt x="111290" y="26212"/>
                </a:lnTo>
                <a:lnTo>
                  <a:pt x="107317" y="19265"/>
                </a:lnTo>
                <a:close/>
              </a:path>
              <a:path w="114934" h="130809">
                <a:moveTo>
                  <a:pt x="65735" y="0"/>
                </a:moveTo>
                <a:lnTo>
                  <a:pt x="25044" y="5295"/>
                </a:lnTo>
                <a:lnTo>
                  <a:pt x="19596" y="7340"/>
                </a:lnTo>
                <a:lnTo>
                  <a:pt x="19888" y="29133"/>
                </a:lnTo>
                <a:lnTo>
                  <a:pt x="27190" y="25984"/>
                </a:lnTo>
                <a:lnTo>
                  <a:pt x="34061" y="23558"/>
                </a:lnTo>
                <a:lnTo>
                  <a:pt x="46913" y="20154"/>
                </a:lnTo>
                <a:lnTo>
                  <a:pt x="52908" y="19265"/>
                </a:lnTo>
                <a:lnTo>
                  <a:pt x="107317" y="19265"/>
                </a:lnTo>
                <a:lnTo>
                  <a:pt x="103759" y="13042"/>
                </a:lnTo>
                <a:lnTo>
                  <a:pt x="98272" y="8166"/>
                </a:lnTo>
                <a:lnTo>
                  <a:pt x="87109" y="3302"/>
                </a:lnTo>
                <a:lnTo>
                  <a:pt x="82384" y="2019"/>
                </a:lnTo>
                <a:lnTo>
                  <a:pt x="71424" y="368"/>
                </a:lnTo>
                <a:lnTo>
                  <a:pt x="65735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9141739" y="7073487"/>
            <a:ext cx="114300" cy="127635"/>
          </a:xfrm>
          <a:custGeom>
            <a:avLst/>
            <a:gdLst/>
            <a:ahLst/>
            <a:cxnLst/>
            <a:rect l="l" t="t" r="r" b="b"/>
            <a:pathLst>
              <a:path w="114300" h="127634">
                <a:moveTo>
                  <a:pt x="60351" y="20675"/>
                </a:moveTo>
                <a:lnTo>
                  <a:pt x="34886" y="20675"/>
                </a:lnTo>
                <a:lnTo>
                  <a:pt x="0" y="126352"/>
                </a:lnTo>
                <a:lnTo>
                  <a:pt x="24206" y="127380"/>
                </a:lnTo>
                <a:lnTo>
                  <a:pt x="55918" y="26047"/>
                </a:lnTo>
                <a:lnTo>
                  <a:pt x="55956" y="25692"/>
                </a:lnTo>
                <a:lnTo>
                  <a:pt x="56134" y="25323"/>
                </a:lnTo>
                <a:lnTo>
                  <a:pt x="56438" y="24968"/>
                </a:lnTo>
                <a:lnTo>
                  <a:pt x="57137" y="23698"/>
                </a:lnTo>
                <a:lnTo>
                  <a:pt x="57975" y="22618"/>
                </a:lnTo>
                <a:lnTo>
                  <a:pt x="59931" y="20789"/>
                </a:lnTo>
                <a:lnTo>
                  <a:pt x="60351" y="20675"/>
                </a:lnTo>
                <a:close/>
              </a:path>
              <a:path w="114300" h="127634">
                <a:moveTo>
                  <a:pt x="112825" y="19951"/>
                </a:moveTo>
                <a:lnTo>
                  <a:pt x="89446" y="19951"/>
                </a:lnTo>
                <a:lnTo>
                  <a:pt x="90843" y="125145"/>
                </a:lnTo>
                <a:lnTo>
                  <a:pt x="114223" y="124840"/>
                </a:lnTo>
                <a:lnTo>
                  <a:pt x="112825" y="19951"/>
                </a:lnTo>
                <a:close/>
              </a:path>
              <a:path w="114300" h="127634">
                <a:moveTo>
                  <a:pt x="112560" y="0"/>
                </a:moveTo>
                <a:lnTo>
                  <a:pt x="20116" y="1231"/>
                </a:lnTo>
                <a:lnTo>
                  <a:pt x="20370" y="20866"/>
                </a:lnTo>
                <a:lnTo>
                  <a:pt x="34886" y="20675"/>
                </a:lnTo>
                <a:lnTo>
                  <a:pt x="60351" y="20675"/>
                </a:lnTo>
                <a:lnTo>
                  <a:pt x="61658" y="20319"/>
                </a:lnTo>
                <a:lnTo>
                  <a:pt x="89446" y="19951"/>
                </a:lnTo>
                <a:lnTo>
                  <a:pt x="112825" y="19951"/>
                </a:lnTo>
                <a:lnTo>
                  <a:pt x="11256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9273819" y="7071700"/>
            <a:ext cx="117475" cy="126364"/>
          </a:xfrm>
          <a:custGeom>
            <a:avLst/>
            <a:gdLst/>
            <a:ahLst/>
            <a:cxnLst/>
            <a:rect l="l" t="t" r="r" b="b"/>
            <a:pathLst>
              <a:path w="117475" h="126365">
                <a:moveTo>
                  <a:pt x="23380" y="1219"/>
                </a:moveTo>
                <a:lnTo>
                  <a:pt x="0" y="1524"/>
                </a:lnTo>
                <a:lnTo>
                  <a:pt x="1651" y="126365"/>
                </a:lnTo>
                <a:lnTo>
                  <a:pt x="25031" y="126047"/>
                </a:lnTo>
                <a:lnTo>
                  <a:pt x="24701" y="101028"/>
                </a:lnTo>
                <a:lnTo>
                  <a:pt x="51040" y="72783"/>
                </a:lnTo>
                <a:lnTo>
                  <a:pt x="24333" y="72783"/>
                </a:lnTo>
                <a:lnTo>
                  <a:pt x="23380" y="1219"/>
                </a:lnTo>
                <a:close/>
              </a:path>
              <a:path w="117475" h="126365">
                <a:moveTo>
                  <a:pt x="115668" y="28562"/>
                </a:moveTo>
                <a:lnTo>
                  <a:pt x="92278" y="28562"/>
                </a:lnTo>
                <a:lnTo>
                  <a:pt x="93560" y="125145"/>
                </a:lnTo>
                <a:lnTo>
                  <a:pt x="116941" y="124828"/>
                </a:lnTo>
                <a:lnTo>
                  <a:pt x="115668" y="28562"/>
                </a:lnTo>
                <a:close/>
              </a:path>
              <a:path w="117475" h="126365">
                <a:moveTo>
                  <a:pt x="115290" y="0"/>
                </a:moveTo>
                <a:lnTo>
                  <a:pt x="91909" y="304"/>
                </a:lnTo>
                <a:lnTo>
                  <a:pt x="24333" y="72783"/>
                </a:lnTo>
                <a:lnTo>
                  <a:pt x="51040" y="72783"/>
                </a:lnTo>
                <a:lnTo>
                  <a:pt x="92278" y="28562"/>
                </a:lnTo>
                <a:lnTo>
                  <a:pt x="115668" y="28562"/>
                </a:lnTo>
                <a:lnTo>
                  <a:pt x="1152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9397593" y="7070080"/>
            <a:ext cx="114300" cy="125730"/>
          </a:xfrm>
          <a:custGeom>
            <a:avLst/>
            <a:gdLst/>
            <a:ahLst/>
            <a:cxnLst/>
            <a:rect l="l" t="t" r="r" b="b"/>
            <a:pathLst>
              <a:path w="114300" h="125729">
                <a:moveTo>
                  <a:pt x="68799" y="20535"/>
                </a:moveTo>
                <a:lnTo>
                  <a:pt x="45415" y="20535"/>
                </a:lnTo>
                <a:lnTo>
                  <a:pt x="46812" y="125742"/>
                </a:lnTo>
                <a:lnTo>
                  <a:pt x="70192" y="125437"/>
                </a:lnTo>
                <a:lnTo>
                  <a:pt x="68799" y="20535"/>
                </a:lnTo>
                <a:close/>
              </a:path>
              <a:path w="114300" h="125729">
                <a:moveTo>
                  <a:pt x="113690" y="0"/>
                </a:moveTo>
                <a:lnTo>
                  <a:pt x="0" y="1498"/>
                </a:lnTo>
                <a:lnTo>
                  <a:pt x="266" y="21145"/>
                </a:lnTo>
                <a:lnTo>
                  <a:pt x="45415" y="20535"/>
                </a:lnTo>
                <a:lnTo>
                  <a:pt x="68799" y="20535"/>
                </a:lnTo>
                <a:lnTo>
                  <a:pt x="68795" y="20231"/>
                </a:lnTo>
                <a:lnTo>
                  <a:pt x="113944" y="19634"/>
                </a:lnTo>
                <a:lnTo>
                  <a:pt x="113690" y="0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9518167" y="7069673"/>
            <a:ext cx="116839" cy="125730"/>
          </a:xfrm>
          <a:custGeom>
            <a:avLst/>
            <a:gdLst/>
            <a:ahLst/>
            <a:cxnLst/>
            <a:rect l="l" t="t" r="r" b="b"/>
            <a:pathLst>
              <a:path w="116840" h="125729">
                <a:moveTo>
                  <a:pt x="23647" y="0"/>
                </a:moveTo>
                <a:lnTo>
                  <a:pt x="0" y="304"/>
                </a:lnTo>
                <a:lnTo>
                  <a:pt x="1651" y="125145"/>
                </a:lnTo>
                <a:lnTo>
                  <a:pt x="66954" y="124282"/>
                </a:lnTo>
                <a:lnTo>
                  <a:pt x="104140" y="110464"/>
                </a:lnTo>
                <a:lnTo>
                  <a:pt x="108315" y="105181"/>
                </a:lnTo>
                <a:lnTo>
                  <a:pt x="25044" y="105181"/>
                </a:lnTo>
                <a:lnTo>
                  <a:pt x="24409" y="57569"/>
                </a:lnTo>
                <a:lnTo>
                  <a:pt x="74485" y="56908"/>
                </a:lnTo>
                <a:lnTo>
                  <a:pt x="108986" y="56908"/>
                </a:lnTo>
                <a:lnTo>
                  <a:pt x="103339" y="50063"/>
                </a:lnTo>
                <a:lnTo>
                  <a:pt x="96186" y="44272"/>
                </a:lnTo>
                <a:lnTo>
                  <a:pt x="87545" y="40181"/>
                </a:lnTo>
                <a:lnTo>
                  <a:pt x="77417" y="37792"/>
                </a:lnTo>
                <a:lnTo>
                  <a:pt x="75090" y="37655"/>
                </a:lnTo>
                <a:lnTo>
                  <a:pt x="24142" y="37655"/>
                </a:lnTo>
                <a:lnTo>
                  <a:pt x="23647" y="0"/>
                </a:lnTo>
                <a:close/>
              </a:path>
              <a:path w="116840" h="125729">
                <a:moveTo>
                  <a:pt x="108986" y="56908"/>
                </a:moveTo>
                <a:lnTo>
                  <a:pt x="74485" y="56908"/>
                </a:lnTo>
                <a:lnTo>
                  <a:pt x="80873" y="59245"/>
                </a:lnTo>
                <a:lnTo>
                  <a:pt x="89611" y="68808"/>
                </a:lnTo>
                <a:lnTo>
                  <a:pt x="91922" y="74079"/>
                </a:lnTo>
                <a:lnTo>
                  <a:pt x="92162" y="79489"/>
                </a:lnTo>
                <a:lnTo>
                  <a:pt x="92265" y="86537"/>
                </a:lnTo>
                <a:lnTo>
                  <a:pt x="90182" y="91986"/>
                </a:lnTo>
                <a:lnTo>
                  <a:pt x="81711" y="101968"/>
                </a:lnTo>
                <a:lnTo>
                  <a:pt x="75298" y="104520"/>
                </a:lnTo>
                <a:lnTo>
                  <a:pt x="25044" y="105181"/>
                </a:lnTo>
                <a:lnTo>
                  <a:pt x="108315" y="105181"/>
                </a:lnTo>
                <a:lnTo>
                  <a:pt x="109587" y="103571"/>
                </a:lnTo>
                <a:lnTo>
                  <a:pt x="113490" y="96378"/>
                </a:lnTo>
                <a:lnTo>
                  <a:pt x="115845" y="88888"/>
                </a:lnTo>
                <a:lnTo>
                  <a:pt x="116649" y="81102"/>
                </a:lnTo>
                <a:lnTo>
                  <a:pt x="116624" y="79489"/>
                </a:lnTo>
                <a:lnTo>
                  <a:pt x="115614" y="71598"/>
                </a:lnTo>
                <a:lnTo>
                  <a:pt x="113063" y="64061"/>
                </a:lnTo>
                <a:lnTo>
                  <a:pt x="108986" y="56908"/>
                </a:lnTo>
                <a:close/>
              </a:path>
              <a:path w="116840" h="125729">
                <a:moveTo>
                  <a:pt x="65798" y="37109"/>
                </a:moveTo>
                <a:lnTo>
                  <a:pt x="24142" y="37655"/>
                </a:lnTo>
                <a:lnTo>
                  <a:pt x="75090" y="37655"/>
                </a:lnTo>
                <a:lnTo>
                  <a:pt x="65798" y="37109"/>
                </a:lnTo>
                <a:close/>
              </a:path>
            </a:pathLst>
          </a:custGeom>
          <a:solidFill>
            <a:srgbClr val="B144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9647643" y="7181376"/>
            <a:ext cx="26670" cy="0"/>
          </a:xfrm>
          <a:custGeom>
            <a:avLst/>
            <a:gdLst/>
            <a:ahLst/>
            <a:cxnLst/>
            <a:rect l="l" t="t" r="r" b="b"/>
            <a:pathLst>
              <a:path w="26670" h="0">
                <a:moveTo>
                  <a:pt x="0" y="0"/>
                </a:moveTo>
                <a:lnTo>
                  <a:pt x="26365" y="0"/>
                </a:lnTo>
              </a:path>
            </a:pathLst>
          </a:custGeom>
          <a:ln w="23482">
            <a:solidFill>
              <a:srgbClr val="B14494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930526" y="6754866"/>
            <a:ext cx="83185" cy="101600"/>
          </a:xfrm>
          <a:custGeom>
            <a:avLst/>
            <a:gdLst/>
            <a:ahLst/>
            <a:cxnLst/>
            <a:rect l="l" t="t" r="r" b="b"/>
            <a:pathLst>
              <a:path w="83185" h="101600">
                <a:moveTo>
                  <a:pt x="76949" y="50698"/>
                </a:moveTo>
                <a:lnTo>
                  <a:pt x="51066" y="50698"/>
                </a:lnTo>
                <a:lnTo>
                  <a:pt x="55930" y="52374"/>
                </a:lnTo>
                <a:lnTo>
                  <a:pt x="63207" y="59258"/>
                </a:lnTo>
                <a:lnTo>
                  <a:pt x="65062" y="63195"/>
                </a:lnTo>
                <a:lnTo>
                  <a:pt x="65074" y="72720"/>
                </a:lnTo>
                <a:lnTo>
                  <a:pt x="63245" y="76847"/>
                </a:lnTo>
                <a:lnTo>
                  <a:pt x="56045" y="84467"/>
                </a:lnTo>
                <a:lnTo>
                  <a:pt x="51307" y="86423"/>
                </a:lnTo>
                <a:lnTo>
                  <a:pt x="647" y="87096"/>
                </a:lnTo>
                <a:lnTo>
                  <a:pt x="838" y="101041"/>
                </a:lnTo>
                <a:lnTo>
                  <a:pt x="61125" y="100241"/>
                </a:lnTo>
                <a:lnTo>
                  <a:pt x="68706" y="96850"/>
                </a:lnTo>
                <a:lnTo>
                  <a:pt x="80035" y="83515"/>
                </a:lnTo>
                <a:lnTo>
                  <a:pt x="82880" y="75971"/>
                </a:lnTo>
                <a:lnTo>
                  <a:pt x="82854" y="65646"/>
                </a:lnTo>
                <a:lnTo>
                  <a:pt x="82676" y="64731"/>
                </a:lnTo>
                <a:lnTo>
                  <a:pt x="82041" y="59093"/>
                </a:lnTo>
                <a:lnTo>
                  <a:pt x="79590" y="53784"/>
                </a:lnTo>
                <a:lnTo>
                  <a:pt x="76949" y="50698"/>
                </a:lnTo>
                <a:close/>
              </a:path>
              <a:path w="83185" h="101600">
                <a:moveTo>
                  <a:pt x="65780" y="14109"/>
                </a:moveTo>
                <a:lnTo>
                  <a:pt x="41617" y="14109"/>
                </a:lnTo>
                <a:lnTo>
                  <a:pt x="44919" y="15227"/>
                </a:lnTo>
                <a:lnTo>
                  <a:pt x="49301" y="19824"/>
                </a:lnTo>
                <a:lnTo>
                  <a:pt x="50406" y="22415"/>
                </a:lnTo>
                <a:lnTo>
                  <a:pt x="50380" y="28562"/>
                </a:lnTo>
                <a:lnTo>
                  <a:pt x="49275" y="31089"/>
                </a:lnTo>
                <a:lnTo>
                  <a:pt x="45034" y="35687"/>
                </a:lnTo>
                <a:lnTo>
                  <a:pt x="41808" y="36868"/>
                </a:lnTo>
                <a:lnTo>
                  <a:pt x="0" y="37426"/>
                </a:lnTo>
                <a:lnTo>
                  <a:pt x="177" y="51371"/>
                </a:lnTo>
                <a:lnTo>
                  <a:pt x="51066" y="50698"/>
                </a:lnTo>
                <a:lnTo>
                  <a:pt x="76949" y="50698"/>
                </a:lnTo>
                <a:lnTo>
                  <a:pt x="71056" y="43815"/>
                </a:lnTo>
                <a:lnTo>
                  <a:pt x="65316" y="40703"/>
                </a:lnTo>
                <a:lnTo>
                  <a:pt x="58102" y="39471"/>
                </a:lnTo>
                <a:lnTo>
                  <a:pt x="60947" y="37338"/>
                </a:lnTo>
                <a:lnTo>
                  <a:pt x="63080" y="34899"/>
                </a:lnTo>
                <a:lnTo>
                  <a:pt x="65874" y="29425"/>
                </a:lnTo>
                <a:lnTo>
                  <a:pt x="66725" y="26682"/>
                </a:lnTo>
                <a:lnTo>
                  <a:pt x="67030" y="23901"/>
                </a:lnTo>
                <a:lnTo>
                  <a:pt x="66928" y="16598"/>
                </a:lnTo>
                <a:lnTo>
                  <a:pt x="65780" y="14109"/>
                </a:lnTo>
                <a:close/>
              </a:path>
              <a:path w="83185" h="101600">
                <a:moveTo>
                  <a:pt x="40652" y="0"/>
                </a:moveTo>
                <a:lnTo>
                  <a:pt x="9791" y="406"/>
                </a:lnTo>
                <a:lnTo>
                  <a:pt x="9982" y="14528"/>
                </a:lnTo>
                <a:lnTo>
                  <a:pt x="41617" y="14109"/>
                </a:lnTo>
                <a:lnTo>
                  <a:pt x="65780" y="14109"/>
                </a:lnTo>
                <a:lnTo>
                  <a:pt x="64566" y="11480"/>
                </a:lnTo>
                <a:lnTo>
                  <a:pt x="55257" y="2298"/>
                </a:lnTo>
                <a:lnTo>
                  <a:pt x="49218" y="165"/>
                </a:lnTo>
                <a:lnTo>
                  <a:pt x="40817" y="165"/>
                </a:lnTo>
                <a:lnTo>
                  <a:pt x="40652" y="0"/>
                </a:lnTo>
                <a:close/>
              </a:path>
              <a:path w="83185" h="101600">
                <a:moveTo>
                  <a:pt x="48894" y="50"/>
                </a:moveTo>
                <a:lnTo>
                  <a:pt x="40817" y="165"/>
                </a:lnTo>
                <a:lnTo>
                  <a:pt x="49218" y="165"/>
                </a:lnTo>
                <a:lnTo>
                  <a:pt x="48894" y="5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017979" y="6775133"/>
            <a:ext cx="71120" cy="81280"/>
          </a:xfrm>
          <a:custGeom>
            <a:avLst/>
            <a:gdLst/>
            <a:ahLst/>
            <a:cxnLst/>
            <a:rect l="l" t="t" r="r" b="b"/>
            <a:pathLst>
              <a:path w="71119" h="81279">
                <a:moveTo>
                  <a:pt x="36118" y="28968"/>
                </a:moveTo>
                <a:lnTo>
                  <a:pt x="0" y="46227"/>
                </a:lnTo>
                <a:lnTo>
                  <a:pt x="241" y="64833"/>
                </a:lnTo>
                <a:lnTo>
                  <a:pt x="3428" y="71132"/>
                </a:lnTo>
                <a:lnTo>
                  <a:pt x="15913" y="78397"/>
                </a:lnTo>
                <a:lnTo>
                  <a:pt x="22745" y="80378"/>
                </a:lnTo>
                <a:lnTo>
                  <a:pt x="30162" y="80721"/>
                </a:lnTo>
                <a:lnTo>
                  <a:pt x="38023" y="80619"/>
                </a:lnTo>
                <a:lnTo>
                  <a:pt x="42633" y="80060"/>
                </a:lnTo>
                <a:lnTo>
                  <a:pt x="51346" y="77939"/>
                </a:lnTo>
                <a:lnTo>
                  <a:pt x="54724" y="76682"/>
                </a:lnTo>
                <a:lnTo>
                  <a:pt x="57149" y="75209"/>
                </a:lnTo>
                <a:lnTo>
                  <a:pt x="70756" y="75209"/>
                </a:lnTo>
                <a:lnTo>
                  <a:pt x="70664" y="68249"/>
                </a:lnTo>
                <a:lnTo>
                  <a:pt x="30886" y="68249"/>
                </a:lnTo>
                <a:lnTo>
                  <a:pt x="26060" y="67322"/>
                </a:lnTo>
                <a:lnTo>
                  <a:pt x="17602" y="63449"/>
                </a:lnTo>
                <a:lnTo>
                  <a:pt x="15455" y="60197"/>
                </a:lnTo>
                <a:lnTo>
                  <a:pt x="15328" y="50457"/>
                </a:lnTo>
                <a:lnTo>
                  <a:pt x="17386" y="46862"/>
                </a:lnTo>
                <a:lnTo>
                  <a:pt x="25730" y="42875"/>
                </a:lnTo>
                <a:lnTo>
                  <a:pt x="30314" y="41732"/>
                </a:lnTo>
                <a:lnTo>
                  <a:pt x="35293" y="41440"/>
                </a:lnTo>
                <a:lnTo>
                  <a:pt x="40093" y="41376"/>
                </a:lnTo>
                <a:lnTo>
                  <a:pt x="70309" y="41376"/>
                </a:lnTo>
                <a:lnTo>
                  <a:pt x="70176" y="31368"/>
                </a:lnTo>
                <a:lnTo>
                  <a:pt x="55727" y="31368"/>
                </a:lnTo>
                <a:lnTo>
                  <a:pt x="53619" y="30848"/>
                </a:lnTo>
                <a:lnTo>
                  <a:pt x="51346" y="30378"/>
                </a:lnTo>
                <a:lnTo>
                  <a:pt x="46469" y="29552"/>
                </a:lnTo>
                <a:lnTo>
                  <a:pt x="44030" y="29260"/>
                </a:lnTo>
                <a:lnTo>
                  <a:pt x="41592" y="29070"/>
                </a:lnTo>
                <a:lnTo>
                  <a:pt x="36118" y="28968"/>
                </a:lnTo>
                <a:close/>
              </a:path>
              <a:path w="71119" h="81279">
                <a:moveTo>
                  <a:pt x="70756" y="75209"/>
                </a:moveTo>
                <a:lnTo>
                  <a:pt x="57149" y="75209"/>
                </a:lnTo>
                <a:lnTo>
                  <a:pt x="57200" y="78866"/>
                </a:lnTo>
                <a:lnTo>
                  <a:pt x="70802" y="78689"/>
                </a:lnTo>
                <a:lnTo>
                  <a:pt x="70756" y="75209"/>
                </a:lnTo>
                <a:close/>
              </a:path>
              <a:path w="71119" h="81279">
                <a:moveTo>
                  <a:pt x="70309" y="41376"/>
                </a:moveTo>
                <a:lnTo>
                  <a:pt x="40093" y="41376"/>
                </a:lnTo>
                <a:lnTo>
                  <a:pt x="42951" y="41503"/>
                </a:lnTo>
                <a:lnTo>
                  <a:pt x="48374" y="42100"/>
                </a:lnTo>
                <a:lnTo>
                  <a:pt x="50685" y="42456"/>
                </a:lnTo>
                <a:lnTo>
                  <a:pt x="52565" y="42875"/>
                </a:lnTo>
                <a:lnTo>
                  <a:pt x="53238" y="43091"/>
                </a:lnTo>
                <a:lnTo>
                  <a:pt x="55092" y="43586"/>
                </a:lnTo>
                <a:lnTo>
                  <a:pt x="55892" y="43827"/>
                </a:lnTo>
                <a:lnTo>
                  <a:pt x="56115" y="60197"/>
                </a:lnTo>
                <a:lnTo>
                  <a:pt x="56113" y="63449"/>
                </a:lnTo>
                <a:lnTo>
                  <a:pt x="39458" y="67970"/>
                </a:lnTo>
                <a:lnTo>
                  <a:pt x="38900" y="68084"/>
                </a:lnTo>
                <a:lnTo>
                  <a:pt x="30886" y="68249"/>
                </a:lnTo>
                <a:lnTo>
                  <a:pt x="70664" y="68249"/>
                </a:lnTo>
                <a:lnTo>
                  <a:pt x="70309" y="41376"/>
                </a:lnTo>
                <a:close/>
              </a:path>
              <a:path w="71119" h="81279">
                <a:moveTo>
                  <a:pt x="66371" y="11861"/>
                </a:moveTo>
                <a:lnTo>
                  <a:pt x="37998" y="11861"/>
                </a:lnTo>
                <a:lnTo>
                  <a:pt x="40652" y="12026"/>
                </a:lnTo>
                <a:lnTo>
                  <a:pt x="42417" y="12217"/>
                </a:lnTo>
                <a:lnTo>
                  <a:pt x="55727" y="31368"/>
                </a:lnTo>
                <a:lnTo>
                  <a:pt x="70176" y="31368"/>
                </a:lnTo>
                <a:lnTo>
                  <a:pt x="70040" y="21043"/>
                </a:lnTo>
                <a:lnTo>
                  <a:pt x="68833" y="16179"/>
                </a:lnTo>
                <a:lnTo>
                  <a:pt x="66371" y="11861"/>
                </a:lnTo>
                <a:close/>
              </a:path>
              <a:path w="71119" h="81279">
                <a:moveTo>
                  <a:pt x="40716" y="0"/>
                </a:moveTo>
                <a:lnTo>
                  <a:pt x="12230" y="4533"/>
                </a:lnTo>
                <a:lnTo>
                  <a:pt x="12407" y="17995"/>
                </a:lnTo>
                <a:lnTo>
                  <a:pt x="16916" y="16040"/>
                </a:lnTo>
                <a:lnTo>
                  <a:pt x="21158" y="14554"/>
                </a:lnTo>
                <a:lnTo>
                  <a:pt x="29095" y="12445"/>
                </a:lnTo>
                <a:lnTo>
                  <a:pt x="32791" y="11899"/>
                </a:lnTo>
                <a:lnTo>
                  <a:pt x="66371" y="11861"/>
                </a:lnTo>
                <a:lnTo>
                  <a:pt x="64198" y="8051"/>
                </a:lnTo>
                <a:lnTo>
                  <a:pt x="60807" y="5054"/>
                </a:lnTo>
                <a:lnTo>
                  <a:pt x="53911" y="2044"/>
                </a:lnTo>
                <a:lnTo>
                  <a:pt x="50990" y="1257"/>
                </a:lnTo>
                <a:lnTo>
                  <a:pt x="44234" y="228"/>
                </a:lnTo>
                <a:lnTo>
                  <a:pt x="4071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61082" y="6760913"/>
            <a:ext cx="1009535" cy="921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246958" y="6760395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2"/>
                </a:moveTo>
                <a:lnTo>
                  <a:pt x="0" y="952"/>
                </a:lnTo>
                <a:lnTo>
                  <a:pt x="1028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6" y="44945"/>
                </a:lnTo>
                <a:lnTo>
                  <a:pt x="15024" y="44945"/>
                </a:lnTo>
                <a:lnTo>
                  <a:pt x="14439" y="762"/>
                </a:lnTo>
                <a:close/>
              </a:path>
              <a:path w="72389" h="78104">
                <a:moveTo>
                  <a:pt x="71418" y="17640"/>
                </a:moveTo>
                <a:lnTo>
                  <a:pt x="56984" y="17640"/>
                </a:lnTo>
                <a:lnTo>
                  <a:pt x="57772" y="77266"/>
                </a:lnTo>
                <a:lnTo>
                  <a:pt x="72212" y="77076"/>
                </a:lnTo>
                <a:lnTo>
                  <a:pt x="71418" y="17640"/>
                </a:lnTo>
                <a:close/>
              </a:path>
              <a:path w="72389" h="78104">
                <a:moveTo>
                  <a:pt x="71183" y="0"/>
                </a:moveTo>
                <a:lnTo>
                  <a:pt x="56756" y="190"/>
                </a:lnTo>
                <a:lnTo>
                  <a:pt x="15024" y="44945"/>
                </a:lnTo>
                <a:lnTo>
                  <a:pt x="31516" y="44945"/>
                </a:lnTo>
                <a:lnTo>
                  <a:pt x="56984" y="17640"/>
                </a:lnTo>
                <a:lnTo>
                  <a:pt x="71418" y="17640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324872" y="6759381"/>
            <a:ext cx="71120" cy="78740"/>
          </a:xfrm>
          <a:custGeom>
            <a:avLst/>
            <a:gdLst/>
            <a:ahLst/>
            <a:cxnLst/>
            <a:rect l="l" t="t" r="r" b="b"/>
            <a:pathLst>
              <a:path w="71120" h="78740">
                <a:moveTo>
                  <a:pt x="37276" y="12763"/>
                </a:moveTo>
                <a:lnTo>
                  <a:pt x="21539" y="12763"/>
                </a:lnTo>
                <a:lnTo>
                  <a:pt x="0" y="78016"/>
                </a:lnTo>
                <a:lnTo>
                  <a:pt x="14947" y="78651"/>
                </a:lnTo>
                <a:lnTo>
                  <a:pt x="34531" y="16090"/>
                </a:lnTo>
                <a:lnTo>
                  <a:pt x="34658" y="15646"/>
                </a:lnTo>
                <a:lnTo>
                  <a:pt x="34848" y="15417"/>
                </a:lnTo>
                <a:lnTo>
                  <a:pt x="35280" y="14630"/>
                </a:lnTo>
                <a:lnTo>
                  <a:pt x="35801" y="13970"/>
                </a:lnTo>
                <a:lnTo>
                  <a:pt x="36995" y="12839"/>
                </a:lnTo>
                <a:lnTo>
                  <a:pt x="37276" y="12763"/>
                </a:lnTo>
                <a:close/>
              </a:path>
              <a:path w="71120" h="78740">
                <a:moveTo>
                  <a:pt x="69658" y="12319"/>
                </a:moveTo>
                <a:lnTo>
                  <a:pt x="55219" y="12319"/>
                </a:lnTo>
                <a:lnTo>
                  <a:pt x="56083" y="77266"/>
                </a:lnTo>
                <a:lnTo>
                  <a:pt x="70523" y="77076"/>
                </a:lnTo>
                <a:lnTo>
                  <a:pt x="69658" y="12319"/>
                </a:lnTo>
                <a:close/>
              </a:path>
              <a:path w="71120" h="78740">
                <a:moveTo>
                  <a:pt x="69494" y="0"/>
                </a:moveTo>
                <a:lnTo>
                  <a:pt x="12420" y="762"/>
                </a:lnTo>
                <a:lnTo>
                  <a:pt x="12573" y="12890"/>
                </a:lnTo>
                <a:lnTo>
                  <a:pt x="21539" y="12763"/>
                </a:lnTo>
                <a:lnTo>
                  <a:pt x="37276" y="12763"/>
                </a:lnTo>
                <a:lnTo>
                  <a:pt x="38074" y="12547"/>
                </a:lnTo>
                <a:lnTo>
                  <a:pt x="55219" y="12319"/>
                </a:lnTo>
                <a:lnTo>
                  <a:pt x="69658" y="12319"/>
                </a:lnTo>
                <a:lnTo>
                  <a:pt x="6949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407118" y="6758268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2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2" y="44945"/>
                </a:lnTo>
                <a:lnTo>
                  <a:pt x="15024" y="44945"/>
                </a:lnTo>
                <a:lnTo>
                  <a:pt x="14439" y="762"/>
                </a:lnTo>
                <a:close/>
              </a:path>
              <a:path w="72389" h="78104">
                <a:moveTo>
                  <a:pt x="71415" y="17627"/>
                </a:moveTo>
                <a:lnTo>
                  <a:pt x="56984" y="17627"/>
                </a:lnTo>
                <a:lnTo>
                  <a:pt x="57772" y="77266"/>
                </a:lnTo>
                <a:lnTo>
                  <a:pt x="72199" y="77076"/>
                </a:lnTo>
                <a:lnTo>
                  <a:pt x="71415" y="17627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2" y="44945"/>
                </a:lnTo>
                <a:lnTo>
                  <a:pt x="56984" y="17627"/>
                </a:lnTo>
                <a:lnTo>
                  <a:pt x="71415" y="17627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54095" y="6741331"/>
            <a:ext cx="1090485" cy="1125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720920" y="6740813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1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6" y="44945"/>
                </a:lnTo>
                <a:lnTo>
                  <a:pt x="15024" y="44945"/>
                </a:lnTo>
                <a:lnTo>
                  <a:pt x="14439" y="761"/>
                </a:lnTo>
                <a:close/>
              </a:path>
              <a:path w="72389" h="78104">
                <a:moveTo>
                  <a:pt x="71416" y="17640"/>
                </a:moveTo>
                <a:lnTo>
                  <a:pt x="56984" y="17640"/>
                </a:lnTo>
                <a:lnTo>
                  <a:pt x="57772" y="77266"/>
                </a:lnTo>
                <a:lnTo>
                  <a:pt x="72199" y="77076"/>
                </a:lnTo>
                <a:lnTo>
                  <a:pt x="71416" y="17640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6" y="44945"/>
                </a:lnTo>
                <a:lnTo>
                  <a:pt x="56984" y="17640"/>
                </a:lnTo>
                <a:lnTo>
                  <a:pt x="71416" y="17640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801463" y="6736920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60" h="81279">
                <a:moveTo>
                  <a:pt x="46418" y="0"/>
                </a:moveTo>
                <a:lnTo>
                  <a:pt x="7283" y="16577"/>
                </a:lnTo>
                <a:lnTo>
                  <a:pt x="0" y="41313"/>
                </a:lnTo>
                <a:lnTo>
                  <a:pt x="971" y="50733"/>
                </a:lnTo>
                <a:lnTo>
                  <a:pt x="28408" y="78920"/>
                </a:lnTo>
                <a:lnTo>
                  <a:pt x="44513" y="81267"/>
                </a:lnTo>
                <a:lnTo>
                  <a:pt x="47498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53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7" y="14604"/>
                </a:lnTo>
                <a:lnTo>
                  <a:pt x="68638" y="14604"/>
                </a:lnTo>
                <a:lnTo>
                  <a:pt x="72250" y="7619"/>
                </a:lnTo>
                <a:lnTo>
                  <a:pt x="68338" y="5245"/>
                </a:lnTo>
                <a:lnTo>
                  <a:pt x="64198" y="3441"/>
                </a:lnTo>
                <a:lnTo>
                  <a:pt x="55422" y="1015"/>
                </a:lnTo>
                <a:lnTo>
                  <a:pt x="50965" y="266"/>
                </a:lnTo>
                <a:lnTo>
                  <a:pt x="46418" y="0"/>
                </a:lnTo>
                <a:close/>
              </a:path>
              <a:path w="73660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60" h="81279">
                <a:moveTo>
                  <a:pt x="68638" y="14604"/>
                </a:moveTo>
                <a:lnTo>
                  <a:pt x="47117" y="14604"/>
                </a:lnTo>
                <a:lnTo>
                  <a:pt x="49555" y="14795"/>
                </a:lnTo>
                <a:lnTo>
                  <a:pt x="54648" y="15608"/>
                </a:lnTo>
                <a:lnTo>
                  <a:pt x="66103" y="19507"/>
                </a:lnTo>
                <a:lnTo>
                  <a:pt x="68638" y="14604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880368" y="6738714"/>
            <a:ext cx="71755" cy="78105"/>
          </a:xfrm>
          <a:custGeom>
            <a:avLst/>
            <a:gdLst/>
            <a:ahLst/>
            <a:cxnLst/>
            <a:rect l="l" t="t" r="r" b="b"/>
            <a:pathLst>
              <a:path w="71754" h="78104">
                <a:moveTo>
                  <a:pt x="70192" y="0"/>
                </a:moveTo>
                <a:lnTo>
                  <a:pt x="0" y="927"/>
                </a:lnTo>
                <a:lnTo>
                  <a:pt x="1015" y="78003"/>
                </a:lnTo>
                <a:lnTo>
                  <a:pt x="15455" y="77812"/>
                </a:lnTo>
                <a:lnTo>
                  <a:pt x="14592" y="12865"/>
                </a:lnTo>
                <a:lnTo>
                  <a:pt x="55905" y="12306"/>
                </a:lnTo>
                <a:lnTo>
                  <a:pt x="70355" y="12306"/>
                </a:lnTo>
                <a:lnTo>
                  <a:pt x="70192" y="0"/>
                </a:lnTo>
                <a:close/>
              </a:path>
              <a:path w="71754" h="78104">
                <a:moveTo>
                  <a:pt x="70355" y="12306"/>
                </a:moveTo>
                <a:lnTo>
                  <a:pt x="55905" y="12306"/>
                </a:lnTo>
                <a:lnTo>
                  <a:pt x="56768" y="77266"/>
                </a:lnTo>
                <a:lnTo>
                  <a:pt x="71208" y="77076"/>
                </a:lnTo>
                <a:lnTo>
                  <a:pt x="70355" y="1230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959972" y="6736040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898" y="16681"/>
                </a:lnTo>
                <a:lnTo>
                  <a:pt x="165" y="40258"/>
                </a:lnTo>
                <a:lnTo>
                  <a:pt x="0" y="40424"/>
                </a:lnTo>
                <a:lnTo>
                  <a:pt x="19300" y="75115"/>
                </a:lnTo>
                <a:lnTo>
                  <a:pt x="42367" y="81229"/>
                </a:lnTo>
                <a:lnTo>
                  <a:pt x="42532" y="80898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4"/>
                </a:lnTo>
                <a:lnTo>
                  <a:pt x="71871" y="68872"/>
                </a:lnTo>
                <a:lnTo>
                  <a:pt x="35064" y="68872"/>
                </a:lnTo>
                <a:lnTo>
                  <a:pt x="29032" y="66370"/>
                </a:lnTo>
                <a:lnTo>
                  <a:pt x="18821" y="56197"/>
                </a:lnTo>
                <a:lnTo>
                  <a:pt x="16217" y="49568"/>
                </a:lnTo>
                <a:lnTo>
                  <a:pt x="16001" y="33058"/>
                </a:lnTo>
                <a:lnTo>
                  <a:pt x="18262" y="26288"/>
                </a:lnTo>
                <a:lnTo>
                  <a:pt x="27533" y="15747"/>
                </a:lnTo>
                <a:lnTo>
                  <a:pt x="33604" y="13004"/>
                </a:lnTo>
                <a:lnTo>
                  <a:pt x="41122" y="12788"/>
                </a:lnTo>
                <a:lnTo>
                  <a:pt x="48806" y="12687"/>
                </a:lnTo>
                <a:lnTo>
                  <a:pt x="72741" y="12687"/>
                </a:lnTo>
                <a:lnTo>
                  <a:pt x="70218" y="10159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1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500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8996" y="68681"/>
                </a:lnTo>
                <a:lnTo>
                  <a:pt x="35064" y="68872"/>
                </a:lnTo>
                <a:lnTo>
                  <a:pt x="71871" y="68872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7"/>
                </a:lnTo>
                <a:lnTo>
                  <a:pt x="75854" y="15806"/>
                </a:lnTo>
                <a:lnTo>
                  <a:pt x="7274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043563" y="6736546"/>
            <a:ext cx="71120" cy="78740"/>
          </a:xfrm>
          <a:custGeom>
            <a:avLst/>
            <a:gdLst/>
            <a:ahLst/>
            <a:cxnLst/>
            <a:rect l="l" t="t" r="r" b="b"/>
            <a:pathLst>
              <a:path w="71120" h="78740">
                <a:moveTo>
                  <a:pt x="37229" y="12776"/>
                </a:moveTo>
                <a:lnTo>
                  <a:pt x="21539" y="12776"/>
                </a:lnTo>
                <a:lnTo>
                  <a:pt x="0" y="78016"/>
                </a:lnTo>
                <a:lnTo>
                  <a:pt x="14947" y="78651"/>
                </a:lnTo>
                <a:lnTo>
                  <a:pt x="34531" y="16090"/>
                </a:lnTo>
                <a:lnTo>
                  <a:pt x="34658" y="15646"/>
                </a:lnTo>
                <a:lnTo>
                  <a:pt x="34848" y="15417"/>
                </a:lnTo>
                <a:lnTo>
                  <a:pt x="35280" y="14643"/>
                </a:lnTo>
                <a:lnTo>
                  <a:pt x="35801" y="13969"/>
                </a:lnTo>
                <a:lnTo>
                  <a:pt x="36995" y="12839"/>
                </a:lnTo>
                <a:lnTo>
                  <a:pt x="37229" y="12776"/>
                </a:lnTo>
                <a:close/>
              </a:path>
              <a:path w="71120" h="78740">
                <a:moveTo>
                  <a:pt x="69658" y="12318"/>
                </a:moveTo>
                <a:lnTo>
                  <a:pt x="55219" y="12318"/>
                </a:lnTo>
                <a:lnTo>
                  <a:pt x="56083" y="77266"/>
                </a:lnTo>
                <a:lnTo>
                  <a:pt x="70523" y="77076"/>
                </a:lnTo>
                <a:lnTo>
                  <a:pt x="69658" y="12318"/>
                </a:lnTo>
                <a:close/>
              </a:path>
              <a:path w="71120" h="78740">
                <a:moveTo>
                  <a:pt x="69494" y="0"/>
                </a:moveTo>
                <a:lnTo>
                  <a:pt x="12420" y="761"/>
                </a:lnTo>
                <a:lnTo>
                  <a:pt x="12573" y="12890"/>
                </a:lnTo>
                <a:lnTo>
                  <a:pt x="21539" y="12776"/>
                </a:lnTo>
                <a:lnTo>
                  <a:pt x="37229" y="12776"/>
                </a:lnTo>
                <a:lnTo>
                  <a:pt x="38074" y="12547"/>
                </a:lnTo>
                <a:lnTo>
                  <a:pt x="55219" y="12318"/>
                </a:lnTo>
                <a:lnTo>
                  <a:pt x="69658" y="12318"/>
                </a:lnTo>
                <a:lnTo>
                  <a:pt x="6949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119979" y="6735391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51" y="36487"/>
                </a:moveTo>
                <a:lnTo>
                  <a:pt x="10109" y="36487"/>
                </a:lnTo>
                <a:lnTo>
                  <a:pt x="10668" y="78016"/>
                </a:lnTo>
                <a:lnTo>
                  <a:pt x="25095" y="77825"/>
                </a:lnTo>
                <a:lnTo>
                  <a:pt x="24551" y="36487"/>
                </a:lnTo>
                <a:close/>
              </a:path>
              <a:path w="81279" h="78104">
                <a:moveTo>
                  <a:pt x="80303" y="35750"/>
                </a:moveTo>
                <a:lnTo>
                  <a:pt x="65862" y="35750"/>
                </a:lnTo>
                <a:lnTo>
                  <a:pt x="66421" y="77279"/>
                </a:lnTo>
                <a:lnTo>
                  <a:pt x="80848" y="77076"/>
                </a:lnTo>
                <a:lnTo>
                  <a:pt x="80303" y="35750"/>
                </a:lnTo>
                <a:close/>
              </a:path>
              <a:path w="81279" h="78104">
                <a:moveTo>
                  <a:pt x="24079" y="749"/>
                </a:moveTo>
                <a:lnTo>
                  <a:pt x="9639" y="939"/>
                </a:lnTo>
                <a:lnTo>
                  <a:pt x="9944" y="24193"/>
                </a:lnTo>
                <a:lnTo>
                  <a:pt x="0" y="24333"/>
                </a:lnTo>
                <a:lnTo>
                  <a:pt x="152" y="36614"/>
                </a:lnTo>
                <a:lnTo>
                  <a:pt x="10109" y="36487"/>
                </a:lnTo>
                <a:lnTo>
                  <a:pt x="24551" y="36487"/>
                </a:lnTo>
                <a:lnTo>
                  <a:pt x="24549" y="36296"/>
                </a:lnTo>
                <a:lnTo>
                  <a:pt x="65862" y="35750"/>
                </a:lnTo>
                <a:lnTo>
                  <a:pt x="80303" y="35750"/>
                </a:lnTo>
                <a:lnTo>
                  <a:pt x="80148" y="24003"/>
                </a:lnTo>
                <a:lnTo>
                  <a:pt x="24384" y="24003"/>
                </a:lnTo>
                <a:lnTo>
                  <a:pt x="24079" y="749"/>
                </a:lnTo>
                <a:close/>
              </a:path>
              <a:path w="81279" h="78104">
                <a:moveTo>
                  <a:pt x="79832" y="0"/>
                </a:moveTo>
                <a:lnTo>
                  <a:pt x="65392" y="203"/>
                </a:lnTo>
                <a:lnTo>
                  <a:pt x="65697" y="23456"/>
                </a:lnTo>
                <a:lnTo>
                  <a:pt x="24384" y="24003"/>
                </a:lnTo>
                <a:lnTo>
                  <a:pt x="80148" y="24003"/>
                </a:lnTo>
                <a:lnTo>
                  <a:pt x="7983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209962" y="6732722"/>
            <a:ext cx="83185" cy="81280"/>
          </a:xfrm>
          <a:custGeom>
            <a:avLst/>
            <a:gdLst/>
            <a:ahLst/>
            <a:cxnLst/>
            <a:rect l="l" t="t" r="r" b="b"/>
            <a:pathLst>
              <a:path w="83185" h="81279">
                <a:moveTo>
                  <a:pt x="41461" y="0"/>
                </a:moveTo>
                <a:lnTo>
                  <a:pt x="5695" y="18709"/>
                </a:lnTo>
                <a:lnTo>
                  <a:pt x="0" y="39458"/>
                </a:lnTo>
                <a:lnTo>
                  <a:pt x="778" y="47294"/>
                </a:lnTo>
                <a:lnTo>
                  <a:pt x="24377" y="77622"/>
                </a:lnTo>
                <a:lnTo>
                  <a:pt x="42528" y="81051"/>
                </a:lnTo>
                <a:lnTo>
                  <a:pt x="44192" y="80873"/>
                </a:lnTo>
                <a:lnTo>
                  <a:pt x="51710" y="80771"/>
                </a:lnTo>
                <a:lnTo>
                  <a:pt x="58670" y="79349"/>
                </a:lnTo>
                <a:lnTo>
                  <a:pt x="71421" y="73863"/>
                </a:lnTo>
                <a:lnTo>
                  <a:pt x="77288" y="69240"/>
                </a:lnTo>
                <a:lnTo>
                  <a:pt x="77820" y="68592"/>
                </a:lnTo>
                <a:lnTo>
                  <a:pt x="42871" y="68592"/>
                </a:lnTo>
                <a:lnTo>
                  <a:pt x="34895" y="68364"/>
                </a:lnTo>
                <a:lnTo>
                  <a:pt x="28444" y="65354"/>
                </a:lnTo>
                <a:lnTo>
                  <a:pt x="18550" y="53746"/>
                </a:lnTo>
                <a:lnTo>
                  <a:pt x="16036" y="47294"/>
                </a:lnTo>
                <a:lnTo>
                  <a:pt x="15925" y="39420"/>
                </a:lnTo>
                <a:lnTo>
                  <a:pt x="16074" y="37884"/>
                </a:lnTo>
                <a:lnTo>
                  <a:pt x="80946" y="37020"/>
                </a:lnTo>
                <a:lnTo>
                  <a:pt x="80186" y="29481"/>
                </a:lnTo>
                <a:lnTo>
                  <a:pt x="79059" y="25552"/>
                </a:lnTo>
                <a:lnTo>
                  <a:pt x="18728" y="25552"/>
                </a:lnTo>
                <a:lnTo>
                  <a:pt x="20240" y="22656"/>
                </a:lnTo>
                <a:lnTo>
                  <a:pt x="22335" y="20218"/>
                </a:lnTo>
                <a:lnTo>
                  <a:pt x="27707" y="16268"/>
                </a:lnTo>
                <a:lnTo>
                  <a:pt x="30539" y="14820"/>
                </a:lnTo>
                <a:lnTo>
                  <a:pt x="33511" y="13893"/>
                </a:lnTo>
                <a:lnTo>
                  <a:pt x="34946" y="13322"/>
                </a:lnTo>
                <a:lnTo>
                  <a:pt x="36369" y="12915"/>
                </a:lnTo>
                <a:lnTo>
                  <a:pt x="39239" y="12433"/>
                </a:lnTo>
                <a:lnTo>
                  <a:pt x="40623" y="12306"/>
                </a:lnTo>
                <a:lnTo>
                  <a:pt x="71195" y="12306"/>
                </a:lnTo>
                <a:lnTo>
                  <a:pt x="70989" y="12064"/>
                </a:lnTo>
                <a:lnTo>
                  <a:pt x="64613" y="6057"/>
                </a:lnTo>
                <a:lnTo>
                  <a:pt x="57590" y="2336"/>
                </a:lnTo>
                <a:lnTo>
                  <a:pt x="49932" y="876"/>
                </a:lnTo>
                <a:lnTo>
                  <a:pt x="48497" y="571"/>
                </a:lnTo>
                <a:lnTo>
                  <a:pt x="47049" y="342"/>
                </a:lnTo>
                <a:lnTo>
                  <a:pt x="44166" y="38"/>
                </a:lnTo>
                <a:lnTo>
                  <a:pt x="41461" y="0"/>
                </a:lnTo>
                <a:close/>
              </a:path>
              <a:path w="83185" h="81279">
                <a:moveTo>
                  <a:pt x="72208" y="53085"/>
                </a:moveTo>
                <a:lnTo>
                  <a:pt x="70878" y="54649"/>
                </a:lnTo>
                <a:lnTo>
                  <a:pt x="69719" y="55943"/>
                </a:lnTo>
                <a:lnTo>
                  <a:pt x="68601" y="57289"/>
                </a:lnTo>
                <a:lnTo>
                  <a:pt x="42871" y="68592"/>
                </a:lnTo>
                <a:lnTo>
                  <a:pt x="77820" y="68592"/>
                </a:lnTo>
                <a:lnTo>
                  <a:pt x="82622" y="62750"/>
                </a:lnTo>
                <a:lnTo>
                  <a:pt x="72208" y="53085"/>
                </a:lnTo>
                <a:close/>
              </a:path>
              <a:path w="83185" h="81279">
                <a:moveTo>
                  <a:pt x="71195" y="12306"/>
                </a:moveTo>
                <a:lnTo>
                  <a:pt x="40623" y="12306"/>
                </a:lnTo>
                <a:lnTo>
                  <a:pt x="43862" y="12318"/>
                </a:lnTo>
                <a:lnTo>
                  <a:pt x="45525" y="12509"/>
                </a:lnTo>
                <a:lnTo>
                  <a:pt x="63699" y="24955"/>
                </a:lnTo>
                <a:lnTo>
                  <a:pt x="18728" y="25552"/>
                </a:lnTo>
                <a:lnTo>
                  <a:pt x="79059" y="25552"/>
                </a:lnTo>
                <a:lnTo>
                  <a:pt x="78272" y="22809"/>
                </a:lnTo>
                <a:lnTo>
                  <a:pt x="75206" y="17003"/>
                </a:lnTo>
                <a:lnTo>
                  <a:pt x="71195" y="1230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294134" y="6733089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51" y="36474"/>
                </a:moveTo>
                <a:lnTo>
                  <a:pt x="10109" y="36474"/>
                </a:lnTo>
                <a:lnTo>
                  <a:pt x="10668" y="78003"/>
                </a:lnTo>
                <a:lnTo>
                  <a:pt x="25095" y="77812"/>
                </a:lnTo>
                <a:lnTo>
                  <a:pt x="24551" y="36474"/>
                </a:lnTo>
                <a:close/>
              </a:path>
              <a:path w="81279" h="78104">
                <a:moveTo>
                  <a:pt x="80303" y="35737"/>
                </a:moveTo>
                <a:lnTo>
                  <a:pt x="65862" y="35737"/>
                </a:lnTo>
                <a:lnTo>
                  <a:pt x="66421" y="77266"/>
                </a:lnTo>
                <a:lnTo>
                  <a:pt x="80848" y="77076"/>
                </a:lnTo>
                <a:lnTo>
                  <a:pt x="80303" y="35737"/>
                </a:lnTo>
                <a:close/>
              </a:path>
              <a:path w="81279" h="78104">
                <a:moveTo>
                  <a:pt x="24079" y="736"/>
                </a:moveTo>
                <a:lnTo>
                  <a:pt x="9639" y="927"/>
                </a:lnTo>
                <a:lnTo>
                  <a:pt x="9944" y="24180"/>
                </a:lnTo>
                <a:lnTo>
                  <a:pt x="0" y="24320"/>
                </a:lnTo>
                <a:lnTo>
                  <a:pt x="152" y="36601"/>
                </a:lnTo>
                <a:lnTo>
                  <a:pt x="10109" y="36474"/>
                </a:lnTo>
                <a:lnTo>
                  <a:pt x="24551" y="36474"/>
                </a:lnTo>
                <a:lnTo>
                  <a:pt x="24549" y="36283"/>
                </a:lnTo>
                <a:lnTo>
                  <a:pt x="65862" y="35737"/>
                </a:lnTo>
                <a:lnTo>
                  <a:pt x="80303" y="35737"/>
                </a:lnTo>
                <a:lnTo>
                  <a:pt x="80148" y="23990"/>
                </a:lnTo>
                <a:lnTo>
                  <a:pt x="24384" y="23990"/>
                </a:lnTo>
                <a:lnTo>
                  <a:pt x="24079" y="736"/>
                </a:lnTo>
                <a:close/>
              </a:path>
              <a:path w="81279" h="78104">
                <a:moveTo>
                  <a:pt x="79832" y="0"/>
                </a:moveTo>
                <a:lnTo>
                  <a:pt x="65392" y="190"/>
                </a:lnTo>
                <a:lnTo>
                  <a:pt x="65697" y="23444"/>
                </a:lnTo>
                <a:lnTo>
                  <a:pt x="24384" y="23990"/>
                </a:lnTo>
                <a:lnTo>
                  <a:pt x="80148" y="23990"/>
                </a:lnTo>
                <a:lnTo>
                  <a:pt x="7983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387822" y="6731953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2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2" y="44945"/>
                </a:lnTo>
                <a:lnTo>
                  <a:pt x="15024" y="44945"/>
                </a:lnTo>
                <a:lnTo>
                  <a:pt x="14439" y="762"/>
                </a:lnTo>
                <a:close/>
              </a:path>
              <a:path w="72389" h="78104">
                <a:moveTo>
                  <a:pt x="71418" y="17627"/>
                </a:moveTo>
                <a:lnTo>
                  <a:pt x="56984" y="17627"/>
                </a:lnTo>
                <a:lnTo>
                  <a:pt x="57772" y="77266"/>
                </a:lnTo>
                <a:lnTo>
                  <a:pt x="72212" y="77076"/>
                </a:lnTo>
                <a:lnTo>
                  <a:pt x="71418" y="17627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2" y="44945"/>
                </a:lnTo>
                <a:lnTo>
                  <a:pt x="56984" y="17627"/>
                </a:lnTo>
                <a:lnTo>
                  <a:pt x="71418" y="17627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468509" y="6729286"/>
            <a:ext cx="83185" cy="81280"/>
          </a:xfrm>
          <a:custGeom>
            <a:avLst/>
            <a:gdLst/>
            <a:ahLst/>
            <a:cxnLst/>
            <a:rect l="l" t="t" r="r" b="b"/>
            <a:pathLst>
              <a:path w="83185" h="81279">
                <a:moveTo>
                  <a:pt x="41461" y="0"/>
                </a:moveTo>
                <a:lnTo>
                  <a:pt x="5695" y="18714"/>
                </a:lnTo>
                <a:lnTo>
                  <a:pt x="0" y="39458"/>
                </a:lnTo>
                <a:lnTo>
                  <a:pt x="778" y="47294"/>
                </a:lnTo>
                <a:lnTo>
                  <a:pt x="24378" y="77622"/>
                </a:lnTo>
                <a:lnTo>
                  <a:pt x="42541" y="81051"/>
                </a:lnTo>
                <a:lnTo>
                  <a:pt x="44192" y="80873"/>
                </a:lnTo>
                <a:lnTo>
                  <a:pt x="51710" y="80771"/>
                </a:lnTo>
                <a:lnTo>
                  <a:pt x="58657" y="79349"/>
                </a:lnTo>
                <a:lnTo>
                  <a:pt x="71421" y="73863"/>
                </a:lnTo>
                <a:lnTo>
                  <a:pt x="77288" y="69240"/>
                </a:lnTo>
                <a:lnTo>
                  <a:pt x="77820" y="68592"/>
                </a:lnTo>
                <a:lnTo>
                  <a:pt x="42871" y="68592"/>
                </a:lnTo>
                <a:lnTo>
                  <a:pt x="34895" y="68364"/>
                </a:lnTo>
                <a:lnTo>
                  <a:pt x="28444" y="65354"/>
                </a:lnTo>
                <a:lnTo>
                  <a:pt x="18550" y="53746"/>
                </a:lnTo>
                <a:lnTo>
                  <a:pt x="16036" y="47294"/>
                </a:lnTo>
                <a:lnTo>
                  <a:pt x="15925" y="39420"/>
                </a:lnTo>
                <a:lnTo>
                  <a:pt x="16074" y="37884"/>
                </a:lnTo>
                <a:lnTo>
                  <a:pt x="80946" y="37020"/>
                </a:lnTo>
                <a:lnTo>
                  <a:pt x="80181" y="29481"/>
                </a:lnTo>
                <a:lnTo>
                  <a:pt x="79055" y="25552"/>
                </a:lnTo>
                <a:lnTo>
                  <a:pt x="18728" y="25552"/>
                </a:lnTo>
                <a:lnTo>
                  <a:pt x="20240" y="22656"/>
                </a:lnTo>
                <a:lnTo>
                  <a:pt x="22335" y="20218"/>
                </a:lnTo>
                <a:lnTo>
                  <a:pt x="27707" y="16268"/>
                </a:lnTo>
                <a:lnTo>
                  <a:pt x="30539" y="14820"/>
                </a:lnTo>
                <a:lnTo>
                  <a:pt x="33511" y="13893"/>
                </a:lnTo>
                <a:lnTo>
                  <a:pt x="34946" y="13322"/>
                </a:lnTo>
                <a:lnTo>
                  <a:pt x="36369" y="12915"/>
                </a:lnTo>
                <a:lnTo>
                  <a:pt x="39251" y="12433"/>
                </a:lnTo>
                <a:lnTo>
                  <a:pt x="40636" y="12306"/>
                </a:lnTo>
                <a:lnTo>
                  <a:pt x="71207" y="12306"/>
                </a:lnTo>
                <a:lnTo>
                  <a:pt x="71001" y="12064"/>
                </a:lnTo>
                <a:lnTo>
                  <a:pt x="64613" y="6057"/>
                </a:lnTo>
                <a:lnTo>
                  <a:pt x="57590" y="2336"/>
                </a:lnTo>
                <a:lnTo>
                  <a:pt x="49932" y="876"/>
                </a:lnTo>
                <a:lnTo>
                  <a:pt x="48497" y="571"/>
                </a:lnTo>
                <a:lnTo>
                  <a:pt x="47049" y="342"/>
                </a:lnTo>
                <a:lnTo>
                  <a:pt x="44166" y="38"/>
                </a:lnTo>
                <a:lnTo>
                  <a:pt x="41461" y="0"/>
                </a:lnTo>
                <a:close/>
              </a:path>
              <a:path w="83185" h="81279">
                <a:moveTo>
                  <a:pt x="72208" y="53085"/>
                </a:moveTo>
                <a:lnTo>
                  <a:pt x="71548" y="53873"/>
                </a:lnTo>
                <a:lnTo>
                  <a:pt x="69147" y="56616"/>
                </a:lnTo>
                <a:lnTo>
                  <a:pt x="68614" y="57289"/>
                </a:lnTo>
                <a:lnTo>
                  <a:pt x="42871" y="68592"/>
                </a:lnTo>
                <a:lnTo>
                  <a:pt x="77820" y="68592"/>
                </a:lnTo>
                <a:lnTo>
                  <a:pt x="82622" y="62750"/>
                </a:lnTo>
                <a:lnTo>
                  <a:pt x="72208" y="53085"/>
                </a:lnTo>
                <a:close/>
              </a:path>
              <a:path w="83185" h="81279">
                <a:moveTo>
                  <a:pt x="71207" y="12306"/>
                </a:moveTo>
                <a:lnTo>
                  <a:pt x="40636" y="12306"/>
                </a:lnTo>
                <a:lnTo>
                  <a:pt x="43862" y="12318"/>
                </a:lnTo>
                <a:lnTo>
                  <a:pt x="45525" y="12509"/>
                </a:lnTo>
                <a:lnTo>
                  <a:pt x="63699" y="24955"/>
                </a:lnTo>
                <a:lnTo>
                  <a:pt x="18728" y="25552"/>
                </a:lnTo>
                <a:lnTo>
                  <a:pt x="79055" y="25552"/>
                </a:lnTo>
                <a:lnTo>
                  <a:pt x="78269" y="22809"/>
                </a:lnTo>
                <a:lnTo>
                  <a:pt x="75209" y="17003"/>
                </a:lnTo>
                <a:lnTo>
                  <a:pt x="71207" y="1230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624321" y="6695876"/>
            <a:ext cx="997445" cy="11256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692951" y="6701279"/>
            <a:ext cx="1084630" cy="1291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850492" y="6675421"/>
            <a:ext cx="993127" cy="1346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923883" y="6685493"/>
            <a:ext cx="60960" cy="78105"/>
          </a:xfrm>
          <a:custGeom>
            <a:avLst/>
            <a:gdLst/>
            <a:ahLst/>
            <a:cxnLst/>
            <a:rect l="l" t="t" r="r" b="b"/>
            <a:pathLst>
              <a:path w="60959" h="78104">
                <a:moveTo>
                  <a:pt x="55042" y="35534"/>
                </a:moveTo>
                <a:lnTo>
                  <a:pt x="33401" y="35534"/>
                </a:lnTo>
                <a:lnTo>
                  <a:pt x="37922" y="36893"/>
                </a:lnTo>
                <a:lnTo>
                  <a:pt x="44297" y="42456"/>
                </a:lnTo>
                <a:lnTo>
                  <a:pt x="46139" y="45554"/>
                </a:lnTo>
                <a:lnTo>
                  <a:pt x="46634" y="48983"/>
                </a:lnTo>
                <a:lnTo>
                  <a:pt x="46875" y="54190"/>
                </a:lnTo>
                <a:lnTo>
                  <a:pt x="45554" y="57442"/>
                </a:lnTo>
                <a:lnTo>
                  <a:pt x="40208" y="63385"/>
                </a:lnTo>
                <a:lnTo>
                  <a:pt x="36233" y="64909"/>
                </a:lnTo>
                <a:lnTo>
                  <a:pt x="546" y="65379"/>
                </a:lnTo>
                <a:lnTo>
                  <a:pt x="711" y="77508"/>
                </a:lnTo>
                <a:lnTo>
                  <a:pt x="40589" y="76974"/>
                </a:lnTo>
                <a:lnTo>
                  <a:pt x="47244" y="74587"/>
                </a:lnTo>
                <a:lnTo>
                  <a:pt x="58191" y="65252"/>
                </a:lnTo>
                <a:lnTo>
                  <a:pt x="60883" y="59372"/>
                </a:lnTo>
                <a:lnTo>
                  <a:pt x="60680" y="44869"/>
                </a:lnTo>
                <a:lnTo>
                  <a:pt x="58851" y="39357"/>
                </a:lnTo>
                <a:lnTo>
                  <a:pt x="55042" y="35534"/>
                </a:lnTo>
                <a:close/>
              </a:path>
              <a:path w="60959" h="78104">
                <a:moveTo>
                  <a:pt x="47171" y="12344"/>
                </a:moveTo>
                <a:lnTo>
                  <a:pt x="28333" y="12344"/>
                </a:lnTo>
                <a:lnTo>
                  <a:pt x="30200" y="12852"/>
                </a:lnTo>
                <a:lnTo>
                  <a:pt x="32766" y="14922"/>
                </a:lnTo>
                <a:lnTo>
                  <a:pt x="33477" y="16040"/>
                </a:lnTo>
                <a:lnTo>
                  <a:pt x="33528" y="19481"/>
                </a:lnTo>
                <a:lnTo>
                  <a:pt x="32816" y="20624"/>
                </a:lnTo>
                <a:lnTo>
                  <a:pt x="30187" y="22758"/>
                </a:lnTo>
                <a:lnTo>
                  <a:pt x="28371" y="23317"/>
                </a:lnTo>
                <a:lnTo>
                  <a:pt x="0" y="23685"/>
                </a:lnTo>
                <a:lnTo>
                  <a:pt x="165" y="35979"/>
                </a:lnTo>
                <a:lnTo>
                  <a:pt x="33401" y="35534"/>
                </a:lnTo>
                <a:lnTo>
                  <a:pt x="55042" y="35534"/>
                </a:lnTo>
                <a:lnTo>
                  <a:pt x="51663" y="32143"/>
                </a:lnTo>
                <a:lnTo>
                  <a:pt x="46596" y="29540"/>
                </a:lnTo>
                <a:lnTo>
                  <a:pt x="40055" y="27978"/>
                </a:lnTo>
                <a:lnTo>
                  <a:pt x="42570" y="26606"/>
                </a:lnTo>
                <a:lnTo>
                  <a:pt x="44462" y="24866"/>
                </a:lnTo>
                <a:lnTo>
                  <a:pt x="46951" y="20624"/>
                </a:lnTo>
                <a:lnTo>
                  <a:pt x="47561" y="18465"/>
                </a:lnTo>
                <a:lnTo>
                  <a:pt x="47510" y="14922"/>
                </a:lnTo>
                <a:lnTo>
                  <a:pt x="47171" y="12344"/>
                </a:lnTo>
                <a:close/>
              </a:path>
              <a:path w="60959" h="78104">
                <a:moveTo>
                  <a:pt x="32270" y="0"/>
                </a:moveTo>
                <a:lnTo>
                  <a:pt x="6159" y="342"/>
                </a:lnTo>
                <a:lnTo>
                  <a:pt x="6324" y="12471"/>
                </a:lnTo>
                <a:lnTo>
                  <a:pt x="47171" y="12344"/>
                </a:lnTo>
                <a:lnTo>
                  <a:pt x="47015" y="11163"/>
                </a:lnTo>
                <a:lnTo>
                  <a:pt x="44894" y="7721"/>
                </a:lnTo>
                <a:lnTo>
                  <a:pt x="37401" y="1511"/>
                </a:lnTo>
                <a:lnTo>
                  <a:pt x="32270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988831" y="6682523"/>
            <a:ext cx="71120" cy="81280"/>
          </a:xfrm>
          <a:custGeom>
            <a:avLst/>
            <a:gdLst/>
            <a:ahLst/>
            <a:cxnLst/>
            <a:rect l="l" t="t" r="r" b="b"/>
            <a:pathLst>
              <a:path w="71120" h="81279">
                <a:moveTo>
                  <a:pt x="36118" y="28968"/>
                </a:moveTo>
                <a:lnTo>
                  <a:pt x="0" y="46228"/>
                </a:lnTo>
                <a:lnTo>
                  <a:pt x="241" y="64833"/>
                </a:lnTo>
                <a:lnTo>
                  <a:pt x="3429" y="71132"/>
                </a:lnTo>
                <a:lnTo>
                  <a:pt x="15913" y="78397"/>
                </a:lnTo>
                <a:lnTo>
                  <a:pt x="22745" y="80378"/>
                </a:lnTo>
                <a:lnTo>
                  <a:pt x="30162" y="80721"/>
                </a:lnTo>
                <a:lnTo>
                  <a:pt x="38011" y="80619"/>
                </a:lnTo>
                <a:lnTo>
                  <a:pt x="42621" y="80060"/>
                </a:lnTo>
                <a:lnTo>
                  <a:pt x="51346" y="77939"/>
                </a:lnTo>
                <a:lnTo>
                  <a:pt x="54724" y="76682"/>
                </a:lnTo>
                <a:lnTo>
                  <a:pt x="57137" y="75209"/>
                </a:lnTo>
                <a:lnTo>
                  <a:pt x="70755" y="75209"/>
                </a:lnTo>
                <a:lnTo>
                  <a:pt x="70662" y="68249"/>
                </a:lnTo>
                <a:lnTo>
                  <a:pt x="30886" y="68249"/>
                </a:lnTo>
                <a:lnTo>
                  <a:pt x="26060" y="67310"/>
                </a:lnTo>
                <a:lnTo>
                  <a:pt x="17593" y="63423"/>
                </a:lnTo>
                <a:lnTo>
                  <a:pt x="15455" y="60198"/>
                </a:lnTo>
                <a:lnTo>
                  <a:pt x="15328" y="50457"/>
                </a:lnTo>
                <a:lnTo>
                  <a:pt x="17373" y="46863"/>
                </a:lnTo>
                <a:lnTo>
                  <a:pt x="25730" y="42875"/>
                </a:lnTo>
                <a:lnTo>
                  <a:pt x="30302" y="41732"/>
                </a:lnTo>
                <a:lnTo>
                  <a:pt x="35280" y="41440"/>
                </a:lnTo>
                <a:lnTo>
                  <a:pt x="40093" y="41376"/>
                </a:lnTo>
                <a:lnTo>
                  <a:pt x="70301" y="41376"/>
                </a:lnTo>
                <a:lnTo>
                  <a:pt x="70166" y="31369"/>
                </a:lnTo>
                <a:lnTo>
                  <a:pt x="55727" y="31369"/>
                </a:lnTo>
                <a:lnTo>
                  <a:pt x="53619" y="30835"/>
                </a:lnTo>
                <a:lnTo>
                  <a:pt x="51346" y="30378"/>
                </a:lnTo>
                <a:lnTo>
                  <a:pt x="46469" y="29552"/>
                </a:lnTo>
                <a:lnTo>
                  <a:pt x="44030" y="29248"/>
                </a:lnTo>
                <a:lnTo>
                  <a:pt x="41592" y="29057"/>
                </a:lnTo>
                <a:lnTo>
                  <a:pt x="36118" y="28968"/>
                </a:lnTo>
                <a:close/>
              </a:path>
              <a:path w="71120" h="81279">
                <a:moveTo>
                  <a:pt x="70755" y="75209"/>
                </a:moveTo>
                <a:lnTo>
                  <a:pt x="57137" y="75209"/>
                </a:lnTo>
                <a:lnTo>
                  <a:pt x="57188" y="78867"/>
                </a:lnTo>
                <a:lnTo>
                  <a:pt x="70802" y="78689"/>
                </a:lnTo>
                <a:lnTo>
                  <a:pt x="70755" y="75209"/>
                </a:lnTo>
                <a:close/>
              </a:path>
              <a:path w="71120" h="81279">
                <a:moveTo>
                  <a:pt x="70301" y="41376"/>
                </a:moveTo>
                <a:lnTo>
                  <a:pt x="40093" y="41376"/>
                </a:lnTo>
                <a:lnTo>
                  <a:pt x="42951" y="41503"/>
                </a:lnTo>
                <a:lnTo>
                  <a:pt x="48374" y="42100"/>
                </a:lnTo>
                <a:lnTo>
                  <a:pt x="50673" y="42456"/>
                </a:lnTo>
                <a:lnTo>
                  <a:pt x="52565" y="42875"/>
                </a:lnTo>
                <a:lnTo>
                  <a:pt x="53225" y="43091"/>
                </a:lnTo>
                <a:lnTo>
                  <a:pt x="55092" y="43586"/>
                </a:lnTo>
                <a:lnTo>
                  <a:pt x="55892" y="43827"/>
                </a:lnTo>
                <a:lnTo>
                  <a:pt x="56115" y="60198"/>
                </a:lnTo>
                <a:lnTo>
                  <a:pt x="56136" y="63436"/>
                </a:lnTo>
                <a:lnTo>
                  <a:pt x="54063" y="64566"/>
                </a:lnTo>
                <a:lnTo>
                  <a:pt x="51562" y="65532"/>
                </a:lnTo>
                <a:lnTo>
                  <a:pt x="45720" y="67170"/>
                </a:lnTo>
                <a:lnTo>
                  <a:pt x="42659" y="67703"/>
                </a:lnTo>
                <a:lnTo>
                  <a:pt x="39446" y="67970"/>
                </a:lnTo>
                <a:lnTo>
                  <a:pt x="38900" y="68084"/>
                </a:lnTo>
                <a:lnTo>
                  <a:pt x="30886" y="68249"/>
                </a:lnTo>
                <a:lnTo>
                  <a:pt x="70662" y="68249"/>
                </a:lnTo>
                <a:lnTo>
                  <a:pt x="70301" y="41376"/>
                </a:lnTo>
                <a:close/>
              </a:path>
              <a:path w="71120" h="81279">
                <a:moveTo>
                  <a:pt x="66364" y="11861"/>
                </a:moveTo>
                <a:lnTo>
                  <a:pt x="37985" y="11861"/>
                </a:lnTo>
                <a:lnTo>
                  <a:pt x="40652" y="12014"/>
                </a:lnTo>
                <a:lnTo>
                  <a:pt x="42418" y="12217"/>
                </a:lnTo>
                <a:lnTo>
                  <a:pt x="55727" y="31369"/>
                </a:lnTo>
                <a:lnTo>
                  <a:pt x="70166" y="31369"/>
                </a:lnTo>
                <a:lnTo>
                  <a:pt x="70027" y="21043"/>
                </a:lnTo>
                <a:lnTo>
                  <a:pt x="68834" y="16179"/>
                </a:lnTo>
                <a:lnTo>
                  <a:pt x="66364" y="11861"/>
                </a:lnTo>
                <a:close/>
              </a:path>
              <a:path w="71120" h="81279">
                <a:moveTo>
                  <a:pt x="40716" y="0"/>
                </a:moveTo>
                <a:lnTo>
                  <a:pt x="12230" y="4533"/>
                </a:lnTo>
                <a:lnTo>
                  <a:pt x="12407" y="17983"/>
                </a:lnTo>
                <a:lnTo>
                  <a:pt x="16916" y="16040"/>
                </a:lnTo>
                <a:lnTo>
                  <a:pt x="21158" y="14554"/>
                </a:lnTo>
                <a:lnTo>
                  <a:pt x="29095" y="12446"/>
                </a:lnTo>
                <a:lnTo>
                  <a:pt x="32791" y="11899"/>
                </a:lnTo>
                <a:lnTo>
                  <a:pt x="66364" y="11861"/>
                </a:lnTo>
                <a:lnTo>
                  <a:pt x="64185" y="8051"/>
                </a:lnTo>
                <a:lnTo>
                  <a:pt x="60807" y="5054"/>
                </a:lnTo>
                <a:lnTo>
                  <a:pt x="53898" y="2044"/>
                </a:lnTo>
                <a:lnTo>
                  <a:pt x="50990" y="1257"/>
                </a:lnTo>
                <a:lnTo>
                  <a:pt x="44221" y="228"/>
                </a:lnTo>
                <a:lnTo>
                  <a:pt x="4071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9070403" y="6683142"/>
            <a:ext cx="74295" cy="78105"/>
          </a:xfrm>
          <a:custGeom>
            <a:avLst/>
            <a:gdLst/>
            <a:ahLst/>
            <a:cxnLst/>
            <a:rect l="l" t="t" r="r" b="b"/>
            <a:pathLst>
              <a:path w="74295" h="78104">
                <a:moveTo>
                  <a:pt x="50542" y="36017"/>
                </a:moveTo>
                <a:lnTo>
                  <a:pt x="27914" y="36017"/>
                </a:lnTo>
                <a:lnTo>
                  <a:pt x="30378" y="36779"/>
                </a:lnTo>
                <a:lnTo>
                  <a:pt x="35178" y="39928"/>
                </a:lnTo>
                <a:lnTo>
                  <a:pt x="37058" y="41986"/>
                </a:lnTo>
                <a:lnTo>
                  <a:pt x="38417" y="44513"/>
                </a:lnTo>
                <a:lnTo>
                  <a:pt x="58445" y="77978"/>
                </a:lnTo>
                <a:lnTo>
                  <a:pt x="74015" y="76111"/>
                </a:lnTo>
                <a:lnTo>
                  <a:pt x="54660" y="42633"/>
                </a:lnTo>
                <a:lnTo>
                  <a:pt x="53898" y="41236"/>
                </a:lnTo>
                <a:lnTo>
                  <a:pt x="53301" y="40271"/>
                </a:lnTo>
                <a:lnTo>
                  <a:pt x="52958" y="39839"/>
                </a:lnTo>
                <a:lnTo>
                  <a:pt x="50677" y="36182"/>
                </a:lnTo>
                <a:lnTo>
                  <a:pt x="50542" y="36017"/>
                </a:lnTo>
                <a:close/>
              </a:path>
              <a:path w="74295" h="78104">
                <a:moveTo>
                  <a:pt x="14439" y="635"/>
                </a:moveTo>
                <a:lnTo>
                  <a:pt x="0" y="825"/>
                </a:lnTo>
                <a:lnTo>
                  <a:pt x="1028" y="77901"/>
                </a:lnTo>
                <a:lnTo>
                  <a:pt x="15468" y="77711"/>
                </a:lnTo>
                <a:lnTo>
                  <a:pt x="14909" y="36182"/>
                </a:lnTo>
                <a:lnTo>
                  <a:pt x="27914" y="36017"/>
                </a:lnTo>
                <a:lnTo>
                  <a:pt x="50542" y="36017"/>
                </a:lnTo>
                <a:lnTo>
                  <a:pt x="47980" y="32893"/>
                </a:lnTo>
                <a:lnTo>
                  <a:pt x="41592" y="26885"/>
                </a:lnTo>
                <a:lnTo>
                  <a:pt x="37718" y="25361"/>
                </a:lnTo>
                <a:lnTo>
                  <a:pt x="33197" y="25311"/>
                </a:lnTo>
                <a:lnTo>
                  <a:pt x="33494" y="25057"/>
                </a:lnTo>
                <a:lnTo>
                  <a:pt x="14757" y="25057"/>
                </a:lnTo>
                <a:lnTo>
                  <a:pt x="14439" y="635"/>
                </a:lnTo>
                <a:close/>
              </a:path>
              <a:path w="74295" h="78104">
                <a:moveTo>
                  <a:pt x="62725" y="0"/>
                </a:moveTo>
                <a:lnTo>
                  <a:pt x="43814" y="254"/>
                </a:lnTo>
                <a:lnTo>
                  <a:pt x="14757" y="25057"/>
                </a:lnTo>
                <a:lnTo>
                  <a:pt x="33494" y="25057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9140342" y="6680502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75"/>
                </a:lnTo>
                <a:lnTo>
                  <a:pt x="165" y="40259"/>
                </a:lnTo>
                <a:lnTo>
                  <a:pt x="0" y="40424"/>
                </a:lnTo>
                <a:lnTo>
                  <a:pt x="19300" y="75115"/>
                </a:lnTo>
                <a:lnTo>
                  <a:pt x="42367" y="81229"/>
                </a:lnTo>
                <a:lnTo>
                  <a:pt x="42532" y="80899"/>
                </a:lnTo>
                <a:lnTo>
                  <a:pt x="50692" y="80082"/>
                </a:lnTo>
                <a:lnTo>
                  <a:pt x="58254" y="77862"/>
                </a:lnTo>
                <a:lnTo>
                  <a:pt x="65217" y="74239"/>
                </a:lnTo>
                <a:lnTo>
                  <a:pt x="71577" y="69215"/>
                </a:lnTo>
                <a:lnTo>
                  <a:pt x="71882" y="68859"/>
                </a:lnTo>
                <a:lnTo>
                  <a:pt x="35064" y="68859"/>
                </a:lnTo>
                <a:lnTo>
                  <a:pt x="29032" y="66370"/>
                </a:lnTo>
                <a:lnTo>
                  <a:pt x="18821" y="56197"/>
                </a:lnTo>
                <a:lnTo>
                  <a:pt x="16217" y="49568"/>
                </a:lnTo>
                <a:lnTo>
                  <a:pt x="16001" y="33058"/>
                </a:lnTo>
                <a:lnTo>
                  <a:pt x="18262" y="26289"/>
                </a:lnTo>
                <a:lnTo>
                  <a:pt x="27533" y="15748"/>
                </a:lnTo>
                <a:lnTo>
                  <a:pt x="33604" y="13004"/>
                </a:lnTo>
                <a:lnTo>
                  <a:pt x="41122" y="12788"/>
                </a:lnTo>
                <a:lnTo>
                  <a:pt x="48806" y="12687"/>
                </a:lnTo>
                <a:lnTo>
                  <a:pt x="72741" y="12687"/>
                </a:lnTo>
                <a:lnTo>
                  <a:pt x="70218" y="10160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1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487" y="48882"/>
                </a:lnTo>
                <a:lnTo>
                  <a:pt x="65036" y="55587"/>
                </a:lnTo>
                <a:lnTo>
                  <a:pt x="55003" y="66027"/>
                </a:lnTo>
                <a:lnTo>
                  <a:pt x="49009" y="68681"/>
                </a:lnTo>
                <a:lnTo>
                  <a:pt x="35064" y="68859"/>
                </a:lnTo>
                <a:lnTo>
                  <a:pt x="71882" y="68859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7"/>
                </a:lnTo>
                <a:lnTo>
                  <a:pt x="75854" y="15806"/>
                </a:lnTo>
                <a:lnTo>
                  <a:pt x="7274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9227019" y="6680838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64" y="36474"/>
                </a:moveTo>
                <a:lnTo>
                  <a:pt x="10121" y="36474"/>
                </a:lnTo>
                <a:lnTo>
                  <a:pt x="10667" y="78003"/>
                </a:lnTo>
                <a:lnTo>
                  <a:pt x="25107" y="77812"/>
                </a:lnTo>
                <a:lnTo>
                  <a:pt x="24564" y="36474"/>
                </a:lnTo>
                <a:close/>
              </a:path>
              <a:path w="81279" h="78104">
                <a:moveTo>
                  <a:pt x="80309" y="35737"/>
                </a:moveTo>
                <a:lnTo>
                  <a:pt x="65874" y="35737"/>
                </a:lnTo>
                <a:lnTo>
                  <a:pt x="66420" y="77266"/>
                </a:lnTo>
                <a:lnTo>
                  <a:pt x="80860" y="77076"/>
                </a:lnTo>
                <a:lnTo>
                  <a:pt x="80309" y="35737"/>
                </a:lnTo>
                <a:close/>
              </a:path>
              <a:path w="81279" h="78104">
                <a:moveTo>
                  <a:pt x="24091" y="736"/>
                </a:moveTo>
                <a:lnTo>
                  <a:pt x="9651" y="927"/>
                </a:lnTo>
                <a:lnTo>
                  <a:pt x="9956" y="24180"/>
                </a:lnTo>
                <a:lnTo>
                  <a:pt x="0" y="24320"/>
                </a:lnTo>
                <a:lnTo>
                  <a:pt x="165" y="36601"/>
                </a:lnTo>
                <a:lnTo>
                  <a:pt x="10121" y="36474"/>
                </a:lnTo>
                <a:lnTo>
                  <a:pt x="24564" y="36474"/>
                </a:lnTo>
                <a:lnTo>
                  <a:pt x="24561" y="36283"/>
                </a:lnTo>
                <a:lnTo>
                  <a:pt x="65874" y="35737"/>
                </a:lnTo>
                <a:lnTo>
                  <a:pt x="80309" y="35737"/>
                </a:lnTo>
                <a:lnTo>
                  <a:pt x="80152" y="23990"/>
                </a:lnTo>
                <a:lnTo>
                  <a:pt x="24396" y="23990"/>
                </a:lnTo>
                <a:lnTo>
                  <a:pt x="24091" y="736"/>
                </a:lnTo>
                <a:close/>
              </a:path>
              <a:path w="81279" h="78104">
                <a:moveTo>
                  <a:pt x="79832" y="0"/>
                </a:moveTo>
                <a:lnTo>
                  <a:pt x="65404" y="190"/>
                </a:lnTo>
                <a:lnTo>
                  <a:pt x="65709" y="23444"/>
                </a:lnTo>
                <a:lnTo>
                  <a:pt x="24396" y="23990"/>
                </a:lnTo>
                <a:lnTo>
                  <a:pt x="80152" y="23990"/>
                </a:lnTo>
                <a:lnTo>
                  <a:pt x="7983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9317240" y="6678152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75"/>
                </a:lnTo>
                <a:lnTo>
                  <a:pt x="165" y="40258"/>
                </a:lnTo>
                <a:lnTo>
                  <a:pt x="0" y="40424"/>
                </a:lnTo>
                <a:lnTo>
                  <a:pt x="19307" y="75115"/>
                </a:lnTo>
                <a:lnTo>
                  <a:pt x="42367" y="81229"/>
                </a:lnTo>
                <a:lnTo>
                  <a:pt x="42532" y="80898"/>
                </a:lnTo>
                <a:lnTo>
                  <a:pt x="50692" y="80082"/>
                </a:lnTo>
                <a:lnTo>
                  <a:pt x="58254" y="77862"/>
                </a:lnTo>
                <a:lnTo>
                  <a:pt x="65217" y="74239"/>
                </a:lnTo>
                <a:lnTo>
                  <a:pt x="71577" y="69214"/>
                </a:lnTo>
                <a:lnTo>
                  <a:pt x="71882" y="68859"/>
                </a:lnTo>
                <a:lnTo>
                  <a:pt x="35064" y="68859"/>
                </a:lnTo>
                <a:lnTo>
                  <a:pt x="29032" y="66370"/>
                </a:lnTo>
                <a:lnTo>
                  <a:pt x="18821" y="56197"/>
                </a:lnTo>
                <a:lnTo>
                  <a:pt x="16217" y="49568"/>
                </a:lnTo>
                <a:lnTo>
                  <a:pt x="16001" y="33058"/>
                </a:lnTo>
                <a:lnTo>
                  <a:pt x="18262" y="26288"/>
                </a:lnTo>
                <a:lnTo>
                  <a:pt x="27533" y="15747"/>
                </a:lnTo>
                <a:lnTo>
                  <a:pt x="33604" y="13004"/>
                </a:lnTo>
                <a:lnTo>
                  <a:pt x="41122" y="12788"/>
                </a:lnTo>
                <a:lnTo>
                  <a:pt x="48806" y="12687"/>
                </a:lnTo>
                <a:lnTo>
                  <a:pt x="72743" y="12687"/>
                </a:lnTo>
                <a:lnTo>
                  <a:pt x="70218" y="10159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3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84" y="32499"/>
                </a:lnTo>
                <a:lnTo>
                  <a:pt x="67500" y="48882"/>
                </a:lnTo>
                <a:lnTo>
                  <a:pt x="65036" y="55587"/>
                </a:lnTo>
                <a:lnTo>
                  <a:pt x="55003" y="66027"/>
                </a:lnTo>
                <a:lnTo>
                  <a:pt x="49009" y="68681"/>
                </a:lnTo>
                <a:lnTo>
                  <a:pt x="35064" y="68859"/>
                </a:lnTo>
                <a:lnTo>
                  <a:pt x="71882" y="68859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80" y="30294"/>
                </a:lnTo>
                <a:lnTo>
                  <a:pt x="79946" y="22517"/>
                </a:lnTo>
                <a:lnTo>
                  <a:pt x="75859" y="15806"/>
                </a:lnTo>
                <a:lnTo>
                  <a:pt x="72743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9409239" y="6678305"/>
            <a:ext cx="89535" cy="78740"/>
          </a:xfrm>
          <a:custGeom>
            <a:avLst/>
            <a:gdLst/>
            <a:ahLst/>
            <a:cxnLst/>
            <a:rect l="l" t="t" r="r" b="b"/>
            <a:pathLst>
              <a:path w="89534" h="78740">
                <a:moveTo>
                  <a:pt x="14439" y="977"/>
                </a:moveTo>
                <a:lnTo>
                  <a:pt x="0" y="1168"/>
                </a:lnTo>
                <a:lnTo>
                  <a:pt x="1028" y="78244"/>
                </a:lnTo>
                <a:lnTo>
                  <a:pt x="15468" y="78054"/>
                </a:lnTo>
                <a:lnTo>
                  <a:pt x="14731" y="22567"/>
                </a:lnTo>
                <a:lnTo>
                  <a:pt x="31974" y="22567"/>
                </a:lnTo>
                <a:lnTo>
                  <a:pt x="14439" y="977"/>
                </a:lnTo>
                <a:close/>
              </a:path>
              <a:path w="89534" h="78740">
                <a:moveTo>
                  <a:pt x="88234" y="21793"/>
                </a:moveTo>
                <a:lnTo>
                  <a:pt x="73634" y="21793"/>
                </a:lnTo>
                <a:lnTo>
                  <a:pt x="74371" y="77266"/>
                </a:lnTo>
                <a:lnTo>
                  <a:pt x="88963" y="77076"/>
                </a:lnTo>
                <a:lnTo>
                  <a:pt x="88234" y="21793"/>
                </a:lnTo>
                <a:close/>
              </a:path>
              <a:path w="89534" h="78740">
                <a:moveTo>
                  <a:pt x="31974" y="22567"/>
                </a:moveTo>
                <a:lnTo>
                  <a:pt x="14731" y="22567"/>
                </a:lnTo>
                <a:lnTo>
                  <a:pt x="38188" y="51993"/>
                </a:lnTo>
                <a:lnTo>
                  <a:pt x="50965" y="51828"/>
                </a:lnTo>
                <a:lnTo>
                  <a:pt x="61432" y="37960"/>
                </a:lnTo>
                <a:lnTo>
                  <a:pt x="44475" y="37960"/>
                </a:lnTo>
                <a:lnTo>
                  <a:pt x="31974" y="22567"/>
                </a:lnTo>
                <a:close/>
              </a:path>
              <a:path w="89534" h="78740">
                <a:moveTo>
                  <a:pt x="87947" y="0"/>
                </a:moveTo>
                <a:lnTo>
                  <a:pt x="73355" y="190"/>
                </a:lnTo>
                <a:lnTo>
                  <a:pt x="44475" y="37960"/>
                </a:lnTo>
                <a:lnTo>
                  <a:pt x="61432" y="37960"/>
                </a:lnTo>
                <a:lnTo>
                  <a:pt x="73634" y="21793"/>
                </a:lnTo>
                <a:lnTo>
                  <a:pt x="88234" y="21793"/>
                </a:lnTo>
                <a:lnTo>
                  <a:pt x="87947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495259" y="6989903"/>
            <a:ext cx="85090" cy="67945"/>
          </a:xfrm>
          <a:custGeom>
            <a:avLst/>
            <a:gdLst/>
            <a:ahLst/>
            <a:cxnLst/>
            <a:rect l="l" t="t" r="r" b="b"/>
            <a:pathLst>
              <a:path w="85090" h="67945">
                <a:moveTo>
                  <a:pt x="45961" y="495"/>
                </a:moveTo>
                <a:lnTo>
                  <a:pt x="0" y="26200"/>
                </a:lnTo>
                <a:lnTo>
                  <a:pt x="228" y="43141"/>
                </a:lnTo>
                <a:lnTo>
                  <a:pt x="46850" y="67767"/>
                </a:lnTo>
                <a:lnTo>
                  <a:pt x="46647" y="52158"/>
                </a:lnTo>
                <a:lnTo>
                  <a:pt x="16700" y="34442"/>
                </a:lnTo>
                <a:lnTo>
                  <a:pt x="46164" y="16281"/>
                </a:lnTo>
                <a:lnTo>
                  <a:pt x="45961" y="495"/>
                </a:lnTo>
                <a:close/>
              </a:path>
              <a:path w="85090" h="67945">
                <a:moveTo>
                  <a:pt x="83629" y="0"/>
                </a:moveTo>
                <a:lnTo>
                  <a:pt x="37668" y="25692"/>
                </a:lnTo>
                <a:lnTo>
                  <a:pt x="37884" y="42633"/>
                </a:lnTo>
                <a:lnTo>
                  <a:pt x="84518" y="67271"/>
                </a:lnTo>
                <a:lnTo>
                  <a:pt x="84315" y="51663"/>
                </a:lnTo>
                <a:lnTo>
                  <a:pt x="54368" y="33947"/>
                </a:lnTo>
                <a:lnTo>
                  <a:pt x="83832" y="15773"/>
                </a:lnTo>
                <a:lnTo>
                  <a:pt x="83629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586534" y="6973312"/>
            <a:ext cx="107314" cy="103505"/>
          </a:xfrm>
          <a:custGeom>
            <a:avLst/>
            <a:gdLst/>
            <a:ahLst/>
            <a:cxnLst/>
            <a:rect l="l" t="t" r="r" b="b"/>
            <a:pathLst>
              <a:path w="107314" h="103504">
                <a:moveTo>
                  <a:pt x="52743" y="0"/>
                </a:moveTo>
                <a:lnTo>
                  <a:pt x="15417" y="14122"/>
                </a:lnTo>
                <a:lnTo>
                  <a:pt x="0" y="52539"/>
                </a:lnTo>
                <a:lnTo>
                  <a:pt x="1152" y="64125"/>
                </a:lnTo>
                <a:lnTo>
                  <a:pt x="24942" y="96142"/>
                </a:lnTo>
                <a:lnTo>
                  <a:pt x="54279" y="103327"/>
                </a:lnTo>
                <a:lnTo>
                  <a:pt x="64762" y="102336"/>
                </a:lnTo>
                <a:lnTo>
                  <a:pt x="74474" y="99666"/>
                </a:lnTo>
                <a:lnTo>
                  <a:pt x="83417" y="95315"/>
                </a:lnTo>
                <a:lnTo>
                  <a:pt x="91592" y="89280"/>
                </a:lnTo>
                <a:lnTo>
                  <a:pt x="92107" y="88709"/>
                </a:lnTo>
                <a:lnTo>
                  <a:pt x="54089" y="88709"/>
                </a:lnTo>
                <a:lnTo>
                  <a:pt x="47238" y="88197"/>
                </a:lnTo>
                <a:lnTo>
                  <a:pt x="18771" y="60752"/>
                </a:lnTo>
                <a:lnTo>
                  <a:pt x="17836" y="50952"/>
                </a:lnTo>
                <a:lnTo>
                  <a:pt x="18319" y="43958"/>
                </a:lnTo>
                <a:lnTo>
                  <a:pt x="46008" y="15647"/>
                </a:lnTo>
                <a:lnTo>
                  <a:pt x="52768" y="14947"/>
                </a:lnTo>
                <a:lnTo>
                  <a:pt x="92317" y="14947"/>
                </a:lnTo>
                <a:lnTo>
                  <a:pt x="90500" y="13042"/>
                </a:lnTo>
                <a:lnTo>
                  <a:pt x="82132" y="7227"/>
                </a:lnTo>
                <a:lnTo>
                  <a:pt x="73050" y="3116"/>
                </a:lnTo>
                <a:lnTo>
                  <a:pt x="63253" y="707"/>
                </a:lnTo>
                <a:lnTo>
                  <a:pt x="52743" y="0"/>
                </a:lnTo>
                <a:close/>
              </a:path>
              <a:path w="107314" h="103504">
                <a:moveTo>
                  <a:pt x="92317" y="14947"/>
                </a:moveTo>
                <a:lnTo>
                  <a:pt x="52768" y="14947"/>
                </a:lnTo>
                <a:lnTo>
                  <a:pt x="59688" y="15469"/>
                </a:lnTo>
                <a:lnTo>
                  <a:pt x="66179" y="17222"/>
                </a:lnTo>
                <a:lnTo>
                  <a:pt x="88884" y="50952"/>
                </a:lnTo>
                <a:lnTo>
                  <a:pt x="88870" y="52539"/>
                </a:lnTo>
                <a:lnTo>
                  <a:pt x="67283" y="86140"/>
                </a:lnTo>
                <a:lnTo>
                  <a:pt x="54089" y="88709"/>
                </a:lnTo>
                <a:lnTo>
                  <a:pt x="92107" y="88709"/>
                </a:lnTo>
                <a:lnTo>
                  <a:pt x="98396" y="81734"/>
                </a:lnTo>
                <a:lnTo>
                  <a:pt x="103206" y="72831"/>
                </a:lnTo>
                <a:lnTo>
                  <a:pt x="106026" y="62570"/>
                </a:lnTo>
                <a:lnTo>
                  <a:pt x="106857" y="50952"/>
                </a:lnTo>
                <a:lnTo>
                  <a:pt x="105712" y="39367"/>
                </a:lnTo>
                <a:lnTo>
                  <a:pt x="102603" y="29187"/>
                </a:lnTo>
                <a:lnTo>
                  <a:pt x="97531" y="20412"/>
                </a:lnTo>
                <a:lnTo>
                  <a:pt x="92317" y="1494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700136" y="6972273"/>
            <a:ext cx="81280" cy="103505"/>
          </a:xfrm>
          <a:custGeom>
            <a:avLst/>
            <a:gdLst/>
            <a:ahLst/>
            <a:cxnLst/>
            <a:rect l="l" t="t" r="r" b="b"/>
            <a:pathLst>
              <a:path w="81280" h="103504">
                <a:moveTo>
                  <a:pt x="48539" y="0"/>
                </a:moveTo>
                <a:lnTo>
                  <a:pt x="37807" y="63"/>
                </a:lnTo>
                <a:lnTo>
                  <a:pt x="35877" y="279"/>
                </a:lnTo>
                <a:lnTo>
                  <a:pt x="34112" y="419"/>
                </a:lnTo>
                <a:lnTo>
                  <a:pt x="2463" y="29883"/>
                </a:lnTo>
                <a:lnTo>
                  <a:pt x="0" y="52679"/>
                </a:lnTo>
                <a:lnTo>
                  <a:pt x="152" y="63690"/>
                </a:lnTo>
                <a:lnTo>
                  <a:pt x="24042" y="100718"/>
                </a:lnTo>
                <a:lnTo>
                  <a:pt x="41008" y="103365"/>
                </a:lnTo>
                <a:lnTo>
                  <a:pt x="50080" y="102519"/>
                </a:lnTo>
                <a:lnTo>
                  <a:pt x="58056" y="100247"/>
                </a:lnTo>
                <a:lnTo>
                  <a:pt x="64934" y="96546"/>
                </a:lnTo>
                <a:lnTo>
                  <a:pt x="70713" y="91414"/>
                </a:lnTo>
                <a:lnTo>
                  <a:pt x="71386" y="90500"/>
                </a:lnTo>
                <a:lnTo>
                  <a:pt x="33591" y="90500"/>
                </a:lnTo>
                <a:lnTo>
                  <a:pt x="27660" y="87972"/>
                </a:lnTo>
                <a:lnTo>
                  <a:pt x="18783" y="77685"/>
                </a:lnTo>
                <a:lnTo>
                  <a:pt x="16510" y="71069"/>
                </a:lnTo>
                <a:lnTo>
                  <a:pt x="16306" y="55232"/>
                </a:lnTo>
                <a:lnTo>
                  <a:pt x="18656" y="49161"/>
                </a:lnTo>
                <a:lnTo>
                  <a:pt x="28280" y="39721"/>
                </a:lnTo>
                <a:lnTo>
                  <a:pt x="33870" y="37325"/>
                </a:lnTo>
                <a:lnTo>
                  <a:pt x="47155" y="37147"/>
                </a:lnTo>
                <a:lnTo>
                  <a:pt x="72235" y="37147"/>
                </a:lnTo>
                <a:lnTo>
                  <a:pt x="71705" y="36563"/>
                </a:lnTo>
                <a:lnTo>
                  <a:pt x="16383" y="36563"/>
                </a:lnTo>
                <a:lnTo>
                  <a:pt x="16383" y="36233"/>
                </a:lnTo>
                <a:lnTo>
                  <a:pt x="21983" y="21043"/>
                </a:lnTo>
                <a:lnTo>
                  <a:pt x="23190" y="19697"/>
                </a:lnTo>
                <a:lnTo>
                  <a:pt x="24663" y="18427"/>
                </a:lnTo>
                <a:lnTo>
                  <a:pt x="28168" y="16052"/>
                </a:lnTo>
                <a:lnTo>
                  <a:pt x="29984" y="15112"/>
                </a:lnTo>
                <a:lnTo>
                  <a:pt x="31851" y="14427"/>
                </a:lnTo>
                <a:lnTo>
                  <a:pt x="33185" y="13855"/>
                </a:lnTo>
                <a:lnTo>
                  <a:pt x="34442" y="13423"/>
                </a:lnTo>
                <a:lnTo>
                  <a:pt x="36868" y="12839"/>
                </a:lnTo>
                <a:lnTo>
                  <a:pt x="38036" y="12623"/>
                </a:lnTo>
                <a:lnTo>
                  <a:pt x="52184" y="12382"/>
                </a:lnTo>
                <a:lnTo>
                  <a:pt x="61043" y="12382"/>
                </a:lnTo>
                <a:lnTo>
                  <a:pt x="65379" y="1193"/>
                </a:lnTo>
                <a:lnTo>
                  <a:pt x="64211" y="1117"/>
                </a:lnTo>
                <a:lnTo>
                  <a:pt x="57899" y="457"/>
                </a:lnTo>
                <a:lnTo>
                  <a:pt x="55905" y="380"/>
                </a:lnTo>
                <a:lnTo>
                  <a:pt x="48539" y="0"/>
                </a:lnTo>
                <a:close/>
              </a:path>
              <a:path w="81280" h="103504">
                <a:moveTo>
                  <a:pt x="72235" y="37147"/>
                </a:moveTo>
                <a:lnTo>
                  <a:pt x="47155" y="37147"/>
                </a:lnTo>
                <a:lnTo>
                  <a:pt x="52870" y="39242"/>
                </a:lnTo>
                <a:lnTo>
                  <a:pt x="62725" y="47751"/>
                </a:lnTo>
                <a:lnTo>
                  <a:pt x="65239" y="53974"/>
                </a:lnTo>
                <a:lnTo>
                  <a:pt x="65286" y="70463"/>
                </a:lnTo>
                <a:lnTo>
                  <a:pt x="63169" y="76949"/>
                </a:lnTo>
                <a:lnTo>
                  <a:pt x="54457" y="87591"/>
                </a:lnTo>
                <a:lnTo>
                  <a:pt x="48526" y="90296"/>
                </a:lnTo>
                <a:lnTo>
                  <a:pt x="33591" y="90500"/>
                </a:lnTo>
                <a:lnTo>
                  <a:pt x="71386" y="90500"/>
                </a:lnTo>
                <a:lnTo>
                  <a:pt x="75292" y="85194"/>
                </a:lnTo>
                <a:lnTo>
                  <a:pt x="78552" y="78211"/>
                </a:lnTo>
                <a:lnTo>
                  <a:pt x="80493" y="70463"/>
                </a:lnTo>
                <a:lnTo>
                  <a:pt x="81114" y="61950"/>
                </a:lnTo>
                <a:lnTo>
                  <a:pt x="80310" y="53556"/>
                </a:lnTo>
                <a:lnTo>
                  <a:pt x="78127" y="46147"/>
                </a:lnTo>
                <a:lnTo>
                  <a:pt x="74567" y="39721"/>
                </a:lnTo>
                <a:lnTo>
                  <a:pt x="72235" y="37147"/>
                </a:lnTo>
                <a:close/>
              </a:path>
              <a:path w="81280" h="103504">
                <a:moveTo>
                  <a:pt x="42456" y="24587"/>
                </a:moveTo>
                <a:lnTo>
                  <a:pt x="39852" y="24650"/>
                </a:lnTo>
                <a:lnTo>
                  <a:pt x="38074" y="24790"/>
                </a:lnTo>
                <a:lnTo>
                  <a:pt x="37198" y="24942"/>
                </a:lnTo>
                <a:lnTo>
                  <a:pt x="36322" y="25171"/>
                </a:lnTo>
                <a:lnTo>
                  <a:pt x="32778" y="25768"/>
                </a:lnTo>
                <a:lnTo>
                  <a:pt x="29286" y="26949"/>
                </a:lnTo>
                <a:lnTo>
                  <a:pt x="22364" y="30479"/>
                </a:lnTo>
                <a:lnTo>
                  <a:pt x="19194" y="33121"/>
                </a:lnTo>
                <a:lnTo>
                  <a:pt x="16383" y="36563"/>
                </a:lnTo>
                <a:lnTo>
                  <a:pt x="71705" y="36563"/>
                </a:lnTo>
                <a:lnTo>
                  <a:pt x="69634" y="34277"/>
                </a:lnTo>
                <a:lnTo>
                  <a:pt x="63714" y="29957"/>
                </a:lnTo>
                <a:lnTo>
                  <a:pt x="57211" y="26903"/>
                </a:lnTo>
                <a:lnTo>
                  <a:pt x="50126" y="25113"/>
                </a:lnTo>
                <a:lnTo>
                  <a:pt x="42456" y="24587"/>
                </a:lnTo>
                <a:close/>
              </a:path>
              <a:path w="81280" h="103504">
                <a:moveTo>
                  <a:pt x="61043" y="12382"/>
                </a:moveTo>
                <a:lnTo>
                  <a:pt x="52184" y="12382"/>
                </a:lnTo>
                <a:lnTo>
                  <a:pt x="55346" y="12534"/>
                </a:lnTo>
                <a:lnTo>
                  <a:pt x="60718" y="13220"/>
                </a:lnTo>
                <a:lnTo>
                  <a:pt x="61043" y="12382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856422" y="6969007"/>
            <a:ext cx="894930" cy="1390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2832811" y="6981793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44577" y="0"/>
                </a:moveTo>
                <a:lnTo>
                  <a:pt x="0" y="584"/>
                </a:lnTo>
                <a:lnTo>
                  <a:pt x="1016" y="77660"/>
                </a:lnTo>
                <a:lnTo>
                  <a:pt x="53340" y="76962"/>
                </a:lnTo>
                <a:lnTo>
                  <a:pt x="60413" y="74295"/>
                </a:lnTo>
                <a:lnTo>
                  <a:pt x="68364" y="65341"/>
                </a:lnTo>
                <a:lnTo>
                  <a:pt x="15290" y="65341"/>
                </a:lnTo>
                <a:lnTo>
                  <a:pt x="14897" y="35941"/>
                </a:lnTo>
                <a:lnTo>
                  <a:pt x="43992" y="35560"/>
                </a:lnTo>
                <a:lnTo>
                  <a:pt x="66530" y="35560"/>
                </a:lnTo>
                <a:lnTo>
                  <a:pt x="63995" y="32105"/>
                </a:lnTo>
                <a:lnTo>
                  <a:pt x="59677" y="29540"/>
                </a:lnTo>
                <a:lnTo>
                  <a:pt x="54140" y="28613"/>
                </a:lnTo>
                <a:lnTo>
                  <a:pt x="55892" y="27254"/>
                </a:lnTo>
                <a:lnTo>
                  <a:pt x="57302" y="25717"/>
                </a:lnTo>
                <a:lnTo>
                  <a:pt x="58599" y="23647"/>
                </a:lnTo>
                <a:lnTo>
                  <a:pt x="14732" y="23647"/>
                </a:lnTo>
                <a:lnTo>
                  <a:pt x="14592" y="12522"/>
                </a:lnTo>
                <a:lnTo>
                  <a:pt x="40525" y="12179"/>
                </a:lnTo>
                <a:lnTo>
                  <a:pt x="60546" y="12179"/>
                </a:lnTo>
                <a:lnTo>
                  <a:pt x="58547" y="8394"/>
                </a:lnTo>
                <a:lnTo>
                  <a:pt x="50596" y="1638"/>
                </a:lnTo>
                <a:lnTo>
                  <a:pt x="44577" y="0"/>
                </a:lnTo>
                <a:close/>
              </a:path>
              <a:path w="72389" h="78104">
                <a:moveTo>
                  <a:pt x="66530" y="35560"/>
                </a:moveTo>
                <a:lnTo>
                  <a:pt x="43992" y="35560"/>
                </a:lnTo>
                <a:lnTo>
                  <a:pt x="48437" y="36969"/>
                </a:lnTo>
                <a:lnTo>
                  <a:pt x="54483" y="42748"/>
                </a:lnTo>
                <a:lnTo>
                  <a:pt x="56197" y="45974"/>
                </a:lnTo>
                <a:lnTo>
                  <a:pt x="56565" y="49504"/>
                </a:lnTo>
                <a:lnTo>
                  <a:pt x="56642" y="54381"/>
                </a:lnTo>
                <a:lnTo>
                  <a:pt x="55410" y="57607"/>
                </a:lnTo>
                <a:lnTo>
                  <a:pt x="50393" y="63436"/>
                </a:lnTo>
                <a:lnTo>
                  <a:pt x="46647" y="64922"/>
                </a:lnTo>
                <a:lnTo>
                  <a:pt x="15290" y="65341"/>
                </a:lnTo>
                <a:lnTo>
                  <a:pt x="68364" y="65341"/>
                </a:lnTo>
                <a:lnTo>
                  <a:pt x="69672" y="63868"/>
                </a:lnTo>
                <a:lnTo>
                  <a:pt x="72059" y="58216"/>
                </a:lnTo>
                <a:lnTo>
                  <a:pt x="72147" y="54381"/>
                </a:lnTo>
                <a:lnTo>
                  <a:pt x="72147" y="49504"/>
                </a:lnTo>
                <a:lnTo>
                  <a:pt x="71894" y="45097"/>
                </a:lnTo>
                <a:lnTo>
                  <a:pt x="70192" y="40551"/>
                </a:lnTo>
                <a:lnTo>
                  <a:pt x="66530" y="35560"/>
                </a:lnTo>
                <a:close/>
              </a:path>
              <a:path w="72389" h="78104">
                <a:moveTo>
                  <a:pt x="60546" y="12179"/>
                </a:moveTo>
                <a:lnTo>
                  <a:pt x="40525" y="12179"/>
                </a:lnTo>
                <a:lnTo>
                  <a:pt x="42494" y="12649"/>
                </a:lnTo>
                <a:lnTo>
                  <a:pt x="45288" y="14605"/>
                </a:lnTo>
                <a:lnTo>
                  <a:pt x="46164" y="15646"/>
                </a:lnTo>
                <a:lnTo>
                  <a:pt x="46507" y="16751"/>
                </a:lnTo>
                <a:lnTo>
                  <a:pt x="46710" y="19240"/>
                </a:lnTo>
                <a:lnTo>
                  <a:pt x="46062" y="20459"/>
                </a:lnTo>
                <a:lnTo>
                  <a:pt x="43434" y="22707"/>
                </a:lnTo>
                <a:lnTo>
                  <a:pt x="41389" y="23291"/>
                </a:lnTo>
                <a:lnTo>
                  <a:pt x="14732" y="23647"/>
                </a:lnTo>
                <a:lnTo>
                  <a:pt x="58599" y="23647"/>
                </a:lnTo>
                <a:lnTo>
                  <a:pt x="59474" y="22250"/>
                </a:lnTo>
                <a:lnTo>
                  <a:pt x="60179" y="20459"/>
                </a:lnTo>
                <a:lnTo>
                  <a:pt x="60388" y="19240"/>
                </a:lnTo>
                <a:lnTo>
                  <a:pt x="60513" y="15646"/>
                </a:lnTo>
                <a:lnTo>
                  <a:pt x="60546" y="12179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2982836" y="6956422"/>
            <a:ext cx="78740" cy="101600"/>
          </a:xfrm>
          <a:custGeom>
            <a:avLst/>
            <a:gdLst/>
            <a:ahLst/>
            <a:cxnLst/>
            <a:rect l="l" t="t" r="r" b="b"/>
            <a:pathLst>
              <a:path w="78739" h="101600">
                <a:moveTo>
                  <a:pt x="40817" y="0"/>
                </a:moveTo>
                <a:lnTo>
                  <a:pt x="0" y="533"/>
                </a:lnTo>
                <a:lnTo>
                  <a:pt x="1320" y="101041"/>
                </a:lnTo>
                <a:lnTo>
                  <a:pt x="19088" y="100799"/>
                </a:lnTo>
                <a:lnTo>
                  <a:pt x="18503" y="56781"/>
                </a:lnTo>
                <a:lnTo>
                  <a:pt x="45046" y="56426"/>
                </a:lnTo>
                <a:lnTo>
                  <a:pt x="75426" y="42824"/>
                </a:lnTo>
                <a:lnTo>
                  <a:pt x="18313" y="42824"/>
                </a:lnTo>
                <a:lnTo>
                  <a:pt x="17932" y="14414"/>
                </a:lnTo>
                <a:lnTo>
                  <a:pt x="48298" y="14020"/>
                </a:lnTo>
                <a:lnTo>
                  <a:pt x="75931" y="14020"/>
                </a:lnTo>
                <a:lnTo>
                  <a:pt x="74688" y="11582"/>
                </a:lnTo>
                <a:lnTo>
                  <a:pt x="68046" y="6858"/>
                </a:lnTo>
                <a:lnTo>
                  <a:pt x="62602" y="3771"/>
                </a:lnTo>
                <a:lnTo>
                  <a:pt x="56251" y="1600"/>
                </a:lnTo>
                <a:lnTo>
                  <a:pt x="48990" y="342"/>
                </a:lnTo>
                <a:lnTo>
                  <a:pt x="40817" y="0"/>
                </a:lnTo>
                <a:close/>
              </a:path>
              <a:path w="78739" h="101600">
                <a:moveTo>
                  <a:pt x="75931" y="14020"/>
                </a:moveTo>
                <a:lnTo>
                  <a:pt x="48298" y="14020"/>
                </a:lnTo>
                <a:lnTo>
                  <a:pt x="53022" y="15481"/>
                </a:lnTo>
                <a:lnTo>
                  <a:pt x="59296" y="21488"/>
                </a:lnTo>
                <a:lnTo>
                  <a:pt x="60896" y="24815"/>
                </a:lnTo>
                <a:lnTo>
                  <a:pt x="60985" y="31902"/>
                </a:lnTo>
                <a:lnTo>
                  <a:pt x="59588" y="35077"/>
                </a:lnTo>
                <a:lnTo>
                  <a:pt x="53911" y="40906"/>
                </a:lnTo>
                <a:lnTo>
                  <a:pt x="49669" y="42405"/>
                </a:lnTo>
                <a:lnTo>
                  <a:pt x="18313" y="42824"/>
                </a:lnTo>
                <a:lnTo>
                  <a:pt x="75426" y="42824"/>
                </a:lnTo>
                <a:lnTo>
                  <a:pt x="75653" y="42595"/>
                </a:lnTo>
                <a:lnTo>
                  <a:pt x="78295" y="35496"/>
                </a:lnTo>
                <a:lnTo>
                  <a:pt x="78066" y="18211"/>
                </a:lnTo>
                <a:lnTo>
                  <a:pt x="75931" y="1402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063328" y="6976772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19" h="81279">
                <a:moveTo>
                  <a:pt x="41287" y="0"/>
                </a:moveTo>
                <a:lnTo>
                  <a:pt x="6903" y="16681"/>
                </a:lnTo>
                <a:lnTo>
                  <a:pt x="165" y="40259"/>
                </a:lnTo>
                <a:lnTo>
                  <a:pt x="0" y="40424"/>
                </a:lnTo>
                <a:lnTo>
                  <a:pt x="19307" y="75115"/>
                </a:lnTo>
                <a:lnTo>
                  <a:pt x="42367" y="81229"/>
                </a:lnTo>
                <a:lnTo>
                  <a:pt x="42532" y="80899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5"/>
                </a:lnTo>
                <a:lnTo>
                  <a:pt x="71871" y="68872"/>
                </a:lnTo>
                <a:lnTo>
                  <a:pt x="35064" y="68872"/>
                </a:lnTo>
                <a:lnTo>
                  <a:pt x="29032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89"/>
                </a:lnTo>
                <a:lnTo>
                  <a:pt x="27533" y="15748"/>
                </a:lnTo>
                <a:lnTo>
                  <a:pt x="33604" y="13004"/>
                </a:lnTo>
                <a:lnTo>
                  <a:pt x="41122" y="12801"/>
                </a:lnTo>
                <a:lnTo>
                  <a:pt x="48818" y="12687"/>
                </a:lnTo>
                <a:lnTo>
                  <a:pt x="72741" y="12687"/>
                </a:lnTo>
                <a:lnTo>
                  <a:pt x="70218" y="10160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19" h="81279">
                <a:moveTo>
                  <a:pt x="72741" y="12687"/>
                </a:moveTo>
                <a:lnTo>
                  <a:pt x="48818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500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9009" y="68681"/>
                </a:lnTo>
                <a:lnTo>
                  <a:pt x="35064" y="68872"/>
                </a:lnTo>
                <a:lnTo>
                  <a:pt x="71871" y="68872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7"/>
                </a:lnTo>
                <a:lnTo>
                  <a:pt x="75854" y="15806"/>
                </a:lnTo>
                <a:lnTo>
                  <a:pt x="7274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151441" y="6974374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60" h="81279">
                <a:moveTo>
                  <a:pt x="46418" y="0"/>
                </a:moveTo>
                <a:lnTo>
                  <a:pt x="7277" y="16585"/>
                </a:lnTo>
                <a:lnTo>
                  <a:pt x="0" y="41313"/>
                </a:lnTo>
                <a:lnTo>
                  <a:pt x="971" y="50740"/>
                </a:lnTo>
                <a:lnTo>
                  <a:pt x="28403" y="78925"/>
                </a:lnTo>
                <a:lnTo>
                  <a:pt x="44513" y="81267"/>
                </a:lnTo>
                <a:lnTo>
                  <a:pt x="47498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53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7" y="14605"/>
                </a:lnTo>
                <a:lnTo>
                  <a:pt x="68641" y="14605"/>
                </a:lnTo>
                <a:lnTo>
                  <a:pt x="72250" y="7632"/>
                </a:lnTo>
                <a:lnTo>
                  <a:pt x="68338" y="5245"/>
                </a:lnTo>
                <a:lnTo>
                  <a:pt x="64198" y="3441"/>
                </a:lnTo>
                <a:lnTo>
                  <a:pt x="55422" y="1016"/>
                </a:lnTo>
                <a:lnTo>
                  <a:pt x="50965" y="266"/>
                </a:lnTo>
                <a:lnTo>
                  <a:pt x="46418" y="0"/>
                </a:lnTo>
                <a:close/>
              </a:path>
              <a:path w="73660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60" h="81279">
                <a:moveTo>
                  <a:pt x="68641" y="14605"/>
                </a:moveTo>
                <a:lnTo>
                  <a:pt x="47117" y="14605"/>
                </a:lnTo>
                <a:lnTo>
                  <a:pt x="49542" y="14795"/>
                </a:lnTo>
                <a:lnTo>
                  <a:pt x="54648" y="15621"/>
                </a:lnTo>
                <a:lnTo>
                  <a:pt x="66103" y="19507"/>
                </a:lnTo>
                <a:lnTo>
                  <a:pt x="68641" y="14605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224568" y="6973402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60" h="81279">
                <a:moveTo>
                  <a:pt x="46418" y="0"/>
                </a:moveTo>
                <a:lnTo>
                  <a:pt x="7277" y="16585"/>
                </a:lnTo>
                <a:lnTo>
                  <a:pt x="0" y="41313"/>
                </a:lnTo>
                <a:lnTo>
                  <a:pt x="971" y="50738"/>
                </a:lnTo>
                <a:lnTo>
                  <a:pt x="28403" y="78925"/>
                </a:lnTo>
                <a:lnTo>
                  <a:pt x="44513" y="81267"/>
                </a:lnTo>
                <a:lnTo>
                  <a:pt x="47498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53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7" y="14605"/>
                </a:lnTo>
                <a:lnTo>
                  <a:pt x="68641" y="14605"/>
                </a:lnTo>
                <a:lnTo>
                  <a:pt x="72250" y="7632"/>
                </a:lnTo>
                <a:lnTo>
                  <a:pt x="68338" y="5245"/>
                </a:lnTo>
                <a:lnTo>
                  <a:pt x="64198" y="3441"/>
                </a:lnTo>
                <a:lnTo>
                  <a:pt x="55422" y="1016"/>
                </a:lnTo>
                <a:lnTo>
                  <a:pt x="50965" y="266"/>
                </a:lnTo>
                <a:lnTo>
                  <a:pt x="46418" y="0"/>
                </a:lnTo>
                <a:close/>
              </a:path>
              <a:path w="73660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60" h="81279">
                <a:moveTo>
                  <a:pt x="68641" y="14605"/>
                </a:moveTo>
                <a:lnTo>
                  <a:pt x="47117" y="14605"/>
                </a:lnTo>
                <a:lnTo>
                  <a:pt x="49542" y="14795"/>
                </a:lnTo>
                <a:lnTo>
                  <a:pt x="54648" y="15621"/>
                </a:lnTo>
                <a:lnTo>
                  <a:pt x="66103" y="19507"/>
                </a:lnTo>
                <a:lnTo>
                  <a:pt x="68641" y="14605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303473" y="6975178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1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1" y="44945"/>
                </a:lnTo>
                <a:lnTo>
                  <a:pt x="15024" y="44945"/>
                </a:lnTo>
                <a:lnTo>
                  <a:pt x="14439" y="761"/>
                </a:lnTo>
                <a:close/>
              </a:path>
              <a:path w="72389" h="78104">
                <a:moveTo>
                  <a:pt x="71416" y="17640"/>
                </a:moveTo>
                <a:lnTo>
                  <a:pt x="56972" y="17640"/>
                </a:lnTo>
                <a:lnTo>
                  <a:pt x="57772" y="77266"/>
                </a:lnTo>
                <a:lnTo>
                  <a:pt x="72199" y="77076"/>
                </a:lnTo>
                <a:lnTo>
                  <a:pt x="71416" y="17640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1" y="44945"/>
                </a:lnTo>
                <a:lnTo>
                  <a:pt x="56972" y="17640"/>
                </a:lnTo>
                <a:lnTo>
                  <a:pt x="71416" y="17640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3388588" y="6952991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89" h="99695">
                <a:moveTo>
                  <a:pt x="55638" y="0"/>
                </a:moveTo>
                <a:lnTo>
                  <a:pt x="14490" y="546"/>
                </a:lnTo>
                <a:lnTo>
                  <a:pt x="14655" y="13500"/>
                </a:lnTo>
                <a:lnTo>
                  <a:pt x="55803" y="12953"/>
                </a:lnTo>
                <a:lnTo>
                  <a:pt x="55638" y="0"/>
                </a:lnTo>
                <a:close/>
              </a:path>
              <a:path w="72389" h="99695">
                <a:moveTo>
                  <a:pt x="14439" y="21805"/>
                </a:moveTo>
                <a:lnTo>
                  <a:pt x="0" y="22009"/>
                </a:lnTo>
                <a:lnTo>
                  <a:pt x="1016" y="99085"/>
                </a:lnTo>
                <a:lnTo>
                  <a:pt x="15455" y="98882"/>
                </a:lnTo>
                <a:lnTo>
                  <a:pt x="15252" y="83438"/>
                </a:lnTo>
                <a:lnTo>
                  <a:pt x="31512" y="66001"/>
                </a:lnTo>
                <a:lnTo>
                  <a:pt x="15024" y="66001"/>
                </a:lnTo>
                <a:lnTo>
                  <a:pt x="14439" y="21805"/>
                </a:lnTo>
                <a:close/>
              </a:path>
              <a:path w="72389" h="99695">
                <a:moveTo>
                  <a:pt x="71418" y="38684"/>
                </a:moveTo>
                <a:lnTo>
                  <a:pt x="56984" y="38684"/>
                </a:lnTo>
                <a:lnTo>
                  <a:pt x="57772" y="98323"/>
                </a:lnTo>
                <a:lnTo>
                  <a:pt x="72212" y="98132"/>
                </a:lnTo>
                <a:lnTo>
                  <a:pt x="71418" y="38684"/>
                </a:lnTo>
                <a:close/>
              </a:path>
              <a:path w="72389" h="99695">
                <a:moveTo>
                  <a:pt x="71183" y="21056"/>
                </a:moveTo>
                <a:lnTo>
                  <a:pt x="56756" y="21247"/>
                </a:lnTo>
                <a:lnTo>
                  <a:pt x="15024" y="66001"/>
                </a:lnTo>
                <a:lnTo>
                  <a:pt x="31512" y="66001"/>
                </a:lnTo>
                <a:lnTo>
                  <a:pt x="56984" y="38684"/>
                </a:lnTo>
                <a:lnTo>
                  <a:pt x="71418" y="38684"/>
                </a:lnTo>
                <a:lnTo>
                  <a:pt x="71183" y="2105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3469995" y="6970143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60" h="81279">
                <a:moveTo>
                  <a:pt x="46418" y="0"/>
                </a:moveTo>
                <a:lnTo>
                  <a:pt x="7277" y="16583"/>
                </a:lnTo>
                <a:lnTo>
                  <a:pt x="0" y="41313"/>
                </a:lnTo>
                <a:lnTo>
                  <a:pt x="971" y="50733"/>
                </a:lnTo>
                <a:lnTo>
                  <a:pt x="28403" y="78925"/>
                </a:lnTo>
                <a:lnTo>
                  <a:pt x="44513" y="81267"/>
                </a:lnTo>
                <a:lnTo>
                  <a:pt x="47498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53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7" y="14604"/>
                </a:lnTo>
                <a:lnTo>
                  <a:pt x="68641" y="14604"/>
                </a:lnTo>
                <a:lnTo>
                  <a:pt x="72250" y="7632"/>
                </a:lnTo>
                <a:lnTo>
                  <a:pt x="68338" y="5245"/>
                </a:lnTo>
                <a:lnTo>
                  <a:pt x="64198" y="3441"/>
                </a:lnTo>
                <a:lnTo>
                  <a:pt x="55422" y="1015"/>
                </a:lnTo>
                <a:lnTo>
                  <a:pt x="50965" y="266"/>
                </a:lnTo>
                <a:lnTo>
                  <a:pt x="46418" y="0"/>
                </a:lnTo>
                <a:close/>
              </a:path>
              <a:path w="73660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60" h="81279">
                <a:moveTo>
                  <a:pt x="68641" y="14604"/>
                </a:moveTo>
                <a:lnTo>
                  <a:pt x="47117" y="14604"/>
                </a:lnTo>
                <a:lnTo>
                  <a:pt x="49542" y="14795"/>
                </a:lnTo>
                <a:lnTo>
                  <a:pt x="54648" y="15620"/>
                </a:lnTo>
                <a:lnTo>
                  <a:pt x="66103" y="19507"/>
                </a:lnTo>
                <a:lnTo>
                  <a:pt x="68641" y="14604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3548811" y="6972035"/>
            <a:ext cx="74295" cy="78105"/>
          </a:xfrm>
          <a:custGeom>
            <a:avLst/>
            <a:gdLst/>
            <a:ahLst/>
            <a:cxnLst/>
            <a:rect l="l" t="t" r="r" b="b"/>
            <a:pathLst>
              <a:path w="74295" h="78104">
                <a:moveTo>
                  <a:pt x="50542" y="36017"/>
                </a:moveTo>
                <a:lnTo>
                  <a:pt x="27901" y="36017"/>
                </a:lnTo>
                <a:lnTo>
                  <a:pt x="30378" y="36779"/>
                </a:lnTo>
                <a:lnTo>
                  <a:pt x="35178" y="39928"/>
                </a:lnTo>
                <a:lnTo>
                  <a:pt x="37058" y="41986"/>
                </a:lnTo>
                <a:lnTo>
                  <a:pt x="38417" y="44513"/>
                </a:lnTo>
                <a:lnTo>
                  <a:pt x="58445" y="77977"/>
                </a:lnTo>
                <a:lnTo>
                  <a:pt x="74015" y="76111"/>
                </a:lnTo>
                <a:lnTo>
                  <a:pt x="54660" y="42633"/>
                </a:lnTo>
                <a:lnTo>
                  <a:pt x="53606" y="40741"/>
                </a:lnTo>
                <a:lnTo>
                  <a:pt x="53301" y="40271"/>
                </a:lnTo>
                <a:lnTo>
                  <a:pt x="52958" y="39827"/>
                </a:lnTo>
                <a:lnTo>
                  <a:pt x="50677" y="36182"/>
                </a:lnTo>
                <a:lnTo>
                  <a:pt x="50542" y="36017"/>
                </a:lnTo>
                <a:close/>
              </a:path>
              <a:path w="74295" h="78104">
                <a:moveTo>
                  <a:pt x="14439" y="634"/>
                </a:moveTo>
                <a:lnTo>
                  <a:pt x="0" y="825"/>
                </a:lnTo>
                <a:lnTo>
                  <a:pt x="1015" y="77901"/>
                </a:lnTo>
                <a:lnTo>
                  <a:pt x="15455" y="77711"/>
                </a:lnTo>
                <a:lnTo>
                  <a:pt x="14909" y="36182"/>
                </a:lnTo>
                <a:lnTo>
                  <a:pt x="27901" y="36017"/>
                </a:lnTo>
                <a:lnTo>
                  <a:pt x="50542" y="36017"/>
                </a:lnTo>
                <a:lnTo>
                  <a:pt x="47980" y="32892"/>
                </a:lnTo>
                <a:lnTo>
                  <a:pt x="41592" y="26885"/>
                </a:lnTo>
                <a:lnTo>
                  <a:pt x="37718" y="25361"/>
                </a:lnTo>
                <a:lnTo>
                  <a:pt x="33185" y="25311"/>
                </a:lnTo>
                <a:lnTo>
                  <a:pt x="33481" y="25057"/>
                </a:lnTo>
                <a:lnTo>
                  <a:pt x="14757" y="25057"/>
                </a:lnTo>
                <a:lnTo>
                  <a:pt x="14439" y="634"/>
                </a:lnTo>
                <a:close/>
              </a:path>
              <a:path w="74295" h="78104">
                <a:moveTo>
                  <a:pt x="62725" y="0"/>
                </a:moveTo>
                <a:lnTo>
                  <a:pt x="43802" y="253"/>
                </a:lnTo>
                <a:lnTo>
                  <a:pt x="14757" y="25057"/>
                </a:lnTo>
                <a:lnTo>
                  <a:pt x="33481" y="25057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3618750" y="6969393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81"/>
                </a:lnTo>
                <a:lnTo>
                  <a:pt x="165" y="40259"/>
                </a:lnTo>
                <a:lnTo>
                  <a:pt x="0" y="40424"/>
                </a:lnTo>
                <a:lnTo>
                  <a:pt x="19307" y="75115"/>
                </a:lnTo>
                <a:lnTo>
                  <a:pt x="42367" y="81229"/>
                </a:lnTo>
                <a:lnTo>
                  <a:pt x="42532" y="80899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5"/>
                </a:lnTo>
                <a:lnTo>
                  <a:pt x="71871" y="68872"/>
                </a:lnTo>
                <a:lnTo>
                  <a:pt x="35064" y="68872"/>
                </a:lnTo>
                <a:lnTo>
                  <a:pt x="29032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89"/>
                </a:lnTo>
                <a:lnTo>
                  <a:pt x="27533" y="15748"/>
                </a:lnTo>
                <a:lnTo>
                  <a:pt x="33604" y="13004"/>
                </a:lnTo>
                <a:lnTo>
                  <a:pt x="41122" y="12801"/>
                </a:lnTo>
                <a:lnTo>
                  <a:pt x="48818" y="12687"/>
                </a:lnTo>
                <a:lnTo>
                  <a:pt x="72741" y="12687"/>
                </a:lnTo>
                <a:lnTo>
                  <a:pt x="70218" y="10160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1" y="12687"/>
                </a:moveTo>
                <a:lnTo>
                  <a:pt x="48818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500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9009" y="68681"/>
                </a:lnTo>
                <a:lnTo>
                  <a:pt x="35064" y="68872"/>
                </a:lnTo>
                <a:lnTo>
                  <a:pt x="71871" y="68872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7"/>
                </a:lnTo>
                <a:lnTo>
                  <a:pt x="75854" y="15806"/>
                </a:lnTo>
                <a:lnTo>
                  <a:pt x="7274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711321" y="6948703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89" h="99695">
                <a:moveTo>
                  <a:pt x="55638" y="0"/>
                </a:moveTo>
                <a:lnTo>
                  <a:pt x="14490" y="546"/>
                </a:lnTo>
                <a:lnTo>
                  <a:pt x="14655" y="13500"/>
                </a:lnTo>
                <a:lnTo>
                  <a:pt x="55803" y="12954"/>
                </a:lnTo>
                <a:lnTo>
                  <a:pt x="55638" y="0"/>
                </a:lnTo>
                <a:close/>
              </a:path>
              <a:path w="72389" h="99695">
                <a:moveTo>
                  <a:pt x="14439" y="21818"/>
                </a:moveTo>
                <a:lnTo>
                  <a:pt x="0" y="22009"/>
                </a:lnTo>
                <a:lnTo>
                  <a:pt x="1015" y="99085"/>
                </a:lnTo>
                <a:lnTo>
                  <a:pt x="15455" y="98894"/>
                </a:lnTo>
                <a:lnTo>
                  <a:pt x="15252" y="83439"/>
                </a:lnTo>
                <a:lnTo>
                  <a:pt x="31512" y="66001"/>
                </a:lnTo>
                <a:lnTo>
                  <a:pt x="15024" y="66001"/>
                </a:lnTo>
                <a:lnTo>
                  <a:pt x="14439" y="21818"/>
                </a:lnTo>
                <a:close/>
              </a:path>
              <a:path w="72389" h="99695">
                <a:moveTo>
                  <a:pt x="71415" y="38684"/>
                </a:moveTo>
                <a:lnTo>
                  <a:pt x="56984" y="38684"/>
                </a:lnTo>
                <a:lnTo>
                  <a:pt x="57772" y="98323"/>
                </a:lnTo>
                <a:lnTo>
                  <a:pt x="72199" y="98132"/>
                </a:lnTo>
                <a:lnTo>
                  <a:pt x="71415" y="38684"/>
                </a:lnTo>
                <a:close/>
              </a:path>
              <a:path w="72389" h="99695">
                <a:moveTo>
                  <a:pt x="71183" y="21056"/>
                </a:moveTo>
                <a:lnTo>
                  <a:pt x="56756" y="21247"/>
                </a:lnTo>
                <a:lnTo>
                  <a:pt x="15024" y="66001"/>
                </a:lnTo>
                <a:lnTo>
                  <a:pt x="31512" y="66001"/>
                </a:lnTo>
                <a:lnTo>
                  <a:pt x="56984" y="38684"/>
                </a:lnTo>
                <a:lnTo>
                  <a:pt x="71415" y="38684"/>
                </a:lnTo>
                <a:lnTo>
                  <a:pt x="71183" y="2105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3863428" y="6943924"/>
            <a:ext cx="891247" cy="134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834877" y="6954833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1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07" y="44945"/>
                </a:lnTo>
                <a:lnTo>
                  <a:pt x="15024" y="44945"/>
                </a:lnTo>
                <a:lnTo>
                  <a:pt x="14439" y="761"/>
                </a:lnTo>
                <a:close/>
              </a:path>
              <a:path w="72389" h="78104">
                <a:moveTo>
                  <a:pt x="71415" y="17627"/>
                </a:moveTo>
                <a:lnTo>
                  <a:pt x="56972" y="17627"/>
                </a:lnTo>
                <a:lnTo>
                  <a:pt x="57772" y="77266"/>
                </a:lnTo>
                <a:lnTo>
                  <a:pt x="72199" y="77076"/>
                </a:lnTo>
                <a:lnTo>
                  <a:pt x="71415" y="17627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07" y="44945"/>
                </a:lnTo>
                <a:lnTo>
                  <a:pt x="56972" y="17627"/>
                </a:lnTo>
                <a:lnTo>
                  <a:pt x="71415" y="17627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988521" y="6952791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1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07" y="44945"/>
                </a:lnTo>
                <a:lnTo>
                  <a:pt x="15024" y="44945"/>
                </a:lnTo>
                <a:lnTo>
                  <a:pt x="14439" y="761"/>
                </a:lnTo>
                <a:close/>
              </a:path>
              <a:path w="72389" h="78104">
                <a:moveTo>
                  <a:pt x="71415" y="17627"/>
                </a:moveTo>
                <a:lnTo>
                  <a:pt x="56972" y="17627"/>
                </a:lnTo>
                <a:lnTo>
                  <a:pt x="57772" y="77266"/>
                </a:lnTo>
                <a:lnTo>
                  <a:pt x="72199" y="77076"/>
                </a:lnTo>
                <a:lnTo>
                  <a:pt x="71415" y="17627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07" y="44945"/>
                </a:lnTo>
                <a:lnTo>
                  <a:pt x="56972" y="17627"/>
                </a:lnTo>
                <a:lnTo>
                  <a:pt x="71415" y="17627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5067096" y="6951628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64" y="36487"/>
                </a:moveTo>
                <a:lnTo>
                  <a:pt x="10121" y="36487"/>
                </a:lnTo>
                <a:lnTo>
                  <a:pt x="10667" y="78016"/>
                </a:lnTo>
                <a:lnTo>
                  <a:pt x="25107" y="77825"/>
                </a:lnTo>
                <a:lnTo>
                  <a:pt x="24564" y="36487"/>
                </a:lnTo>
                <a:close/>
              </a:path>
              <a:path w="81279" h="78104">
                <a:moveTo>
                  <a:pt x="80316" y="35750"/>
                </a:moveTo>
                <a:lnTo>
                  <a:pt x="65874" y="35750"/>
                </a:lnTo>
                <a:lnTo>
                  <a:pt x="66420" y="77279"/>
                </a:lnTo>
                <a:lnTo>
                  <a:pt x="80860" y="77076"/>
                </a:lnTo>
                <a:lnTo>
                  <a:pt x="80316" y="35750"/>
                </a:lnTo>
                <a:close/>
              </a:path>
              <a:path w="81279" h="78104">
                <a:moveTo>
                  <a:pt x="24091" y="749"/>
                </a:moveTo>
                <a:lnTo>
                  <a:pt x="9651" y="939"/>
                </a:lnTo>
                <a:lnTo>
                  <a:pt x="9956" y="24193"/>
                </a:lnTo>
                <a:lnTo>
                  <a:pt x="0" y="24333"/>
                </a:lnTo>
                <a:lnTo>
                  <a:pt x="165" y="36614"/>
                </a:lnTo>
                <a:lnTo>
                  <a:pt x="10121" y="36487"/>
                </a:lnTo>
                <a:lnTo>
                  <a:pt x="24564" y="36487"/>
                </a:lnTo>
                <a:lnTo>
                  <a:pt x="24561" y="36296"/>
                </a:lnTo>
                <a:lnTo>
                  <a:pt x="65874" y="35750"/>
                </a:lnTo>
                <a:lnTo>
                  <a:pt x="80316" y="35750"/>
                </a:lnTo>
                <a:lnTo>
                  <a:pt x="80161" y="24002"/>
                </a:lnTo>
                <a:lnTo>
                  <a:pt x="24396" y="24002"/>
                </a:lnTo>
                <a:lnTo>
                  <a:pt x="24091" y="749"/>
                </a:lnTo>
                <a:close/>
              </a:path>
              <a:path w="81279" h="78104">
                <a:moveTo>
                  <a:pt x="79844" y="0"/>
                </a:moveTo>
                <a:lnTo>
                  <a:pt x="65404" y="203"/>
                </a:lnTo>
                <a:lnTo>
                  <a:pt x="65709" y="23456"/>
                </a:lnTo>
                <a:lnTo>
                  <a:pt x="24396" y="24002"/>
                </a:lnTo>
                <a:lnTo>
                  <a:pt x="80161" y="24002"/>
                </a:lnTo>
                <a:lnTo>
                  <a:pt x="7984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5160390" y="6950198"/>
            <a:ext cx="95885" cy="78740"/>
          </a:xfrm>
          <a:custGeom>
            <a:avLst/>
            <a:gdLst/>
            <a:ahLst/>
            <a:cxnLst/>
            <a:rect l="l" t="t" r="r" b="b"/>
            <a:pathLst>
              <a:path w="95885" h="78740">
                <a:moveTo>
                  <a:pt x="94576" y="0"/>
                </a:moveTo>
                <a:lnTo>
                  <a:pt x="80137" y="190"/>
                </a:lnTo>
                <a:lnTo>
                  <a:pt x="81165" y="77266"/>
                </a:lnTo>
                <a:lnTo>
                  <a:pt x="95592" y="77076"/>
                </a:lnTo>
                <a:lnTo>
                  <a:pt x="94576" y="0"/>
                </a:lnTo>
                <a:close/>
              </a:path>
              <a:path w="95885" h="78740">
                <a:moveTo>
                  <a:pt x="14427" y="1066"/>
                </a:moveTo>
                <a:lnTo>
                  <a:pt x="0" y="1257"/>
                </a:lnTo>
                <a:lnTo>
                  <a:pt x="1016" y="78333"/>
                </a:lnTo>
                <a:lnTo>
                  <a:pt x="51562" y="77660"/>
                </a:lnTo>
                <a:lnTo>
                  <a:pt x="59309" y="74790"/>
                </a:lnTo>
                <a:lnTo>
                  <a:pt x="67239" y="66014"/>
                </a:lnTo>
                <a:lnTo>
                  <a:pt x="15290" y="66014"/>
                </a:lnTo>
                <a:lnTo>
                  <a:pt x="14909" y="36614"/>
                </a:lnTo>
                <a:lnTo>
                  <a:pt x="45821" y="36207"/>
                </a:lnTo>
                <a:lnTo>
                  <a:pt x="67745" y="36207"/>
                </a:lnTo>
                <a:lnTo>
                  <a:pt x="58026" y="26428"/>
                </a:lnTo>
                <a:lnTo>
                  <a:pt x="51805" y="24320"/>
                </a:lnTo>
                <a:lnTo>
                  <a:pt x="14744" y="24320"/>
                </a:lnTo>
                <a:lnTo>
                  <a:pt x="14427" y="1066"/>
                </a:lnTo>
                <a:close/>
              </a:path>
              <a:path w="95885" h="78740">
                <a:moveTo>
                  <a:pt x="67745" y="36207"/>
                </a:moveTo>
                <a:lnTo>
                  <a:pt x="45821" y="36207"/>
                </a:lnTo>
                <a:lnTo>
                  <a:pt x="49745" y="37642"/>
                </a:lnTo>
                <a:lnTo>
                  <a:pt x="55016" y="43561"/>
                </a:lnTo>
                <a:lnTo>
                  <a:pt x="56413" y="46812"/>
                </a:lnTo>
                <a:lnTo>
                  <a:pt x="56530" y="49314"/>
                </a:lnTo>
                <a:lnTo>
                  <a:pt x="56629" y="54495"/>
                </a:lnTo>
                <a:lnTo>
                  <a:pt x="55372" y="57873"/>
                </a:lnTo>
                <a:lnTo>
                  <a:pt x="50253" y="64033"/>
                </a:lnTo>
                <a:lnTo>
                  <a:pt x="46316" y="65595"/>
                </a:lnTo>
                <a:lnTo>
                  <a:pt x="15290" y="66014"/>
                </a:lnTo>
                <a:lnTo>
                  <a:pt x="67239" y="66014"/>
                </a:lnTo>
                <a:lnTo>
                  <a:pt x="69443" y="63576"/>
                </a:lnTo>
                <a:lnTo>
                  <a:pt x="71932" y="57391"/>
                </a:lnTo>
                <a:lnTo>
                  <a:pt x="71831" y="49314"/>
                </a:lnTo>
                <a:lnTo>
                  <a:pt x="71412" y="42900"/>
                </a:lnTo>
                <a:lnTo>
                  <a:pt x="68567" y="37033"/>
                </a:lnTo>
                <a:lnTo>
                  <a:pt x="67745" y="36207"/>
                </a:lnTo>
                <a:close/>
              </a:path>
              <a:path w="95885" h="78740">
                <a:moveTo>
                  <a:pt x="50419" y="23850"/>
                </a:moveTo>
                <a:lnTo>
                  <a:pt x="14744" y="24320"/>
                </a:lnTo>
                <a:lnTo>
                  <a:pt x="51805" y="24320"/>
                </a:lnTo>
                <a:lnTo>
                  <a:pt x="50419" y="2385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5268112" y="6948855"/>
            <a:ext cx="89535" cy="78740"/>
          </a:xfrm>
          <a:custGeom>
            <a:avLst/>
            <a:gdLst/>
            <a:ahLst/>
            <a:cxnLst/>
            <a:rect l="l" t="t" r="r" b="b"/>
            <a:pathLst>
              <a:path w="89535" h="78740">
                <a:moveTo>
                  <a:pt x="14439" y="977"/>
                </a:moveTo>
                <a:lnTo>
                  <a:pt x="0" y="1168"/>
                </a:lnTo>
                <a:lnTo>
                  <a:pt x="1028" y="78244"/>
                </a:lnTo>
                <a:lnTo>
                  <a:pt x="15455" y="78054"/>
                </a:lnTo>
                <a:lnTo>
                  <a:pt x="14719" y="22567"/>
                </a:lnTo>
                <a:lnTo>
                  <a:pt x="31974" y="22567"/>
                </a:lnTo>
                <a:lnTo>
                  <a:pt x="14439" y="977"/>
                </a:lnTo>
                <a:close/>
              </a:path>
              <a:path w="89535" h="78740">
                <a:moveTo>
                  <a:pt x="88234" y="21793"/>
                </a:moveTo>
                <a:lnTo>
                  <a:pt x="73634" y="21793"/>
                </a:lnTo>
                <a:lnTo>
                  <a:pt x="74371" y="77266"/>
                </a:lnTo>
                <a:lnTo>
                  <a:pt x="88963" y="77076"/>
                </a:lnTo>
                <a:lnTo>
                  <a:pt x="88234" y="21793"/>
                </a:lnTo>
                <a:close/>
              </a:path>
              <a:path w="89535" h="78740">
                <a:moveTo>
                  <a:pt x="31974" y="22567"/>
                </a:moveTo>
                <a:lnTo>
                  <a:pt x="14719" y="22567"/>
                </a:lnTo>
                <a:lnTo>
                  <a:pt x="38188" y="51993"/>
                </a:lnTo>
                <a:lnTo>
                  <a:pt x="50965" y="51828"/>
                </a:lnTo>
                <a:lnTo>
                  <a:pt x="61432" y="37960"/>
                </a:lnTo>
                <a:lnTo>
                  <a:pt x="44475" y="37960"/>
                </a:lnTo>
                <a:lnTo>
                  <a:pt x="31974" y="22567"/>
                </a:lnTo>
                <a:close/>
              </a:path>
              <a:path w="89535" h="78740">
                <a:moveTo>
                  <a:pt x="87947" y="0"/>
                </a:moveTo>
                <a:lnTo>
                  <a:pt x="73342" y="190"/>
                </a:lnTo>
                <a:lnTo>
                  <a:pt x="44475" y="37960"/>
                </a:lnTo>
                <a:lnTo>
                  <a:pt x="61432" y="37960"/>
                </a:lnTo>
                <a:lnTo>
                  <a:pt x="73634" y="21793"/>
                </a:lnTo>
                <a:lnTo>
                  <a:pt x="88234" y="21793"/>
                </a:lnTo>
                <a:lnTo>
                  <a:pt x="87947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5370156" y="6947721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89" h="78104">
                <a:moveTo>
                  <a:pt x="14439" y="762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07" y="44945"/>
                </a:lnTo>
                <a:lnTo>
                  <a:pt x="15011" y="44945"/>
                </a:lnTo>
                <a:lnTo>
                  <a:pt x="14439" y="762"/>
                </a:lnTo>
                <a:close/>
              </a:path>
              <a:path w="72389" h="78104">
                <a:moveTo>
                  <a:pt x="71415" y="17627"/>
                </a:moveTo>
                <a:lnTo>
                  <a:pt x="56972" y="17627"/>
                </a:lnTo>
                <a:lnTo>
                  <a:pt x="57759" y="77266"/>
                </a:lnTo>
                <a:lnTo>
                  <a:pt x="72199" y="77076"/>
                </a:lnTo>
                <a:lnTo>
                  <a:pt x="71415" y="17627"/>
                </a:lnTo>
                <a:close/>
              </a:path>
              <a:path w="72389" h="78104">
                <a:moveTo>
                  <a:pt x="71183" y="0"/>
                </a:moveTo>
                <a:lnTo>
                  <a:pt x="56743" y="190"/>
                </a:lnTo>
                <a:lnTo>
                  <a:pt x="15011" y="44945"/>
                </a:lnTo>
                <a:lnTo>
                  <a:pt x="31507" y="44945"/>
                </a:lnTo>
                <a:lnTo>
                  <a:pt x="56972" y="17627"/>
                </a:lnTo>
                <a:lnTo>
                  <a:pt x="71415" y="17627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5520867" y="6932677"/>
            <a:ext cx="1053884" cy="12913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6653186" y="6931193"/>
            <a:ext cx="60960" cy="78105"/>
          </a:xfrm>
          <a:custGeom>
            <a:avLst/>
            <a:gdLst/>
            <a:ahLst/>
            <a:cxnLst/>
            <a:rect l="l" t="t" r="r" b="b"/>
            <a:pathLst>
              <a:path w="60959" h="78104">
                <a:moveTo>
                  <a:pt x="55042" y="35534"/>
                </a:moveTo>
                <a:lnTo>
                  <a:pt x="33401" y="35534"/>
                </a:lnTo>
                <a:lnTo>
                  <a:pt x="37922" y="36893"/>
                </a:lnTo>
                <a:lnTo>
                  <a:pt x="44310" y="42456"/>
                </a:lnTo>
                <a:lnTo>
                  <a:pt x="46139" y="45554"/>
                </a:lnTo>
                <a:lnTo>
                  <a:pt x="46634" y="48983"/>
                </a:lnTo>
                <a:lnTo>
                  <a:pt x="46875" y="54190"/>
                </a:lnTo>
                <a:lnTo>
                  <a:pt x="45554" y="57442"/>
                </a:lnTo>
                <a:lnTo>
                  <a:pt x="40208" y="63385"/>
                </a:lnTo>
                <a:lnTo>
                  <a:pt x="36220" y="64909"/>
                </a:lnTo>
                <a:lnTo>
                  <a:pt x="546" y="65379"/>
                </a:lnTo>
                <a:lnTo>
                  <a:pt x="711" y="77508"/>
                </a:lnTo>
                <a:lnTo>
                  <a:pt x="40589" y="76974"/>
                </a:lnTo>
                <a:lnTo>
                  <a:pt x="47244" y="74587"/>
                </a:lnTo>
                <a:lnTo>
                  <a:pt x="58191" y="65252"/>
                </a:lnTo>
                <a:lnTo>
                  <a:pt x="60883" y="59372"/>
                </a:lnTo>
                <a:lnTo>
                  <a:pt x="60693" y="44869"/>
                </a:lnTo>
                <a:lnTo>
                  <a:pt x="58851" y="39357"/>
                </a:lnTo>
                <a:lnTo>
                  <a:pt x="55042" y="35534"/>
                </a:lnTo>
                <a:close/>
              </a:path>
              <a:path w="60959" h="78104">
                <a:moveTo>
                  <a:pt x="47171" y="12344"/>
                </a:moveTo>
                <a:lnTo>
                  <a:pt x="28333" y="12344"/>
                </a:lnTo>
                <a:lnTo>
                  <a:pt x="30200" y="12852"/>
                </a:lnTo>
                <a:lnTo>
                  <a:pt x="32766" y="14922"/>
                </a:lnTo>
                <a:lnTo>
                  <a:pt x="33477" y="16040"/>
                </a:lnTo>
                <a:lnTo>
                  <a:pt x="33515" y="19481"/>
                </a:lnTo>
                <a:lnTo>
                  <a:pt x="32816" y="20624"/>
                </a:lnTo>
                <a:lnTo>
                  <a:pt x="30187" y="22758"/>
                </a:lnTo>
                <a:lnTo>
                  <a:pt x="28371" y="23317"/>
                </a:lnTo>
                <a:lnTo>
                  <a:pt x="0" y="23685"/>
                </a:lnTo>
                <a:lnTo>
                  <a:pt x="165" y="35979"/>
                </a:lnTo>
                <a:lnTo>
                  <a:pt x="33401" y="35534"/>
                </a:lnTo>
                <a:lnTo>
                  <a:pt x="55042" y="35534"/>
                </a:lnTo>
                <a:lnTo>
                  <a:pt x="51663" y="32143"/>
                </a:lnTo>
                <a:lnTo>
                  <a:pt x="46596" y="29552"/>
                </a:lnTo>
                <a:lnTo>
                  <a:pt x="40055" y="27978"/>
                </a:lnTo>
                <a:lnTo>
                  <a:pt x="42583" y="26606"/>
                </a:lnTo>
                <a:lnTo>
                  <a:pt x="44462" y="24866"/>
                </a:lnTo>
                <a:lnTo>
                  <a:pt x="46951" y="20624"/>
                </a:lnTo>
                <a:lnTo>
                  <a:pt x="47561" y="18465"/>
                </a:lnTo>
                <a:lnTo>
                  <a:pt x="47510" y="14909"/>
                </a:lnTo>
                <a:lnTo>
                  <a:pt x="47171" y="12344"/>
                </a:lnTo>
                <a:close/>
              </a:path>
              <a:path w="60959" h="78104">
                <a:moveTo>
                  <a:pt x="32258" y="0"/>
                </a:moveTo>
                <a:lnTo>
                  <a:pt x="6159" y="342"/>
                </a:lnTo>
                <a:lnTo>
                  <a:pt x="6324" y="12471"/>
                </a:lnTo>
                <a:lnTo>
                  <a:pt x="47171" y="12344"/>
                </a:lnTo>
                <a:lnTo>
                  <a:pt x="47015" y="11163"/>
                </a:lnTo>
                <a:lnTo>
                  <a:pt x="44894" y="7721"/>
                </a:lnTo>
                <a:lnTo>
                  <a:pt x="37401" y="1511"/>
                </a:lnTo>
                <a:lnTo>
                  <a:pt x="32258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6718122" y="6928222"/>
            <a:ext cx="71120" cy="81280"/>
          </a:xfrm>
          <a:custGeom>
            <a:avLst/>
            <a:gdLst/>
            <a:ahLst/>
            <a:cxnLst/>
            <a:rect l="l" t="t" r="r" b="b"/>
            <a:pathLst>
              <a:path w="71120" h="81279">
                <a:moveTo>
                  <a:pt x="36118" y="28968"/>
                </a:moveTo>
                <a:lnTo>
                  <a:pt x="0" y="46228"/>
                </a:lnTo>
                <a:lnTo>
                  <a:pt x="254" y="64833"/>
                </a:lnTo>
                <a:lnTo>
                  <a:pt x="3441" y="71132"/>
                </a:lnTo>
                <a:lnTo>
                  <a:pt x="15913" y="78397"/>
                </a:lnTo>
                <a:lnTo>
                  <a:pt x="22745" y="80378"/>
                </a:lnTo>
                <a:lnTo>
                  <a:pt x="30175" y="80721"/>
                </a:lnTo>
                <a:lnTo>
                  <a:pt x="38023" y="80619"/>
                </a:lnTo>
                <a:lnTo>
                  <a:pt x="42633" y="80060"/>
                </a:lnTo>
                <a:lnTo>
                  <a:pt x="51346" y="77952"/>
                </a:lnTo>
                <a:lnTo>
                  <a:pt x="54724" y="76682"/>
                </a:lnTo>
                <a:lnTo>
                  <a:pt x="57150" y="75209"/>
                </a:lnTo>
                <a:lnTo>
                  <a:pt x="70756" y="75209"/>
                </a:lnTo>
                <a:lnTo>
                  <a:pt x="70664" y="68249"/>
                </a:lnTo>
                <a:lnTo>
                  <a:pt x="30886" y="68249"/>
                </a:lnTo>
                <a:lnTo>
                  <a:pt x="26060" y="67322"/>
                </a:lnTo>
                <a:lnTo>
                  <a:pt x="17602" y="63449"/>
                </a:lnTo>
                <a:lnTo>
                  <a:pt x="15455" y="60210"/>
                </a:lnTo>
                <a:lnTo>
                  <a:pt x="15328" y="50457"/>
                </a:lnTo>
                <a:lnTo>
                  <a:pt x="17386" y="46863"/>
                </a:lnTo>
                <a:lnTo>
                  <a:pt x="25742" y="42875"/>
                </a:lnTo>
                <a:lnTo>
                  <a:pt x="30314" y="41732"/>
                </a:lnTo>
                <a:lnTo>
                  <a:pt x="35293" y="41440"/>
                </a:lnTo>
                <a:lnTo>
                  <a:pt x="40106" y="41376"/>
                </a:lnTo>
                <a:lnTo>
                  <a:pt x="70309" y="41376"/>
                </a:lnTo>
                <a:lnTo>
                  <a:pt x="70176" y="31369"/>
                </a:lnTo>
                <a:lnTo>
                  <a:pt x="55740" y="31369"/>
                </a:lnTo>
                <a:lnTo>
                  <a:pt x="53632" y="30848"/>
                </a:lnTo>
                <a:lnTo>
                  <a:pt x="51346" y="30378"/>
                </a:lnTo>
                <a:lnTo>
                  <a:pt x="46469" y="29552"/>
                </a:lnTo>
                <a:lnTo>
                  <a:pt x="44030" y="29260"/>
                </a:lnTo>
                <a:lnTo>
                  <a:pt x="41592" y="29070"/>
                </a:lnTo>
                <a:lnTo>
                  <a:pt x="36118" y="28968"/>
                </a:lnTo>
                <a:close/>
              </a:path>
              <a:path w="71120" h="81279">
                <a:moveTo>
                  <a:pt x="70756" y="75209"/>
                </a:moveTo>
                <a:lnTo>
                  <a:pt x="57150" y="75209"/>
                </a:lnTo>
                <a:lnTo>
                  <a:pt x="57200" y="78867"/>
                </a:lnTo>
                <a:lnTo>
                  <a:pt x="70802" y="78689"/>
                </a:lnTo>
                <a:lnTo>
                  <a:pt x="70756" y="75209"/>
                </a:lnTo>
                <a:close/>
              </a:path>
              <a:path w="71120" h="81279">
                <a:moveTo>
                  <a:pt x="70309" y="41376"/>
                </a:moveTo>
                <a:lnTo>
                  <a:pt x="40106" y="41376"/>
                </a:lnTo>
                <a:lnTo>
                  <a:pt x="42951" y="41503"/>
                </a:lnTo>
                <a:lnTo>
                  <a:pt x="48374" y="42100"/>
                </a:lnTo>
                <a:lnTo>
                  <a:pt x="50685" y="42456"/>
                </a:lnTo>
                <a:lnTo>
                  <a:pt x="52565" y="42875"/>
                </a:lnTo>
                <a:lnTo>
                  <a:pt x="53238" y="43091"/>
                </a:lnTo>
                <a:lnTo>
                  <a:pt x="55092" y="43586"/>
                </a:lnTo>
                <a:lnTo>
                  <a:pt x="55905" y="43827"/>
                </a:lnTo>
                <a:lnTo>
                  <a:pt x="55991" y="50457"/>
                </a:lnTo>
                <a:lnTo>
                  <a:pt x="56113" y="63449"/>
                </a:lnTo>
                <a:lnTo>
                  <a:pt x="54076" y="64566"/>
                </a:lnTo>
                <a:lnTo>
                  <a:pt x="51574" y="65544"/>
                </a:lnTo>
                <a:lnTo>
                  <a:pt x="45720" y="67170"/>
                </a:lnTo>
                <a:lnTo>
                  <a:pt x="42672" y="67703"/>
                </a:lnTo>
                <a:lnTo>
                  <a:pt x="39458" y="67970"/>
                </a:lnTo>
                <a:lnTo>
                  <a:pt x="38912" y="68084"/>
                </a:lnTo>
                <a:lnTo>
                  <a:pt x="30886" y="68249"/>
                </a:lnTo>
                <a:lnTo>
                  <a:pt x="70664" y="68249"/>
                </a:lnTo>
                <a:lnTo>
                  <a:pt x="70309" y="41376"/>
                </a:lnTo>
                <a:close/>
              </a:path>
              <a:path w="71120" h="81279">
                <a:moveTo>
                  <a:pt x="66361" y="11861"/>
                </a:moveTo>
                <a:lnTo>
                  <a:pt x="37998" y="11861"/>
                </a:lnTo>
                <a:lnTo>
                  <a:pt x="40652" y="12026"/>
                </a:lnTo>
                <a:lnTo>
                  <a:pt x="42430" y="12217"/>
                </a:lnTo>
                <a:lnTo>
                  <a:pt x="55740" y="31369"/>
                </a:lnTo>
                <a:lnTo>
                  <a:pt x="70176" y="31369"/>
                </a:lnTo>
                <a:lnTo>
                  <a:pt x="70040" y="21043"/>
                </a:lnTo>
                <a:lnTo>
                  <a:pt x="68834" y="16192"/>
                </a:lnTo>
                <a:lnTo>
                  <a:pt x="66361" y="11861"/>
                </a:lnTo>
                <a:close/>
              </a:path>
              <a:path w="71120" h="81279">
                <a:moveTo>
                  <a:pt x="40716" y="0"/>
                </a:moveTo>
                <a:lnTo>
                  <a:pt x="12230" y="4533"/>
                </a:lnTo>
                <a:lnTo>
                  <a:pt x="12407" y="17995"/>
                </a:lnTo>
                <a:lnTo>
                  <a:pt x="16916" y="16040"/>
                </a:lnTo>
                <a:lnTo>
                  <a:pt x="21158" y="14554"/>
                </a:lnTo>
                <a:lnTo>
                  <a:pt x="29095" y="12446"/>
                </a:lnTo>
                <a:lnTo>
                  <a:pt x="32791" y="11899"/>
                </a:lnTo>
                <a:lnTo>
                  <a:pt x="66361" y="11861"/>
                </a:lnTo>
                <a:lnTo>
                  <a:pt x="64185" y="8051"/>
                </a:lnTo>
                <a:lnTo>
                  <a:pt x="60807" y="5054"/>
                </a:lnTo>
                <a:lnTo>
                  <a:pt x="53911" y="2044"/>
                </a:lnTo>
                <a:lnTo>
                  <a:pt x="50990" y="1257"/>
                </a:lnTo>
                <a:lnTo>
                  <a:pt x="44234" y="228"/>
                </a:lnTo>
                <a:lnTo>
                  <a:pt x="4071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6799706" y="6928844"/>
            <a:ext cx="74295" cy="78105"/>
          </a:xfrm>
          <a:custGeom>
            <a:avLst/>
            <a:gdLst/>
            <a:ahLst/>
            <a:cxnLst/>
            <a:rect l="l" t="t" r="r" b="b"/>
            <a:pathLst>
              <a:path w="74295" h="78104">
                <a:moveTo>
                  <a:pt x="50542" y="36017"/>
                </a:moveTo>
                <a:lnTo>
                  <a:pt x="27901" y="36017"/>
                </a:lnTo>
                <a:lnTo>
                  <a:pt x="30378" y="36779"/>
                </a:lnTo>
                <a:lnTo>
                  <a:pt x="35178" y="39928"/>
                </a:lnTo>
                <a:lnTo>
                  <a:pt x="37058" y="41986"/>
                </a:lnTo>
                <a:lnTo>
                  <a:pt x="38417" y="44513"/>
                </a:lnTo>
                <a:lnTo>
                  <a:pt x="58445" y="77978"/>
                </a:lnTo>
                <a:lnTo>
                  <a:pt x="74015" y="76111"/>
                </a:lnTo>
                <a:lnTo>
                  <a:pt x="54660" y="42633"/>
                </a:lnTo>
                <a:lnTo>
                  <a:pt x="53606" y="40741"/>
                </a:lnTo>
                <a:lnTo>
                  <a:pt x="53301" y="40271"/>
                </a:lnTo>
                <a:lnTo>
                  <a:pt x="52958" y="39839"/>
                </a:lnTo>
                <a:lnTo>
                  <a:pt x="50677" y="36182"/>
                </a:lnTo>
                <a:lnTo>
                  <a:pt x="50542" y="36017"/>
                </a:lnTo>
                <a:close/>
              </a:path>
              <a:path w="74295" h="78104">
                <a:moveTo>
                  <a:pt x="14439" y="635"/>
                </a:moveTo>
                <a:lnTo>
                  <a:pt x="0" y="825"/>
                </a:lnTo>
                <a:lnTo>
                  <a:pt x="1015" y="77901"/>
                </a:lnTo>
                <a:lnTo>
                  <a:pt x="15455" y="77711"/>
                </a:lnTo>
                <a:lnTo>
                  <a:pt x="14909" y="36182"/>
                </a:lnTo>
                <a:lnTo>
                  <a:pt x="27901" y="36017"/>
                </a:lnTo>
                <a:lnTo>
                  <a:pt x="50542" y="36017"/>
                </a:lnTo>
                <a:lnTo>
                  <a:pt x="47980" y="32893"/>
                </a:lnTo>
                <a:lnTo>
                  <a:pt x="41579" y="26885"/>
                </a:lnTo>
                <a:lnTo>
                  <a:pt x="37718" y="25361"/>
                </a:lnTo>
                <a:lnTo>
                  <a:pt x="33185" y="25311"/>
                </a:lnTo>
                <a:lnTo>
                  <a:pt x="33481" y="25057"/>
                </a:lnTo>
                <a:lnTo>
                  <a:pt x="14757" y="25057"/>
                </a:lnTo>
                <a:lnTo>
                  <a:pt x="14439" y="635"/>
                </a:lnTo>
                <a:close/>
              </a:path>
              <a:path w="74295" h="78104">
                <a:moveTo>
                  <a:pt x="62725" y="0"/>
                </a:moveTo>
                <a:lnTo>
                  <a:pt x="43802" y="254"/>
                </a:lnTo>
                <a:lnTo>
                  <a:pt x="14757" y="25057"/>
                </a:lnTo>
                <a:lnTo>
                  <a:pt x="33481" y="25057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6869645" y="6926201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898" y="16681"/>
                </a:lnTo>
                <a:lnTo>
                  <a:pt x="165" y="40258"/>
                </a:lnTo>
                <a:lnTo>
                  <a:pt x="0" y="40424"/>
                </a:lnTo>
                <a:lnTo>
                  <a:pt x="19300" y="75121"/>
                </a:lnTo>
                <a:lnTo>
                  <a:pt x="42367" y="81229"/>
                </a:lnTo>
                <a:lnTo>
                  <a:pt x="42532" y="80898"/>
                </a:lnTo>
                <a:lnTo>
                  <a:pt x="50690" y="80084"/>
                </a:lnTo>
                <a:lnTo>
                  <a:pt x="58250" y="77866"/>
                </a:lnTo>
                <a:lnTo>
                  <a:pt x="65211" y="74244"/>
                </a:lnTo>
                <a:lnTo>
                  <a:pt x="71577" y="69214"/>
                </a:lnTo>
                <a:lnTo>
                  <a:pt x="71871" y="68872"/>
                </a:lnTo>
                <a:lnTo>
                  <a:pt x="35064" y="68872"/>
                </a:lnTo>
                <a:lnTo>
                  <a:pt x="29032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88"/>
                </a:lnTo>
                <a:lnTo>
                  <a:pt x="27533" y="15747"/>
                </a:lnTo>
                <a:lnTo>
                  <a:pt x="33604" y="13004"/>
                </a:lnTo>
                <a:lnTo>
                  <a:pt x="41122" y="12801"/>
                </a:lnTo>
                <a:lnTo>
                  <a:pt x="48806" y="12699"/>
                </a:lnTo>
                <a:lnTo>
                  <a:pt x="72746" y="12699"/>
                </a:lnTo>
                <a:lnTo>
                  <a:pt x="70218" y="10172"/>
                </a:lnTo>
                <a:lnTo>
                  <a:pt x="63595" y="5707"/>
                </a:lnTo>
                <a:lnTo>
                  <a:pt x="56567" y="2524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6" y="12699"/>
                </a:moveTo>
                <a:lnTo>
                  <a:pt x="48806" y="12699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500" y="48882"/>
                </a:lnTo>
                <a:lnTo>
                  <a:pt x="65036" y="55600"/>
                </a:lnTo>
                <a:lnTo>
                  <a:pt x="54990" y="66027"/>
                </a:lnTo>
                <a:lnTo>
                  <a:pt x="49009" y="68681"/>
                </a:lnTo>
                <a:lnTo>
                  <a:pt x="35064" y="68872"/>
                </a:lnTo>
                <a:lnTo>
                  <a:pt x="71871" y="68872"/>
                </a:lnTo>
                <a:lnTo>
                  <a:pt x="76870" y="63047"/>
                </a:lnTo>
                <a:lnTo>
                  <a:pt x="80616" y="56010"/>
                </a:lnTo>
                <a:lnTo>
                  <a:pt x="82814" y="48101"/>
                </a:lnTo>
                <a:lnTo>
                  <a:pt x="83464" y="39154"/>
                </a:lnTo>
                <a:lnTo>
                  <a:pt x="82480" y="30300"/>
                </a:lnTo>
                <a:lnTo>
                  <a:pt x="79946" y="22520"/>
                </a:lnTo>
                <a:lnTo>
                  <a:pt x="75859" y="15811"/>
                </a:lnTo>
                <a:lnTo>
                  <a:pt x="72746" y="12699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6956311" y="6926527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51" y="36487"/>
                </a:moveTo>
                <a:lnTo>
                  <a:pt x="10121" y="36487"/>
                </a:lnTo>
                <a:lnTo>
                  <a:pt x="10667" y="78016"/>
                </a:lnTo>
                <a:lnTo>
                  <a:pt x="25107" y="77825"/>
                </a:lnTo>
                <a:lnTo>
                  <a:pt x="24551" y="36487"/>
                </a:lnTo>
                <a:close/>
              </a:path>
              <a:path w="81279" h="78104">
                <a:moveTo>
                  <a:pt x="80309" y="35750"/>
                </a:moveTo>
                <a:lnTo>
                  <a:pt x="65862" y="35750"/>
                </a:lnTo>
                <a:lnTo>
                  <a:pt x="66420" y="77279"/>
                </a:lnTo>
                <a:lnTo>
                  <a:pt x="80860" y="77076"/>
                </a:lnTo>
                <a:lnTo>
                  <a:pt x="80309" y="35750"/>
                </a:lnTo>
                <a:close/>
              </a:path>
              <a:path w="81279" h="78104">
                <a:moveTo>
                  <a:pt x="24079" y="749"/>
                </a:moveTo>
                <a:lnTo>
                  <a:pt x="9651" y="939"/>
                </a:lnTo>
                <a:lnTo>
                  <a:pt x="9956" y="24193"/>
                </a:lnTo>
                <a:lnTo>
                  <a:pt x="0" y="24333"/>
                </a:lnTo>
                <a:lnTo>
                  <a:pt x="165" y="36614"/>
                </a:lnTo>
                <a:lnTo>
                  <a:pt x="10121" y="36487"/>
                </a:lnTo>
                <a:lnTo>
                  <a:pt x="24551" y="36487"/>
                </a:lnTo>
                <a:lnTo>
                  <a:pt x="24549" y="36296"/>
                </a:lnTo>
                <a:lnTo>
                  <a:pt x="65862" y="35750"/>
                </a:lnTo>
                <a:lnTo>
                  <a:pt x="80309" y="35750"/>
                </a:lnTo>
                <a:lnTo>
                  <a:pt x="80152" y="24002"/>
                </a:lnTo>
                <a:lnTo>
                  <a:pt x="24396" y="24002"/>
                </a:lnTo>
                <a:lnTo>
                  <a:pt x="24079" y="749"/>
                </a:lnTo>
                <a:close/>
              </a:path>
              <a:path w="81279" h="78104">
                <a:moveTo>
                  <a:pt x="79832" y="0"/>
                </a:moveTo>
                <a:lnTo>
                  <a:pt x="65404" y="203"/>
                </a:lnTo>
                <a:lnTo>
                  <a:pt x="65709" y="23456"/>
                </a:lnTo>
                <a:lnTo>
                  <a:pt x="24396" y="24002"/>
                </a:lnTo>
                <a:lnTo>
                  <a:pt x="80152" y="24002"/>
                </a:lnTo>
                <a:lnTo>
                  <a:pt x="7983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7045312" y="6923877"/>
            <a:ext cx="71120" cy="81280"/>
          </a:xfrm>
          <a:custGeom>
            <a:avLst/>
            <a:gdLst/>
            <a:ahLst/>
            <a:cxnLst/>
            <a:rect l="l" t="t" r="r" b="b"/>
            <a:pathLst>
              <a:path w="71120" h="81279">
                <a:moveTo>
                  <a:pt x="36118" y="28968"/>
                </a:moveTo>
                <a:lnTo>
                  <a:pt x="0" y="46227"/>
                </a:lnTo>
                <a:lnTo>
                  <a:pt x="241" y="64833"/>
                </a:lnTo>
                <a:lnTo>
                  <a:pt x="3429" y="71132"/>
                </a:lnTo>
                <a:lnTo>
                  <a:pt x="15913" y="78397"/>
                </a:lnTo>
                <a:lnTo>
                  <a:pt x="22745" y="80378"/>
                </a:lnTo>
                <a:lnTo>
                  <a:pt x="30162" y="80721"/>
                </a:lnTo>
                <a:lnTo>
                  <a:pt x="38023" y="80619"/>
                </a:lnTo>
                <a:lnTo>
                  <a:pt x="42621" y="80060"/>
                </a:lnTo>
                <a:lnTo>
                  <a:pt x="51346" y="77939"/>
                </a:lnTo>
                <a:lnTo>
                  <a:pt x="54724" y="76682"/>
                </a:lnTo>
                <a:lnTo>
                  <a:pt x="57137" y="75209"/>
                </a:lnTo>
                <a:lnTo>
                  <a:pt x="70756" y="75209"/>
                </a:lnTo>
                <a:lnTo>
                  <a:pt x="70664" y="68249"/>
                </a:lnTo>
                <a:lnTo>
                  <a:pt x="30873" y="68249"/>
                </a:lnTo>
                <a:lnTo>
                  <a:pt x="26060" y="67309"/>
                </a:lnTo>
                <a:lnTo>
                  <a:pt x="17593" y="63423"/>
                </a:lnTo>
                <a:lnTo>
                  <a:pt x="15455" y="60197"/>
                </a:lnTo>
                <a:lnTo>
                  <a:pt x="15316" y="50457"/>
                </a:lnTo>
                <a:lnTo>
                  <a:pt x="17386" y="46862"/>
                </a:lnTo>
                <a:lnTo>
                  <a:pt x="25730" y="42875"/>
                </a:lnTo>
                <a:lnTo>
                  <a:pt x="30314" y="41732"/>
                </a:lnTo>
                <a:lnTo>
                  <a:pt x="35280" y="41440"/>
                </a:lnTo>
                <a:lnTo>
                  <a:pt x="40093" y="41376"/>
                </a:lnTo>
                <a:lnTo>
                  <a:pt x="70309" y="41376"/>
                </a:lnTo>
                <a:lnTo>
                  <a:pt x="70176" y="31368"/>
                </a:lnTo>
                <a:lnTo>
                  <a:pt x="55727" y="31368"/>
                </a:lnTo>
                <a:lnTo>
                  <a:pt x="53619" y="30848"/>
                </a:lnTo>
                <a:lnTo>
                  <a:pt x="51346" y="30378"/>
                </a:lnTo>
                <a:lnTo>
                  <a:pt x="46469" y="29552"/>
                </a:lnTo>
                <a:lnTo>
                  <a:pt x="44030" y="29260"/>
                </a:lnTo>
                <a:lnTo>
                  <a:pt x="41592" y="29057"/>
                </a:lnTo>
                <a:lnTo>
                  <a:pt x="36118" y="28968"/>
                </a:lnTo>
                <a:close/>
              </a:path>
              <a:path w="71120" h="81279">
                <a:moveTo>
                  <a:pt x="70756" y="75209"/>
                </a:moveTo>
                <a:lnTo>
                  <a:pt x="57137" y="75209"/>
                </a:lnTo>
                <a:lnTo>
                  <a:pt x="57188" y="78866"/>
                </a:lnTo>
                <a:lnTo>
                  <a:pt x="70802" y="78689"/>
                </a:lnTo>
                <a:lnTo>
                  <a:pt x="70756" y="75209"/>
                </a:lnTo>
                <a:close/>
              </a:path>
              <a:path w="71120" h="81279">
                <a:moveTo>
                  <a:pt x="70309" y="41376"/>
                </a:moveTo>
                <a:lnTo>
                  <a:pt x="40093" y="41376"/>
                </a:lnTo>
                <a:lnTo>
                  <a:pt x="42951" y="41503"/>
                </a:lnTo>
                <a:lnTo>
                  <a:pt x="48374" y="42100"/>
                </a:lnTo>
                <a:lnTo>
                  <a:pt x="50673" y="42456"/>
                </a:lnTo>
                <a:lnTo>
                  <a:pt x="52565" y="42875"/>
                </a:lnTo>
                <a:lnTo>
                  <a:pt x="53238" y="43091"/>
                </a:lnTo>
                <a:lnTo>
                  <a:pt x="55092" y="43586"/>
                </a:lnTo>
                <a:lnTo>
                  <a:pt x="55892" y="43827"/>
                </a:lnTo>
                <a:lnTo>
                  <a:pt x="56115" y="60197"/>
                </a:lnTo>
                <a:lnTo>
                  <a:pt x="56136" y="63436"/>
                </a:lnTo>
                <a:lnTo>
                  <a:pt x="54076" y="64566"/>
                </a:lnTo>
                <a:lnTo>
                  <a:pt x="51562" y="65544"/>
                </a:lnTo>
                <a:lnTo>
                  <a:pt x="45720" y="67170"/>
                </a:lnTo>
                <a:lnTo>
                  <a:pt x="42659" y="67703"/>
                </a:lnTo>
                <a:lnTo>
                  <a:pt x="39446" y="67970"/>
                </a:lnTo>
                <a:lnTo>
                  <a:pt x="38900" y="68084"/>
                </a:lnTo>
                <a:lnTo>
                  <a:pt x="30873" y="68249"/>
                </a:lnTo>
                <a:lnTo>
                  <a:pt x="70664" y="68249"/>
                </a:lnTo>
                <a:lnTo>
                  <a:pt x="70309" y="41376"/>
                </a:lnTo>
                <a:close/>
              </a:path>
              <a:path w="71120" h="81279">
                <a:moveTo>
                  <a:pt x="66364" y="11861"/>
                </a:moveTo>
                <a:lnTo>
                  <a:pt x="37998" y="11861"/>
                </a:lnTo>
                <a:lnTo>
                  <a:pt x="40652" y="12014"/>
                </a:lnTo>
                <a:lnTo>
                  <a:pt x="42418" y="12217"/>
                </a:lnTo>
                <a:lnTo>
                  <a:pt x="55727" y="31368"/>
                </a:lnTo>
                <a:lnTo>
                  <a:pt x="70176" y="31368"/>
                </a:lnTo>
                <a:lnTo>
                  <a:pt x="70040" y="21043"/>
                </a:lnTo>
                <a:lnTo>
                  <a:pt x="68834" y="16179"/>
                </a:lnTo>
                <a:lnTo>
                  <a:pt x="66364" y="11861"/>
                </a:lnTo>
                <a:close/>
              </a:path>
              <a:path w="71120" h="81279">
                <a:moveTo>
                  <a:pt x="40716" y="0"/>
                </a:moveTo>
                <a:lnTo>
                  <a:pt x="12230" y="4533"/>
                </a:lnTo>
                <a:lnTo>
                  <a:pt x="12407" y="17983"/>
                </a:lnTo>
                <a:lnTo>
                  <a:pt x="16916" y="16040"/>
                </a:lnTo>
                <a:lnTo>
                  <a:pt x="21158" y="14554"/>
                </a:lnTo>
                <a:lnTo>
                  <a:pt x="29095" y="12445"/>
                </a:lnTo>
                <a:lnTo>
                  <a:pt x="32791" y="11899"/>
                </a:lnTo>
                <a:lnTo>
                  <a:pt x="66364" y="11861"/>
                </a:lnTo>
                <a:lnTo>
                  <a:pt x="64185" y="8051"/>
                </a:lnTo>
                <a:lnTo>
                  <a:pt x="60807" y="5054"/>
                </a:lnTo>
                <a:lnTo>
                  <a:pt x="53898" y="2044"/>
                </a:lnTo>
                <a:lnTo>
                  <a:pt x="50990" y="1257"/>
                </a:lnTo>
                <a:lnTo>
                  <a:pt x="44221" y="228"/>
                </a:lnTo>
                <a:lnTo>
                  <a:pt x="4071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7127125" y="6924157"/>
            <a:ext cx="89535" cy="78740"/>
          </a:xfrm>
          <a:custGeom>
            <a:avLst/>
            <a:gdLst/>
            <a:ahLst/>
            <a:cxnLst/>
            <a:rect l="l" t="t" r="r" b="b"/>
            <a:pathLst>
              <a:path w="89534" h="78740">
                <a:moveTo>
                  <a:pt x="14439" y="977"/>
                </a:moveTo>
                <a:lnTo>
                  <a:pt x="0" y="1168"/>
                </a:lnTo>
                <a:lnTo>
                  <a:pt x="1028" y="78244"/>
                </a:lnTo>
                <a:lnTo>
                  <a:pt x="15468" y="78054"/>
                </a:lnTo>
                <a:lnTo>
                  <a:pt x="14731" y="22567"/>
                </a:lnTo>
                <a:lnTo>
                  <a:pt x="31974" y="22567"/>
                </a:lnTo>
                <a:lnTo>
                  <a:pt x="14439" y="977"/>
                </a:lnTo>
                <a:close/>
              </a:path>
              <a:path w="89534" h="78740">
                <a:moveTo>
                  <a:pt x="88234" y="21793"/>
                </a:moveTo>
                <a:lnTo>
                  <a:pt x="73634" y="21793"/>
                </a:lnTo>
                <a:lnTo>
                  <a:pt x="74371" y="77266"/>
                </a:lnTo>
                <a:lnTo>
                  <a:pt x="88963" y="77076"/>
                </a:lnTo>
                <a:lnTo>
                  <a:pt x="88234" y="21793"/>
                </a:lnTo>
                <a:close/>
              </a:path>
              <a:path w="89534" h="78740">
                <a:moveTo>
                  <a:pt x="31974" y="22567"/>
                </a:moveTo>
                <a:lnTo>
                  <a:pt x="14731" y="22567"/>
                </a:lnTo>
                <a:lnTo>
                  <a:pt x="38188" y="51993"/>
                </a:lnTo>
                <a:lnTo>
                  <a:pt x="50965" y="51828"/>
                </a:lnTo>
                <a:lnTo>
                  <a:pt x="61432" y="37960"/>
                </a:lnTo>
                <a:lnTo>
                  <a:pt x="44475" y="37960"/>
                </a:lnTo>
                <a:lnTo>
                  <a:pt x="31974" y="22567"/>
                </a:lnTo>
                <a:close/>
              </a:path>
              <a:path w="89534" h="78740">
                <a:moveTo>
                  <a:pt x="87947" y="0"/>
                </a:moveTo>
                <a:lnTo>
                  <a:pt x="73355" y="190"/>
                </a:lnTo>
                <a:lnTo>
                  <a:pt x="44475" y="37960"/>
                </a:lnTo>
                <a:lnTo>
                  <a:pt x="61432" y="37960"/>
                </a:lnTo>
                <a:lnTo>
                  <a:pt x="73634" y="21793"/>
                </a:lnTo>
                <a:lnTo>
                  <a:pt x="88234" y="21793"/>
                </a:lnTo>
                <a:lnTo>
                  <a:pt x="87947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7229182" y="6923022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90" h="78104">
                <a:moveTo>
                  <a:pt x="14439" y="762"/>
                </a:moveTo>
                <a:lnTo>
                  <a:pt x="0" y="952"/>
                </a:lnTo>
                <a:lnTo>
                  <a:pt x="1028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6" y="44945"/>
                </a:lnTo>
                <a:lnTo>
                  <a:pt x="15024" y="44945"/>
                </a:lnTo>
                <a:lnTo>
                  <a:pt x="14439" y="762"/>
                </a:lnTo>
                <a:close/>
              </a:path>
              <a:path w="72390" h="78104">
                <a:moveTo>
                  <a:pt x="71418" y="17640"/>
                </a:moveTo>
                <a:lnTo>
                  <a:pt x="56984" y="17640"/>
                </a:lnTo>
                <a:lnTo>
                  <a:pt x="57772" y="77266"/>
                </a:lnTo>
                <a:lnTo>
                  <a:pt x="72212" y="77076"/>
                </a:lnTo>
                <a:lnTo>
                  <a:pt x="71418" y="17640"/>
                </a:lnTo>
                <a:close/>
              </a:path>
              <a:path w="72390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6" y="44945"/>
                </a:lnTo>
                <a:lnTo>
                  <a:pt x="56984" y="17640"/>
                </a:lnTo>
                <a:lnTo>
                  <a:pt x="71418" y="17640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7308812" y="6985406"/>
            <a:ext cx="23495" cy="22225"/>
          </a:xfrm>
          <a:custGeom>
            <a:avLst/>
            <a:gdLst/>
            <a:ahLst/>
            <a:cxnLst/>
            <a:rect l="l" t="t" r="r" b="b"/>
            <a:pathLst>
              <a:path w="23495" h="22225">
                <a:moveTo>
                  <a:pt x="22936" y="0"/>
                </a:moveTo>
                <a:lnTo>
                  <a:pt x="7010" y="215"/>
                </a:lnTo>
                <a:lnTo>
                  <a:pt x="0" y="22072"/>
                </a:lnTo>
                <a:lnTo>
                  <a:pt x="10439" y="21932"/>
                </a:lnTo>
                <a:lnTo>
                  <a:pt x="2293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7407058" y="6919804"/>
            <a:ext cx="74930" cy="117475"/>
          </a:xfrm>
          <a:custGeom>
            <a:avLst/>
            <a:gdLst/>
            <a:ahLst/>
            <a:cxnLst/>
            <a:rect l="l" t="t" r="r" b="b"/>
            <a:pathLst>
              <a:path w="74929" h="117475">
                <a:moveTo>
                  <a:pt x="14439" y="1612"/>
                </a:moveTo>
                <a:lnTo>
                  <a:pt x="0" y="1803"/>
                </a:lnTo>
                <a:lnTo>
                  <a:pt x="1524" y="116916"/>
                </a:lnTo>
                <a:lnTo>
                  <a:pt x="15963" y="116725"/>
                </a:lnTo>
                <a:lnTo>
                  <a:pt x="15455" y="77685"/>
                </a:lnTo>
                <a:lnTo>
                  <a:pt x="46509" y="77685"/>
                </a:lnTo>
                <a:lnTo>
                  <a:pt x="49834" y="76814"/>
                </a:lnTo>
                <a:lnTo>
                  <a:pt x="56854" y="73501"/>
                </a:lnTo>
                <a:lnTo>
                  <a:pt x="63131" y="68910"/>
                </a:lnTo>
                <a:lnTo>
                  <a:pt x="65080" y="66700"/>
                </a:lnTo>
                <a:lnTo>
                  <a:pt x="29743" y="66700"/>
                </a:lnTo>
                <a:lnTo>
                  <a:pt x="27190" y="66509"/>
                </a:lnTo>
                <a:lnTo>
                  <a:pt x="14668" y="18884"/>
                </a:lnTo>
                <a:lnTo>
                  <a:pt x="16751" y="17525"/>
                </a:lnTo>
                <a:lnTo>
                  <a:pt x="39319" y="13068"/>
                </a:lnTo>
                <a:lnTo>
                  <a:pt x="65887" y="13068"/>
                </a:lnTo>
                <a:lnTo>
                  <a:pt x="62344" y="9448"/>
                </a:lnTo>
                <a:lnTo>
                  <a:pt x="56166" y="5270"/>
                </a:lnTo>
                <a:lnTo>
                  <a:pt x="14490" y="5270"/>
                </a:lnTo>
                <a:lnTo>
                  <a:pt x="14439" y="1612"/>
                </a:lnTo>
                <a:close/>
              </a:path>
              <a:path w="74929" h="117475">
                <a:moveTo>
                  <a:pt x="46509" y="77685"/>
                </a:moveTo>
                <a:lnTo>
                  <a:pt x="15455" y="77685"/>
                </a:lnTo>
                <a:lnTo>
                  <a:pt x="18669" y="78422"/>
                </a:lnTo>
                <a:lnTo>
                  <a:pt x="21805" y="78930"/>
                </a:lnTo>
                <a:lnTo>
                  <a:pt x="27889" y="79514"/>
                </a:lnTo>
                <a:lnTo>
                  <a:pt x="30797" y="79641"/>
                </a:lnTo>
                <a:lnTo>
                  <a:pt x="33566" y="79603"/>
                </a:lnTo>
                <a:lnTo>
                  <a:pt x="42071" y="78848"/>
                </a:lnTo>
                <a:lnTo>
                  <a:pt x="46509" y="77685"/>
                </a:lnTo>
                <a:close/>
              </a:path>
              <a:path w="74929" h="117475">
                <a:moveTo>
                  <a:pt x="65887" y="13068"/>
                </a:moveTo>
                <a:lnTo>
                  <a:pt x="39319" y="13068"/>
                </a:lnTo>
                <a:lnTo>
                  <a:pt x="45262" y="15151"/>
                </a:lnTo>
                <a:lnTo>
                  <a:pt x="55778" y="23660"/>
                </a:lnTo>
                <a:lnTo>
                  <a:pt x="58470" y="30327"/>
                </a:lnTo>
                <a:lnTo>
                  <a:pt x="58712" y="48704"/>
                </a:lnTo>
                <a:lnTo>
                  <a:pt x="56070" y="55498"/>
                </a:lnTo>
                <a:lnTo>
                  <a:pt x="45224" y="64058"/>
                </a:lnTo>
                <a:lnTo>
                  <a:pt x="39255" y="66357"/>
                </a:lnTo>
                <a:lnTo>
                  <a:pt x="32727" y="66662"/>
                </a:lnTo>
                <a:lnTo>
                  <a:pt x="29743" y="66700"/>
                </a:lnTo>
                <a:lnTo>
                  <a:pt x="65080" y="66700"/>
                </a:lnTo>
                <a:lnTo>
                  <a:pt x="68282" y="63068"/>
                </a:lnTo>
                <a:lnTo>
                  <a:pt x="71923" y="56002"/>
                </a:lnTo>
                <a:lnTo>
                  <a:pt x="74054" y="47709"/>
                </a:lnTo>
                <a:lnTo>
                  <a:pt x="74676" y="38188"/>
                </a:lnTo>
                <a:lnTo>
                  <a:pt x="73806" y="29233"/>
                </a:lnTo>
                <a:lnTo>
                  <a:pt x="71462" y="21456"/>
                </a:lnTo>
                <a:lnTo>
                  <a:pt x="67642" y="14860"/>
                </a:lnTo>
                <a:lnTo>
                  <a:pt x="65887" y="13068"/>
                </a:lnTo>
                <a:close/>
              </a:path>
              <a:path w="74929" h="117475">
                <a:moveTo>
                  <a:pt x="35331" y="0"/>
                </a:moveTo>
                <a:lnTo>
                  <a:pt x="14490" y="5270"/>
                </a:lnTo>
                <a:lnTo>
                  <a:pt x="56166" y="5270"/>
                </a:lnTo>
                <a:lnTo>
                  <a:pt x="49552" y="2266"/>
                </a:lnTo>
                <a:lnTo>
                  <a:pt x="42620" y="519"/>
                </a:lnTo>
                <a:lnTo>
                  <a:pt x="35331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7487018" y="6918000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81"/>
                </a:lnTo>
                <a:lnTo>
                  <a:pt x="165" y="40259"/>
                </a:lnTo>
                <a:lnTo>
                  <a:pt x="0" y="40424"/>
                </a:lnTo>
                <a:lnTo>
                  <a:pt x="19300" y="75115"/>
                </a:lnTo>
                <a:lnTo>
                  <a:pt x="42367" y="81229"/>
                </a:lnTo>
                <a:lnTo>
                  <a:pt x="42532" y="80899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5"/>
                </a:lnTo>
                <a:lnTo>
                  <a:pt x="71871" y="68872"/>
                </a:lnTo>
                <a:lnTo>
                  <a:pt x="35064" y="68872"/>
                </a:lnTo>
                <a:lnTo>
                  <a:pt x="29019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89"/>
                </a:lnTo>
                <a:lnTo>
                  <a:pt x="27520" y="15748"/>
                </a:lnTo>
                <a:lnTo>
                  <a:pt x="33604" y="13004"/>
                </a:lnTo>
                <a:lnTo>
                  <a:pt x="41122" y="12801"/>
                </a:lnTo>
                <a:lnTo>
                  <a:pt x="48806" y="12687"/>
                </a:lnTo>
                <a:lnTo>
                  <a:pt x="72741" y="12687"/>
                </a:lnTo>
                <a:lnTo>
                  <a:pt x="70218" y="10160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1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487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8996" y="68681"/>
                </a:lnTo>
                <a:lnTo>
                  <a:pt x="35064" y="68872"/>
                </a:lnTo>
                <a:lnTo>
                  <a:pt x="71871" y="68872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7"/>
                </a:lnTo>
                <a:lnTo>
                  <a:pt x="75854" y="15806"/>
                </a:lnTo>
                <a:lnTo>
                  <a:pt x="7274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7568298" y="6918487"/>
            <a:ext cx="83185" cy="102235"/>
          </a:xfrm>
          <a:custGeom>
            <a:avLst/>
            <a:gdLst/>
            <a:ahLst/>
            <a:cxnLst/>
            <a:rect l="l" t="t" r="r" b="b"/>
            <a:pathLst>
              <a:path w="83184" h="102234">
                <a:moveTo>
                  <a:pt x="42197" y="12763"/>
                </a:moveTo>
                <a:lnTo>
                  <a:pt x="26098" y="12763"/>
                </a:lnTo>
                <a:lnTo>
                  <a:pt x="9042" y="65646"/>
                </a:lnTo>
                <a:lnTo>
                  <a:pt x="6388" y="65798"/>
                </a:lnTo>
                <a:lnTo>
                  <a:pt x="4216" y="66738"/>
                </a:lnTo>
                <a:lnTo>
                  <a:pt x="825" y="70218"/>
                </a:lnTo>
                <a:lnTo>
                  <a:pt x="0" y="72529"/>
                </a:lnTo>
                <a:lnTo>
                  <a:pt x="76" y="76149"/>
                </a:lnTo>
                <a:lnTo>
                  <a:pt x="252" y="78143"/>
                </a:lnTo>
                <a:lnTo>
                  <a:pt x="431" y="79387"/>
                </a:lnTo>
                <a:lnTo>
                  <a:pt x="7531" y="102057"/>
                </a:lnTo>
                <a:lnTo>
                  <a:pt x="21628" y="100545"/>
                </a:lnTo>
                <a:lnTo>
                  <a:pt x="14350" y="77876"/>
                </a:lnTo>
                <a:lnTo>
                  <a:pt x="68275" y="77165"/>
                </a:lnTo>
                <a:lnTo>
                  <a:pt x="82311" y="77165"/>
                </a:lnTo>
                <a:lnTo>
                  <a:pt x="82435" y="76580"/>
                </a:lnTo>
                <a:lnTo>
                  <a:pt x="82638" y="71158"/>
                </a:lnTo>
                <a:lnTo>
                  <a:pt x="81889" y="68999"/>
                </a:lnTo>
                <a:lnTo>
                  <a:pt x="78968" y="65722"/>
                </a:lnTo>
                <a:lnTo>
                  <a:pt x="78743" y="65633"/>
                </a:lnTo>
                <a:lnTo>
                  <a:pt x="22986" y="65633"/>
                </a:lnTo>
                <a:lnTo>
                  <a:pt x="38430" y="16408"/>
                </a:lnTo>
                <a:lnTo>
                  <a:pt x="38747" y="15303"/>
                </a:lnTo>
                <a:lnTo>
                  <a:pt x="39458" y="14376"/>
                </a:lnTo>
                <a:lnTo>
                  <a:pt x="41643" y="12915"/>
                </a:lnTo>
                <a:lnTo>
                  <a:pt x="42197" y="12763"/>
                </a:lnTo>
                <a:close/>
              </a:path>
              <a:path w="83184" h="102234">
                <a:moveTo>
                  <a:pt x="82311" y="77165"/>
                </a:moveTo>
                <a:lnTo>
                  <a:pt x="68275" y="77165"/>
                </a:lnTo>
                <a:lnTo>
                  <a:pt x="61607" y="100012"/>
                </a:lnTo>
                <a:lnTo>
                  <a:pt x="75564" y="101155"/>
                </a:lnTo>
                <a:lnTo>
                  <a:pt x="82311" y="77165"/>
                </a:lnTo>
                <a:close/>
              </a:path>
              <a:path w="83184" h="102234">
                <a:moveTo>
                  <a:pt x="73557" y="12318"/>
                </a:moveTo>
                <a:lnTo>
                  <a:pt x="59118" y="12318"/>
                </a:lnTo>
                <a:lnTo>
                  <a:pt x="59816" y="65138"/>
                </a:lnTo>
                <a:lnTo>
                  <a:pt x="22986" y="65633"/>
                </a:lnTo>
                <a:lnTo>
                  <a:pt x="78743" y="65633"/>
                </a:lnTo>
                <a:lnTo>
                  <a:pt x="77007" y="64947"/>
                </a:lnTo>
                <a:lnTo>
                  <a:pt x="74256" y="64947"/>
                </a:lnTo>
                <a:lnTo>
                  <a:pt x="73557" y="12318"/>
                </a:lnTo>
                <a:close/>
              </a:path>
              <a:path w="83184" h="102234">
                <a:moveTo>
                  <a:pt x="76911" y="64909"/>
                </a:moveTo>
                <a:lnTo>
                  <a:pt x="74256" y="64947"/>
                </a:lnTo>
                <a:lnTo>
                  <a:pt x="77007" y="64947"/>
                </a:lnTo>
                <a:close/>
              </a:path>
              <a:path w="83184" h="102234">
                <a:moveTo>
                  <a:pt x="73393" y="0"/>
                </a:moveTo>
                <a:lnTo>
                  <a:pt x="16319" y="761"/>
                </a:lnTo>
                <a:lnTo>
                  <a:pt x="16471" y="12890"/>
                </a:lnTo>
                <a:lnTo>
                  <a:pt x="26098" y="12763"/>
                </a:lnTo>
                <a:lnTo>
                  <a:pt x="42197" y="12763"/>
                </a:lnTo>
                <a:lnTo>
                  <a:pt x="43027" y="12534"/>
                </a:lnTo>
                <a:lnTo>
                  <a:pt x="59118" y="12318"/>
                </a:lnTo>
                <a:lnTo>
                  <a:pt x="73557" y="12318"/>
                </a:lnTo>
                <a:lnTo>
                  <a:pt x="7339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7656576" y="6917344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90" h="78104">
                <a:moveTo>
                  <a:pt x="14439" y="762"/>
                </a:moveTo>
                <a:lnTo>
                  <a:pt x="0" y="952"/>
                </a:lnTo>
                <a:lnTo>
                  <a:pt x="1028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6" y="44945"/>
                </a:lnTo>
                <a:lnTo>
                  <a:pt x="15024" y="44945"/>
                </a:lnTo>
                <a:lnTo>
                  <a:pt x="14439" y="762"/>
                </a:lnTo>
                <a:close/>
              </a:path>
              <a:path w="72390" h="78104">
                <a:moveTo>
                  <a:pt x="71418" y="17640"/>
                </a:moveTo>
                <a:lnTo>
                  <a:pt x="56984" y="17640"/>
                </a:lnTo>
                <a:lnTo>
                  <a:pt x="57772" y="77266"/>
                </a:lnTo>
                <a:lnTo>
                  <a:pt x="72212" y="77076"/>
                </a:lnTo>
                <a:lnTo>
                  <a:pt x="71418" y="17640"/>
                </a:lnTo>
                <a:close/>
              </a:path>
              <a:path w="72390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6" y="44945"/>
                </a:lnTo>
                <a:lnTo>
                  <a:pt x="56984" y="17640"/>
                </a:lnTo>
                <a:lnTo>
                  <a:pt x="71418" y="17640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7733779" y="6916329"/>
            <a:ext cx="70485" cy="78105"/>
          </a:xfrm>
          <a:custGeom>
            <a:avLst/>
            <a:gdLst/>
            <a:ahLst/>
            <a:cxnLst/>
            <a:rect l="l" t="t" r="r" b="b"/>
            <a:pathLst>
              <a:path w="70484" h="78104">
                <a:moveTo>
                  <a:pt x="42471" y="12687"/>
                </a:moveTo>
                <a:lnTo>
                  <a:pt x="28041" y="12687"/>
                </a:lnTo>
                <a:lnTo>
                  <a:pt x="28892" y="77647"/>
                </a:lnTo>
                <a:lnTo>
                  <a:pt x="43332" y="77444"/>
                </a:lnTo>
                <a:lnTo>
                  <a:pt x="42471" y="12687"/>
                </a:lnTo>
                <a:close/>
              </a:path>
              <a:path w="70484" h="78104">
                <a:moveTo>
                  <a:pt x="70192" y="0"/>
                </a:moveTo>
                <a:lnTo>
                  <a:pt x="0" y="939"/>
                </a:lnTo>
                <a:lnTo>
                  <a:pt x="165" y="13068"/>
                </a:lnTo>
                <a:lnTo>
                  <a:pt x="28041" y="12687"/>
                </a:lnTo>
                <a:lnTo>
                  <a:pt x="42471" y="12687"/>
                </a:lnTo>
                <a:lnTo>
                  <a:pt x="42468" y="12496"/>
                </a:lnTo>
                <a:lnTo>
                  <a:pt x="70345" y="12128"/>
                </a:lnTo>
                <a:lnTo>
                  <a:pt x="7019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7804382" y="6913787"/>
            <a:ext cx="83185" cy="81280"/>
          </a:xfrm>
          <a:custGeom>
            <a:avLst/>
            <a:gdLst/>
            <a:ahLst/>
            <a:cxnLst/>
            <a:rect l="l" t="t" r="r" b="b"/>
            <a:pathLst>
              <a:path w="83184" h="81279">
                <a:moveTo>
                  <a:pt x="41461" y="0"/>
                </a:moveTo>
                <a:lnTo>
                  <a:pt x="5695" y="18709"/>
                </a:lnTo>
                <a:lnTo>
                  <a:pt x="0" y="39458"/>
                </a:lnTo>
                <a:lnTo>
                  <a:pt x="778" y="47294"/>
                </a:lnTo>
                <a:lnTo>
                  <a:pt x="24378" y="77622"/>
                </a:lnTo>
                <a:lnTo>
                  <a:pt x="42541" y="81051"/>
                </a:lnTo>
                <a:lnTo>
                  <a:pt x="44192" y="80873"/>
                </a:lnTo>
                <a:lnTo>
                  <a:pt x="51710" y="80771"/>
                </a:lnTo>
                <a:lnTo>
                  <a:pt x="58670" y="79349"/>
                </a:lnTo>
                <a:lnTo>
                  <a:pt x="71421" y="73863"/>
                </a:lnTo>
                <a:lnTo>
                  <a:pt x="77288" y="69240"/>
                </a:lnTo>
                <a:lnTo>
                  <a:pt x="77820" y="68592"/>
                </a:lnTo>
                <a:lnTo>
                  <a:pt x="42871" y="68592"/>
                </a:lnTo>
                <a:lnTo>
                  <a:pt x="34895" y="68364"/>
                </a:lnTo>
                <a:lnTo>
                  <a:pt x="28444" y="65354"/>
                </a:lnTo>
                <a:lnTo>
                  <a:pt x="18550" y="53746"/>
                </a:lnTo>
                <a:lnTo>
                  <a:pt x="16036" y="47294"/>
                </a:lnTo>
                <a:lnTo>
                  <a:pt x="15938" y="39420"/>
                </a:lnTo>
                <a:lnTo>
                  <a:pt x="16074" y="37884"/>
                </a:lnTo>
                <a:lnTo>
                  <a:pt x="80958" y="37020"/>
                </a:lnTo>
                <a:lnTo>
                  <a:pt x="80194" y="29481"/>
                </a:lnTo>
                <a:lnTo>
                  <a:pt x="79067" y="25552"/>
                </a:lnTo>
                <a:lnTo>
                  <a:pt x="18728" y="25552"/>
                </a:lnTo>
                <a:lnTo>
                  <a:pt x="20240" y="22656"/>
                </a:lnTo>
                <a:lnTo>
                  <a:pt x="22335" y="20218"/>
                </a:lnTo>
                <a:lnTo>
                  <a:pt x="27707" y="16268"/>
                </a:lnTo>
                <a:lnTo>
                  <a:pt x="30539" y="14820"/>
                </a:lnTo>
                <a:lnTo>
                  <a:pt x="33511" y="13893"/>
                </a:lnTo>
                <a:lnTo>
                  <a:pt x="34946" y="13322"/>
                </a:lnTo>
                <a:lnTo>
                  <a:pt x="36381" y="12915"/>
                </a:lnTo>
                <a:lnTo>
                  <a:pt x="39251" y="12433"/>
                </a:lnTo>
                <a:lnTo>
                  <a:pt x="40636" y="12306"/>
                </a:lnTo>
                <a:lnTo>
                  <a:pt x="71207" y="12306"/>
                </a:lnTo>
                <a:lnTo>
                  <a:pt x="71001" y="12064"/>
                </a:lnTo>
                <a:lnTo>
                  <a:pt x="64613" y="6057"/>
                </a:lnTo>
                <a:lnTo>
                  <a:pt x="57590" y="2336"/>
                </a:lnTo>
                <a:lnTo>
                  <a:pt x="49932" y="876"/>
                </a:lnTo>
                <a:lnTo>
                  <a:pt x="48497" y="571"/>
                </a:lnTo>
                <a:lnTo>
                  <a:pt x="47049" y="342"/>
                </a:lnTo>
                <a:lnTo>
                  <a:pt x="44179" y="38"/>
                </a:lnTo>
                <a:lnTo>
                  <a:pt x="41461" y="0"/>
                </a:lnTo>
                <a:close/>
              </a:path>
              <a:path w="83184" h="81279">
                <a:moveTo>
                  <a:pt x="72208" y="53085"/>
                </a:moveTo>
                <a:lnTo>
                  <a:pt x="70878" y="54649"/>
                </a:lnTo>
                <a:lnTo>
                  <a:pt x="69719" y="55943"/>
                </a:lnTo>
                <a:lnTo>
                  <a:pt x="69147" y="56616"/>
                </a:lnTo>
                <a:lnTo>
                  <a:pt x="42871" y="68592"/>
                </a:lnTo>
                <a:lnTo>
                  <a:pt x="77820" y="68592"/>
                </a:lnTo>
                <a:lnTo>
                  <a:pt x="82622" y="62750"/>
                </a:lnTo>
                <a:lnTo>
                  <a:pt x="72208" y="53085"/>
                </a:lnTo>
                <a:close/>
              </a:path>
              <a:path w="83184" h="81279">
                <a:moveTo>
                  <a:pt x="71207" y="12306"/>
                </a:moveTo>
                <a:lnTo>
                  <a:pt x="40636" y="12306"/>
                </a:lnTo>
                <a:lnTo>
                  <a:pt x="43862" y="12318"/>
                </a:lnTo>
                <a:lnTo>
                  <a:pt x="45525" y="12509"/>
                </a:lnTo>
                <a:lnTo>
                  <a:pt x="63699" y="24955"/>
                </a:lnTo>
                <a:lnTo>
                  <a:pt x="18728" y="25552"/>
                </a:lnTo>
                <a:lnTo>
                  <a:pt x="79067" y="25552"/>
                </a:lnTo>
                <a:lnTo>
                  <a:pt x="78280" y="22809"/>
                </a:lnTo>
                <a:lnTo>
                  <a:pt x="75216" y="17003"/>
                </a:lnTo>
                <a:lnTo>
                  <a:pt x="71207" y="1230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7888020" y="6914290"/>
            <a:ext cx="71120" cy="78740"/>
          </a:xfrm>
          <a:custGeom>
            <a:avLst/>
            <a:gdLst/>
            <a:ahLst/>
            <a:cxnLst/>
            <a:rect l="l" t="t" r="r" b="b"/>
            <a:pathLst>
              <a:path w="71120" h="78740">
                <a:moveTo>
                  <a:pt x="37276" y="12763"/>
                </a:moveTo>
                <a:lnTo>
                  <a:pt x="21539" y="12763"/>
                </a:lnTo>
                <a:lnTo>
                  <a:pt x="0" y="78016"/>
                </a:lnTo>
                <a:lnTo>
                  <a:pt x="14947" y="78651"/>
                </a:lnTo>
                <a:lnTo>
                  <a:pt x="34531" y="16090"/>
                </a:lnTo>
                <a:lnTo>
                  <a:pt x="34658" y="15646"/>
                </a:lnTo>
                <a:lnTo>
                  <a:pt x="34848" y="15417"/>
                </a:lnTo>
                <a:lnTo>
                  <a:pt x="35280" y="14630"/>
                </a:lnTo>
                <a:lnTo>
                  <a:pt x="35801" y="13970"/>
                </a:lnTo>
                <a:lnTo>
                  <a:pt x="36995" y="12839"/>
                </a:lnTo>
                <a:lnTo>
                  <a:pt x="37276" y="12763"/>
                </a:lnTo>
                <a:close/>
              </a:path>
              <a:path w="71120" h="78740">
                <a:moveTo>
                  <a:pt x="69656" y="12319"/>
                </a:moveTo>
                <a:lnTo>
                  <a:pt x="55219" y="12319"/>
                </a:lnTo>
                <a:lnTo>
                  <a:pt x="56083" y="77266"/>
                </a:lnTo>
                <a:lnTo>
                  <a:pt x="70510" y="77076"/>
                </a:lnTo>
                <a:lnTo>
                  <a:pt x="69656" y="12319"/>
                </a:lnTo>
                <a:close/>
              </a:path>
              <a:path w="71120" h="78740">
                <a:moveTo>
                  <a:pt x="69494" y="0"/>
                </a:moveTo>
                <a:lnTo>
                  <a:pt x="12420" y="762"/>
                </a:lnTo>
                <a:lnTo>
                  <a:pt x="12573" y="12890"/>
                </a:lnTo>
                <a:lnTo>
                  <a:pt x="21539" y="12763"/>
                </a:lnTo>
                <a:lnTo>
                  <a:pt x="37276" y="12763"/>
                </a:lnTo>
                <a:lnTo>
                  <a:pt x="38074" y="12547"/>
                </a:lnTo>
                <a:lnTo>
                  <a:pt x="55219" y="12319"/>
                </a:lnTo>
                <a:lnTo>
                  <a:pt x="69656" y="12319"/>
                </a:lnTo>
                <a:lnTo>
                  <a:pt x="6949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7970266" y="6913176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90" h="78104">
                <a:moveTo>
                  <a:pt x="14439" y="761"/>
                </a:moveTo>
                <a:lnTo>
                  <a:pt x="0" y="952"/>
                </a:lnTo>
                <a:lnTo>
                  <a:pt x="1028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16" y="44945"/>
                </a:lnTo>
                <a:lnTo>
                  <a:pt x="15024" y="44945"/>
                </a:lnTo>
                <a:lnTo>
                  <a:pt x="14439" y="761"/>
                </a:lnTo>
                <a:close/>
              </a:path>
              <a:path w="72390" h="78104">
                <a:moveTo>
                  <a:pt x="71416" y="17640"/>
                </a:moveTo>
                <a:lnTo>
                  <a:pt x="56984" y="17640"/>
                </a:lnTo>
                <a:lnTo>
                  <a:pt x="57772" y="77266"/>
                </a:lnTo>
                <a:lnTo>
                  <a:pt x="72199" y="77076"/>
                </a:lnTo>
                <a:lnTo>
                  <a:pt x="71416" y="17640"/>
                </a:lnTo>
                <a:close/>
              </a:path>
              <a:path w="72390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16" y="44945"/>
                </a:lnTo>
                <a:lnTo>
                  <a:pt x="56984" y="17640"/>
                </a:lnTo>
                <a:lnTo>
                  <a:pt x="71416" y="17640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8119186" y="6887528"/>
            <a:ext cx="29209" cy="110489"/>
          </a:xfrm>
          <a:custGeom>
            <a:avLst/>
            <a:gdLst/>
            <a:ahLst/>
            <a:cxnLst/>
            <a:rect l="l" t="t" r="r" b="b"/>
            <a:pathLst>
              <a:path w="29209" h="110490">
                <a:moveTo>
                  <a:pt x="27304" y="0"/>
                </a:moveTo>
                <a:lnTo>
                  <a:pt x="2345" y="31131"/>
                </a:lnTo>
                <a:lnTo>
                  <a:pt x="0" y="55689"/>
                </a:lnTo>
                <a:lnTo>
                  <a:pt x="328" y="62966"/>
                </a:lnTo>
                <a:lnTo>
                  <a:pt x="11892" y="104309"/>
                </a:lnTo>
                <a:lnTo>
                  <a:pt x="15328" y="110312"/>
                </a:lnTo>
                <a:lnTo>
                  <a:pt x="28765" y="109956"/>
                </a:lnTo>
                <a:lnTo>
                  <a:pt x="25708" y="102829"/>
                </a:lnTo>
                <a:lnTo>
                  <a:pt x="23036" y="95811"/>
                </a:lnTo>
                <a:lnTo>
                  <a:pt x="15274" y="55689"/>
                </a:lnTo>
                <a:lnTo>
                  <a:pt x="15380" y="48820"/>
                </a:lnTo>
                <a:lnTo>
                  <a:pt x="24440" y="7424"/>
                </a:lnTo>
                <a:lnTo>
                  <a:pt x="27304" y="0"/>
                </a:lnTo>
                <a:close/>
              </a:path>
              <a:path w="29209" h="110490">
                <a:moveTo>
                  <a:pt x="28765" y="109956"/>
                </a:moveTo>
                <a:lnTo>
                  <a:pt x="15328" y="110312"/>
                </a:lnTo>
                <a:lnTo>
                  <a:pt x="28765" y="110134"/>
                </a:lnTo>
                <a:lnTo>
                  <a:pt x="28765" y="10995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8149196" y="6911318"/>
            <a:ext cx="60960" cy="78105"/>
          </a:xfrm>
          <a:custGeom>
            <a:avLst/>
            <a:gdLst/>
            <a:ahLst/>
            <a:cxnLst/>
            <a:rect l="l" t="t" r="r" b="b"/>
            <a:pathLst>
              <a:path w="60959" h="78104">
                <a:moveTo>
                  <a:pt x="55042" y="35534"/>
                </a:moveTo>
                <a:lnTo>
                  <a:pt x="33401" y="35534"/>
                </a:lnTo>
                <a:lnTo>
                  <a:pt x="37922" y="36893"/>
                </a:lnTo>
                <a:lnTo>
                  <a:pt x="44310" y="42456"/>
                </a:lnTo>
                <a:lnTo>
                  <a:pt x="46139" y="45554"/>
                </a:lnTo>
                <a:lnTo>
                  <a:pt x="46634" y="48983"/>
                </a:lnTo>
                <a:lnTo>
                  <a:pt x="46875" y="54190"/>
                </a:lnTo>
                <a:lnTo>
                  <a:pt x="45554" y="57442"/>
                </a:lnTo>
                <a:lnTo>
                  <a:pt x="40208" y="63385"/>
                </a:lnTo>
                <a:lnTo>
                  <a:pt x="36233" y="64909"/>
                </a:lnTo>
                <a:lnTo>
                  <a:pt x="546" y="65379"/>
                </a:lnTo>
                <a:lnTo>
                  <a:pt x="711" y="77508"/>
                </a:lnTo>
                <a:lnTo>
                  <a:pt x="40589" y="76974"/>
                </a:lnTo>
                <a:lnTo>
                  <a:pt x="47244" y="74587"/>
                </a:lnTo>
                <a:lnTo>
                  <a:pt x="58191" y="65252"/>
                </a:lnTo>
                <a:lnTo>
                  <a:pt x="60883" y="59372"/>
                </a:lnTo>
                <a:lnTo>
                  <a:pt x="60693" y="44869"/>
                </a:lnTo>
                <a:lnTo>
                  <a:pt x="58851" y="39357"/>
                </a:lnTo>
                <a:lnTo>
                  <a:pt x="55042" y="35534"/>
                </a:lnTo>
                <a:close/>
              </a:path>
              <a:path w="60959" h="78104">
                <a:moveTo>
                  <a:pt x="47171" y="12344"/>
                </a:moveTo>
                <a:lnTo>
                  <a:pt x="28333" y="12344"/>
                </a:lnTo>
                <a:lnTo>
                  <a:pt x="30200" y="12852"/>
                </a:lnTo>
                <a:lnTo>
                  <a:pt x="32766" y="14922"/>
                </a:lnTo>
                <a:lnTo>
                  <a:pt x="33477" y="16040"/>
                </a:lnTo>
                <a:lnTo>
                  <a:pt x="33528" y="19481"/>
                </a:lnTo>
                <a:lnTo>
                  <a:pt x="32816" y="20624"/>
                </a:lnTo>
                <a:lnTo>
                  <a:pt x="30187" y="22758"/>
                </a:lnTo>
                <a:lnTo>
                  <a:pt x="28371" y="23317"/>
                </a:lnTo>
                <a:lnTo>
                  <a:pt x="0" y="23685"/>
                </a:lnTo>
                <a:lnTo>
                  <a:pt x="165" y="35979"/>
                </a:lnTo>
                <a:lnTo>
                  <a:pt x="33401" y="35534"/>
                </a:lnTo>
                <a:lnTo>
                  <a:pt x="55042" y="35534"/>
                </a:lnTo>
                <a:lnTo>
                  <a:pt x="51663" y="32143"/>
                </a:lnTo>
                <a:lnTo>
                  <a:pt x="46596" y="29552"/>
                </a:lnTo>
                <a:lnTo>
                  <a:pt x="40055" y="27978"/>
                </a:lnTo>
                <a:lnTo>
                  <a:pt x="42583" y="26606"/>
                </a:lnTo>
                <a:lnTo>
                  <a:pt x="44462" y="24866"/>
                </a:lnTo>
                <a:lnTo>
                  <a:pt x="46951" y="20624"/>
                </a:lnTo>
                <a:lnTo>
                  <a:pt x="47561" y="18465"/>
                </a:lnTo>
                <a:lnTo>
                  <a:pt x="47510" y="14922"/>
                </a:lnTo>
                <a:lnTo>
                  <a:pt x="47171" y="12344"/>
                </a:lnTo>
                <a:close/>
              </a:path>
              <a:path w="60959" h="78104">
                <a:moveTo>
                  <a:pt x="32270" y="0"/>
                </a:moveTo>
                <a:lnTo>
                  <a:pt x="6159" y="342"/>
                </a:lnTo>
                <a:lnTo>
                  <a:pt x="6324" y="12471"/>
                </a:lnTo>
                <a:lnTo>
                  <a:pt x="47171" y="12344"/>
                </a:lnTo>
                <a:lnTo>
                  <a:pt x="47015" y="11163"/>
                </a:lnTo>
                <a:lnTo>
                  <a:pt x="44894" y="7721"/>
                </a:lnTo>
                <a:lnTo>
                  <a:pt x="37401" y="1511"/>
                </a:lnTo>
                <a:lnTo>
                  <a:pt x="32270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8214131" y="6908348"/>
            <a:ext cx="71120" cy="81280"/>
          </a:xfrm>
          <a:custGeom>
            <a:avLst/>
            <a:gdLst/>
            <a:ahLst/>
            <a:cxnLst/>
            <a:rect l="l" t="t" r="r" b="b"/>
            <a:pathLst>
              <a:path w="71120" h="81279">
                <a:moveTo>
                  <a:pt x="36118" y="28968"/>
                </a:moveTo>
                <a:lnTo>
                  <a:pt x="0" y="46228"/>
                </a:lnTo>
                <a:lnTo>
                  <a:pt x="254" y="64833"/>
                </a:lnTo>
                <a:lnTo>
                  <a:pt x="3441" y="71132"/>
                </a:lnTo>
                <a:lnTo>
                  <a:pt x="15925" y="78397"/>
                </a:lnTo>
                <a:lnTo>
                  <a:pt x="22745" y="80378"/>
                </a:lnTo>
                <a:lnTo>
                  <a:pt x="30175" y="80721"/>
                </a:lnTo>
                <a:lnTo>
                  <a:pt x="38023" y="80619"/>
                </a:lnTo>
                <a:lnTo>
                  <a:pt x="42633" y="80060"/>
                </a:lnTo>
                <a:lnTo>
                  <a:pt x="51346" y="77939"/>
                </a:lnTo>
                <a:lnTo>
                  <a:pt x="54724" y="76682"/>
                </a:lnTo>
                <a:lnTo>
                  <a:pt x="57150" y="75209"/>
                </a:lnTo>
                <a:lnTo>
                  <a:pt x="70756" y="75209"/>
                </a:lnTo>
                <a:lnTo>
                  <a:pt x="70664" y="68249"/>
                </a:lnTo>
                <a:lnTo>
                  <a:pt x="30886" y="68249"/>
                </a:lnTo>
                <a:lnTo>
                  <a:pt x="26060" y="67310"/>
                </a:lnTo>
                <a:lnTo>
                  <a:pt x="17593" y="63423"/>
                </a:lnTo>
                <a:lnTo>
                  <a:pt x="15455" y="60198"/>
                </a:lnTo>
                <a:lnTo>
                  <a:pt x="15328" y="50457"/>
                </a:lnTo>
                <a:lnTo>
                  <a:pt x="17386" y="46863"/>
                </a:lnTo>
                <a:lnTo>
                  <a:pt x="25742" y="42875"/>
                </a:lnTo>
                <a:lnTo>
                  <a:pt x="30314" y="41732"/>
                </a:lnTo>
                <a:lnTo>
                  <a:pt x="35293" y="41440"/>
                </a:lnTo>
                <a:lnTo>
                  <a:pt x="40106" y="41376"/>
                </a:lnTo>
                <a:lnTo>
                  <a:pt x="70309" y="41376"/>
                </a:lnTo>
                <a:lnTo>
                  <a:pt x="70176" y="31369"/>
                </a:lnTo>
                <a:lnTo>
                  <a:pt x="55740" y="31369"/>
                </a:lnTo>
                <a:lnTo>
                  <a:pt x="53632" y="30848"/>
                </a:lnTo>
                <a:lnTo>
                  <a:pt x="51346" y="30378"/>
                </a:lnTo>
                <a:lnTo>
                  <a:pt x="46469" y="29552"/>
                </a:lnTo>
                <a:lnTo>
                  <a:pt x="44030" y="29248"/>
                </a:lnTo>
                <a:lnTo>
                  <a:pt x="41592" y="29057"/>
                </a:lnTo>
                <a:lnTo>
                  <a:pt x="36118" y="28968"/>
                </a:lnTo>
                <a:close/>
              </a:path>
              <a:path w="71120" h="81279">
                <a:moveTo>
                  <a:pt x="70756" y="75209"/>
                </a:moveTo>
                <a:lnTo>
                  <a:pt x="57150" y="75209"/>
                </a:lnTo>
                <a:lnTo>
                  <a:pt x="57200" y="78867"/>
                </a:lnTo>
                <a:lnTo>
                  <a:pt x="70802" y="78689"/>
                </a:lnTo>
                <a:lnTo>
                  <a:pt x="70756" y="75209"/>
                </a:lnTo>
                <a:close/>
              </a:path>
              <a:path w="71120" h="81279">
                <a:moveTo>
                  <a:pt x="70309" y="41376"/>
                </a:moveTo>
                <a:lnTo>
                  <a:pt x="40106" y="41376"/>
                </a:lnTo>
                <a:lnTo>
                  <a:pt x="42951" y="41503"/>
                </a:lnTo>
                <a:lnTo>
                  <a:pt x="48374" y="42100"/>
                </a:lnTo>
                <a:lnTo>
                  <a:pt x="50685" y="42456"/>
                </a:lnTo>
                <a:lnTo>
                  <a:pt x="52565" y="42875"/>
                </a:lnTo>
                <a:lnTo>
                  <a:pt x="53238" y="43091"/>
                </a:lnTo>
                <a:lnTo>
                  <a:pt x="55092" y="43586"/>
                </a:lnTo>
                <a:lnTo>
                  <a:pt x="55905" y="43827"/>
                </a:lnTo>
                <a:lnTo>
                  <a:pt x="56117" y="60198"/>
                </a:lnTo>
                <a:lnTo>
                  <a:pt x="56136" y="63436"/>
                </a:lnTo>
                <a:lnTo>
                  <a:pt x="54076" y="64566"/>
                </a:lnTo>
                <a:lnTo>
                  <a:pt x="51574" y="65532"/>
                </a:lnTo>
                <a:lnTo>
                  <a:pt x="45720" y="67170"/>
                </a:lnTo>
                <a:lnTo>
                  <a:pt x="42672" y="67703"/>
                </a:lnTo>
                <a:lnTo>
                  <a:pt x="39458" y="67970"/>
                </a:lnTo>
                <a:lnTo>
                  <a:pt x="38912" y="68084"/>
                </a:lnTo>
                <a:lnTo>
                  <a:pt x="30886" y="68249"/>
                </a:lnTo>
                <a:lnTo>
                  <a:pt x="70664" y="68249"/>
                </a:lnTo>
                <a:lnTo>
                  <a:pt x="70309" y="41376"/>
                </a:lnTo>
                <a:close/>
              </a:path>
              <a:path w="71120" h="81279">
                <a:moveTo>
                  <a:pt x="66377" y="11861"/>
                </a:moveTo>
                <a:lnTo>
                  <a:pt x="37998" y="11861"/>
                </a:lnTo>
                <a:lnTo>
                  <a:pt x="40652" y="12014"/>
                </a:lnTo>
                <a:lnTo>
                  <a:pt x="42430" y="12217"/>
                </a:lnTo>
                <a:lnTo>
                  <a:pt x="55740" y="31369"/>
                </a:lnTo>
                <a:lnTo>
                  <a:pt x="70176" y="31369"/>
                </a:lnTo>
                <a:lnTo>
                  <a:pt x="70040" y="21043"/>
                </a:lnTo>
                <a:lnTo>
                  <a:pt x="68846" y="16179"/>
                </a:lnTo>
                <a:lnTo>
                  <a:pt x="66377" y="11861"/>
                </a:lnTo>
                <a:close/>
              </a:path>
              <a:path w="71120" h="81279">
                <a:moveTo>
                  <a:pt x="40716" y="0"/>
                </a:moveTo>
                <a:lnTo>
                  <a:pt x="12230" y="4533"/>
                </a:lnTo>
                <a:lnTo>
                  <a:pt x="12407" y="17983"/>
                </a:lnTo>
                <a:lnTo>
                  <a:pt x="16916" y="16040"/>
                </a:lnTo>
                <a:lnTo>
                  <a:pt x="21158" y="14554"/>
                </a:lnTo>
                <a:lnTo>
                  <a:pt x="29095" y="12446"/>
                </a:lnTo>
                <a:lnTo>
                  <a:pt x="32791" y="11899"/>
                </a:lnTo>
                <a:lnTo>
                  <a:pt x="66377" y="11861"/>
                </a:lnTo>
                <a:lnTo>
                  <a:pt x="64198" y="8051"/>
                </a:lnTo>
                <a:lnTo>
                  <a:pt x="60807" y="5054"/>
                </a:lnTo>
                <a:lnTo>
                  <a:pt x="53911" y="2044"/>
                </a:lnTo>
                <a:lnTo>
                  <a:pt x="50990" y="1257"/>
                </a:lnTo>
                <a:lnTo>
                  <a:pt x="44234" y="228"/>
                </a:lnTo>
                <a:lnTo>
                  <a:pt x="40716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8295716" y="6908968"/>
            <a:ext cx="74295" cy="78105"/>
          </a:xfrm>
          <a:custGeom>
            <a:avLst/>
            <a:gdLst/>
            <a:ahLst/>
            <a:cxnLst/>
            <a:rect l="l" t="t" r="r" b="b"/>
            <a:pathLst>
              <a:path w="74295" h="78104">
                <a:moveTo>
                  <a:pt x="50542" y="36017"/>
                </a:moveTo>
                <a:lnTo>
                  <a:pt x="27901" y="36017"/>
                </a:lnTo>
                <a:lnTo>
                  <a:pt x="30378" y="36779"/>
                </a:lnTo>
                <a:lnTo>
                  <a:pt x="35178" y="39928"/>
                </a:lnTo>
                <a:lnTo>
                  <a:pt x="37058" y="41986"/>
                </a:lnTo>
                <a:lnTo>
                  <a:pt x="38417" y="44513"/>
                </a:lnTo>
                <a:lnTo>
                  <a:pt x="58445" y="77977"/>
                </a:lnTo>
                <a:lnTo>
                  <a:pt x="74015" y="76111"/>
                </a:lnTo>
                <a:lnTo>
                  <a:pt x="54660" y="42633"/>
                </a:lnTo>
                <a:lnTo>
                  <a:pt x="54178" y="41732"/>
                </a:lnTo>
                <a:lnTo>
                  <a:pt x="53606" y="40741"/>
                </a:lnTo>
                <a:lnTo>
                  <a:pt x="53301" y="40271"/>
                </a:lnTo>
                <a:lnTo>
                  <a:pt x="52958" y="39839"/>
                </a:lnTo>
                <a:lnTo>
                  <a:pt x="50677" y="36182"/>
                </a:lnTo>
                <a:lnTo>
                  <a:pt x="50542" y="36017"/>
                </a:lnTo>
                <a:close/>
              </a:path>
              <a:path w="74295" h="78104">
                <a:moveTo>
                  <a:pt x="14439" y="634"/>
                </a:moveTo>
                <a:lnTo>
                  <a:pt x="0" y="825"/>
                </a:lnTo>
                <a:lnTo>
                  <a:pt x="1015" y="77901"/>
                </a:lnTo>
                <a:lnTo>
                  <a:pt x="15455" y="77711"/>
                </a:lnTo>
                <a:lnTo>
                  <a:pt x="14909" y="36182"/>
                </a:lnTo>
                <a:lnTo>
                  <a:pt x="27901" y="36017"/>
                </a:lnTo>
                <a:lnTo>
                  <a:pt x="50542" y="36017"/>
                </a:lnTo>
                <a:lnTo>
                  <a:pt x="47980" y="32892"/>
                </a:lnTo>
                <a:lnTo>
                  <a:pt x="41579" y="26885"/>
                </a:lnTo>
                <a:lnTo>
                  <a:pt x="37718" y="25361"/>
                </a:lnTo>
                <a:lnTo>
                  <a:pt x="33185" y="25311"/>
                </a:lnTo>
                <a:lnTo>
                  <a:pt x="33481" y="25057"/>
                </a:lnTo>
                <a:lnTo>
                  <a:pt x="14757" y="25057"/>
                </a:lnTo>
                <a:lnTo>
                  <a:pt x="14439" y="634"/>
                </a:lnTo>
                <a:close/>
              </a:path>
              <a:path w="74295" h="78104">
                <a:moveTo>
                  <a:pt x="62725" y="0"/>
                </a:moveTo>
                <a:lnTo>
                  <a:pt x="43802" y="253"/>
                </a:lnTo>
                <a:lnTo>
                  <a:pt x="14757" y="25057"/>
                </a:lnTo>
                <a:lnTo>
                  <a:pt x="33481" y="25057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8365655" y="6906328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75"/>
                </a:lnTo>
                <a:lnTo>
                  <a:pt x="165" y="40258"/>
                </a:lnTo>
                <a:lnTo>
                  <a:pt x="0" y="40424"/>
                </a:lnTo>
                <a:lnTo>
                  <a:pt x="19300" y="75115"/>
                </a:lnTo>
                <a:lnTo>
                  <a:pt x="42367" y="81229"/>
                </a:lnTo>
                <a:lnTo>
                  <a:pt x="42532" y="80898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4"/>
                </a:lnTo>
                <a:lnTo>
                  <a:pt x="71882" y="68859"/>
                </a:lnTo>
                <a:lnTo>
                  <a:pt x="35064" y="68859"/>
                </a:lnTo>
                <a:lnTo>
                  <a:pt x="29019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88"/>
                </a:lnTo>
                <a:lnTo>
                  <a:pt x="27520" y="15747"/>
                </a:lnTo>
                <a:lnTo>
                  <a:pt x="33604" y="13004"/>
                </a:lnTo>
                <a:lnTo>
                  <a:pt x="41122" y="12788"/>
                </a:lnTo>
                <a:lnTo>
                  <a:pt x="48806" y="12687"/>
                </a:lnTo>
                <a:lnTo>
                  <a:pt x="72741" y="12687"/>
                </a:lnTo>
                <a:lnTo>
                  <a:pt x="70218" y="10159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1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487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8996" y="68681"/>
                </a:lnTo>
                <a:lnTo>
                  <a:pt x="35064" y="68859"/>
                </a:lnTo>
                <a:lnTo>
                  <a:pt x="71882" y="68859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7"/>
                </a:lnTo>
                <a:lnTo>
                  <a:pt x="75854" y="15806"/>
                </a:lnTo>
                <a:lnTo>
                  <a:pt x="7274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8452332" y="6906665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64" y="36474"/>
                </a:moveTo>
                <a:lnTo>
                  <a:pt x="10121" y="36474"/>
                </a:lnTo>
                <a:lnTo>
                  <a:pt x="10667" y="78003"/>
                </a:lnTo>
                <a:lnTo>
                  <a:pt x="25107" y="77812"/>
                </a:lnTo>
                <a:lnTo>
                  <a:pt x="24564" y="36474"/>
                </a:lnTo>
                <a:close/>
              </a:path>
              <a:path w="81279" h="78104">
                <a:moveTo>
                  <a:pt x="80309" y="35737"/>
                </a:moveTo>
                <a:lnTo>
                  <a:pt x="65874" y="35737"/>
                </a:lnTo>
                <a:lnTo>
                  <a:pt x="66420" y="77266"/>
                </a:lnTo>
                <a:lnTo>
                  <a:pt x="80860" y="77076"/>
                </a:lnTo>
                <a:lnTo>
                  <a:pt x="80309" y="35737"/>
                </a:lnTo>
                <a:close/>
              </a:path>
              <a:path w="81279" h="78104">
                <a:moveTo>
                  <a:pt x="24091" y="736"/>
                </a:moveTo>
                <a:lnTo>
                  <a:pt x="9651" y="927"/>
                </a:lnTo>
                <a:lnTo>
                  <a:pt x="9956" y="24180"/>
                </a:lnTo>
                <a:lnTo>
                  <a:pt x="0" y="24320"/>
                </a:lnTo>
                <a:lnTo>
                  <a:pt x="165" y="36601"/>
                </a:lnTo>
                <a:lnTo>
                  <a:pt x="10121" y="36474"/>
                </a:lnTo>
                <a:lnTo>
                  <a:pt x="24564" y="36474"/>
                </a:lnTo>
                <a:lnTo>
                  <a:pt x="24561" y="36283"/>
                </a:lnTo>
                <a:lnTo>
                  <a:pt x="65874" y="35737"/>
                </a:lnTo>
                <a:lnTo>
                  <a:pt x="80309" y="35737"/>
                </a:lnTo>
                <a:lnTo>
                  <a:pt x="80152" y="23990"/>
                </a:lnTo>
                <a:lnTo>
                  <a:pt x="24396" y="23990"/>
                </a:lnTo>
                <a:lnTo>
                  <a:pt x="24091" y="736"/>
                </a:lnTo>
                <a:close/>
              </a:path>
              <a:path w="81279" h="78104">
                <a:moveTo>
                  <a:pt x="79832" y="0"/>
                </a:moveTo>
                <a:lnTo>
                  <a:pt x="65404" y="190"/>
                </a:lnTo>
                <a:lnTo>
                  <a:pt x="65709" y="23444"/>
                </a:lnTo>
                <a:lnTo>
                  <a:pt x="24396" y="23990"/>
                </a:lnTo>
                <a:lnTo>
                  <a:pt x="80152" y="23990"/>
                </a:lnTo>
                <a:lnTo>
                  <a:pt x="7983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8540191" y="6905497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64" y="36474"/>
                </a:moveTo>
                <a:lnTo>
                  <a:pt x="10121" y="36474"/>
                </a:lnTo>
                <a:lnTo>
                  <a:pt x="10667" y="78003"/>
                </a:lnTo>
                <a:lnTo>
                  <a:pt x="25107" y="77812"/>
                </a:lnTo>
                <a:lnTo>
                  <a:pt x="24564" y="36474"/>
                </a:lnTo>
                <a:close/>
              </a:path>
              <a:path w="81279" h="78104">
                <a:moveTo>
                  <a:pt x="80315" y="35737"/>
                </a:moveTo>
                <a:lnTo>
                  <a:pt x="65874" y="35737"/>
                </a:lnTo>
                <a:lnTo>
                  <a:pt x="66420" y="77266"/>
                </a:lnTo>
                <a:lnTo>
                  <a:pt x="80860" y="77076"/>
                </a:lnTo>
                <a:lnTo>
                  <a:pt x="80315" y="35737"/>
                </a:lnTo>
                <a:close/>
              </a:path>
              <a:path w="81279" h="78104">
                <a:moveTo>
                  <a:pt x="24091" y="736"/>
                </a:moveTo>
                <a:lnTo>
                  <a:pt x="9651" y="927"/>
                </a:lnTo>
                <a:lnTo>
                  <a:pt x="9956" y="24180"/>
                </a:lnTo>
                <a:lnTo>
                  <a:pt x="0" y="24320"/>
                </a:lnTo>
                <a:lnTo>
                  <a:pt x="165" y="36601"/>
                </a:lnTo>
                <a:lnTo>
                  <a:pt x="10121" y="36474"/>
                </a:lnTo>
                <a:lnTo>
                  <a:pt x="24564" y="36474"/>
                </a:lnTo>
                <a:lnTo>
                  <a:pt x="24561" y="36283"/>
                </a:lnTo>
                <a:lnTo>
                  <a:pt x="65874" y="35737"/>
                </a:lnTo>
                <a:lnTo>
                  <a:pt x="80315" y="35737"/>
                </a:lnTo>
                <a:lnTo>
                  <a:pt x="80161" y="23990"/>
                </a:lnTo>
                <a:lnTo>
                  <a:pt x="24396" y="23990"/>
                </a:lnTo>
                <a:lnTo>
                  <a:pt x="24091" y="736"/>
                </a:lnTo>
                <a:close/>
              </a:path>
              <a:path w="81279" h="78104">
                <a:moveTo>
                  <a:pt x="79844" y="0"/>
                </a:moveTo>
                <a:lnTo>
                  <a:pt x="65404" y="190"/>
                </a:lnTo>
                <a:lnTo>
                  <a:pt x="65709" y="23444"/>
                </a:lnTo>
                <a:lnTo>
                  <a:pt x="24396" y="23990"/>
                </a:lnTo>
                <a:lnTo>
                  <a:pt x="80161" y="23990"/>
                </a:lnTo>
                <a:lnTo>
                  <a:pt x="79844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8633485" y="6904055"/>
            <a:ext cx="95885" cy="78740"/>
          </a:xfrm>
          <a:custGeom>
            <a:avLst/>
            <a:gdLst/>
            <a:ahLst/>
            <a:cxnLst/>
            <a:rect l="l" t="t" r="r" b="b"/>
            <a:pathLst>
              <a:path w="95884" h="78740">
                <a:moveTo>
                  <a:pt x="94576" y="0"/>
                </a:moveTo>
                <a:lnTo>
                  <a:pt x="80149" y="190"/>
                </a:lnTo>
                <a:lnTo>
                  <a:pt x="81165" y="77266"/>
                </a:lnTo>
                <a:lnTo>
                  <a:pt x="95592" y="77076"/>
                </a:lnTo>
                <a:lnTo>
                  <a:pt x="94576" y="0"/>
                </a:lnTo>
                <a:close/>
              </a:path>
              <a:path w="95884" h="78740">
                <a:moveTo>
                  <a:pt x="14439" y="1066"/>
                </a:moveTo>
                <a:lnTo>
                  <a:pt x="0" y="1257"/>
                </a:lnTo>
                <a:lnTo>
                  <a:pt x="1016" y="78333"/>
                </a:lnTo>
                <a:lnTo>
                  <a:pt x="51574" y="77660"/>
                </a:lnTo>
                <a:lnTo>
                  <a:pt x="59309" y="74790"/>
                </a:lnTo>
                <a:lnTo>
                  <a:pt x="67239" y="66014"/>
                </a:lnTo>
                <a:lnTo>
                  <a:pt x="15290" y="66014"/>
                </a:lnTo>
                <a:lnTo>
                  <a:pt x="14897" y="36614"/>
                </a:lnTo>
                <a:lnTo>
                  <a:pt x="45821" y="36207"/>
                </a:lnTo>
                <a:lnTo>
                  <a:pt x="67758" y="36207"/>
                </a:lnTo>
                <a:lnTo>
                  <a:pt x="58026" y="26428"/>
                </a:lnTo>
                <a:lnTo>
                  <a:pt x="51805" y="24320"/>
                </a:lnTo>
                <a:lnTo>
                  <a:pt x="14744" y="24320"/>
                </a:lnTo>
                <a:lnTo>
                  <a:pt x="14439" y="1066"/>
                </a:lnTo>
                <a:close/>
              </a:path>
              <a:path w="95884" h="78740">
                <a:moveTo>
                  <a:pt x="67758" y="36207"/>
                </a:moveTo>
                <a:lnTo>
                  <a:pt x="45821" y="36207"/>
                </a:lnTo>
                <a:lnTo>
                  <a:pt x="49745" y="37642"/>
                </a:lnTo>
                <a:lnTo>
                  <a:pt x="55016" y="43560"/>
                </a:lnTo>
                <a:lnTo>
                  <a:pt x="56413" y="46812"/>
                </a:lnTo>
                <a:lnTo>
                  <a:pt x="56529" y="49314"/>
                </a:lnTo>
                <a:lnTo>
                  <a:pt x="56629" y="54495"/>
                </a:lnTo>
                <a:lnTo>
                  <a:pt x="55372" y="57873"/>
                </a:lnTo>
                <a:lnTo>
                  <a:pt x="50253" y="64033"/>
                </a:lnTo>
                <a:lnTo>
                  <a:pt x="46329" y="65595"/>
                </a:lnTo>
                <a:lnTo>
                  <a:pt x="15290" y="66014"/>
                </a:lnTo>
                <a:lnTo>
                  <a:pt x="67239" y="66014"/>
                </a:lnTo>
                <a:lnTo>
                  <a:pt x="69443" y="63576"/>
                </a:lnTo>
                <a:lnTo>
                  <a:pt x="71945" y="57391"/>
                </a:lnTo>
                <a:lnTo>
                  <a:pt x="71831" y="49314"/>
                </a:lnTo>
                <a:lnTo>
                  <a:pt x="71412" y="42900"/>
                </a:lnTo>
                <a:lnTo>
                  <a:pt x="68580" y="37033"/>
                </a:lnTo>
                <a:lnTo>
                  <a:pt x="67758" y="36207"/>
                </a:lnTo>
                <a:close/>
              </a:path>
              <a:path w="95884" h="78740">
                <a:moveTo>
                  <a:pt x="50419" y="23850"/>
                </a:moveTo>
                <a:lnTo>
                  <a:pt x="14744" y="24320"/>
                </a:lnTo>
                <a:lnTo>
                  <a:pt x="51805" y="24320"/>
                </a:lnTo>
                <a:lnTo>
                  <a:pt x="50419" y="2385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8737349" y="6901391"/>
            <a:ext cx="83185" cy="81280"/>
          </a:xfrm>
          <a:custGeom>
            <a:avLst/>
            <a:gdLst/>
            <a:ahLst/>
            <a:cxnLst/>
            <a:rect l="l" t="t" r="r" b="b"/>
            <a:pathLst>
              <a:path w="83184" h="81279">
                <a:moveTo>
                  <a:pt x="41461" y="0"/>
                </a:moveTo>
                <a:lnTo>
                  <a:pt x="5695" y="18714"/>
                </a:lnTo>
                <a:lnTo>
                  <a:pt x="0" y="39458"/>
                </a:lnTo>
                <a:lnTo>
                  <a:pt x="778" y="47294"/>
                </a:lnTo>
                <a:lnTo>
                  <a:pt x="24378" y="77623"/>
                </a:lnTo>
                <a:lnTo>
                  <a:pt x="42541" y="81064"/>
                </a:lnTo>
                <a:lnTo>
                  <a:pt x="44192" y="80873"/>
                </a:lnTo>
                <a:lnTo>
                  <a:pt x="51710" y="80771"/>
                </a:lnTo>
                <a:lnTo>
                  <a:pt x="58670" y="79349"/>
                </a:lnTo>
                <a:lnTo>
                  <a:pt x="71421" y="73863"/>
                </a:lnTo>
                <a:lnTo>
                  <a:pt x="77288" y="69240"/>
                </a:lnTo>
                <a:lnTo>
                  <a:pt x="77820" y="68592"/>
                </a:lnTo>
                <a:lnTo>
                  <a:pt x="42871" y="68592"/>
                </a:lnTo>
                <a:lnTo>
                  <a:pt x="34895" y="68364"/>
                </a:lnTo>
                <a:lnTo>
                  <a:pt x="28444" y="65354"/>
                </a:lnTo>
                <a:lnTo>
                  <a:pt x="18550" y="53746"/>
                </a:lnTo>
                <a:lnTo>
                  <a:pt x="16036" y="47294"/>
                </a:lnTo>
                <a:lnTo>
                  <a:pt x="15938" y="39420"/>
                </a:lnTo>
                <a:lnTo>
                  <a:pt x="16074" y="37884"/>
                </a:lnTo>
                <a:lnTo>
                  <a:pt x="80958" y="37020"/>
                </a:lnTo>
                <a:lnTo>
                  <a:pt x="80194" y="29481"/>
                </a:lnTo>
                <a:lnTo>
                  <a:pt x="79067" y="25552"/>
                </a:lnTo>
                <a:lnTo>
                  <a:pt x="18741" y="25552"/>
                </a:lnTo>
                <a:lnTo>
                  <a:pt x="20240" y="22656"/>
                </a:lnTo>
                <a:lnTo>
                  <a:pt x="22335" y="20218"/>
                </a:lnTo>
                <a:lnTo>
                  <a:pt x="27707" y="16268"/>
                </a:lnTo>
                <a:lnTo>
                  <a:pt x="30539" y="14820"/>
                </a:lnTo>
                <a:lnTo>
                  <a:pt x="33511" y="13893"/>
                </a:lnTo>
                <a:lnTo>
                  <a:pt x="34946" y="13322"/>
                </a:lnTo>
                <a:lnTo>
                  <a:pt x="36381" y="12915"/>
                </a:lnTo>
                <a:lnTo>
                  <a:pt x="39251" y="12433"/>
                </a:lnTo>
                <a:lnTo>
                  <a:pt x="40636" y="12306"/>
                </a:lnTo>
                <a:lnTo>
                  <a:pt x="71207" y="12306"/>
                </a:lnTo>
                <a:lnTo>
                  <a:pt x="71001" y="12064"/>
                </a:lnTo>
                <a:lnTo>
                  <a:pt x="64613" y="6057"/>
                </a:lnTo>
                <a:lnTo>
                  <a:pt x="57590" y="2336"/>
                </a:lnTo>
                <a:lnTo>
                  <a:pt x="49932" y="876"/>
                </a:lnTo>
                <a:lnTo>
                  <a:pt x="48497" y="571"/>
                </a:lnTo>
                <a:lnTo>
                  <a:pt x="47049" y="342"/>
                </a:lnTo>
                <a:lnTo>
                  <a:pt x="44179" y="38"/>
                </a:lnTo>
                <a:lnTo>
                  <a:pt x="41461" y="0"/>
                </a:lnTo>
                <a:close/>
              </a:path>
              <a:path w="83184" h="81279">
                <a:moveTo>
                  <a:pt x="72208" y="53085"/>
                </a:moveTo>
                <a:lnTo>
                  <a:pt x="71548" y="53873"/>
                </a:lnTo>
                <a:lnTo>
                  <a:pt x="69147" y="56616"/>
                </a:lnTo>
                <a:lnTo>
                  <a:pt x="68614" y="57289"/>
                </a:lnTo>
                <a:lnTo>
                  <a:pt x="42871" y="68592"/>
                </a:lnTo>
                <a:lnTo>
                  <a:pt x="77820" y="68592"/>
                </a:lnTo>
                <a:lnTo>
                  <a:pt x="82622" y="62750"/>
                </a:lnTo>
                <a:lnTo>
                  <a:pt x="72208" y="53085"/>
                </a:lnTo>
                <a:close/>
              </a:path>
              <a:path w="83184" h="81279">
                <a:moveTo>
                  <a:pt x="71207" y="12306"/>
                </a:moveTo>
                <a:lnTo>
                  <a:pt x="40636" y="12306"/>
                </a:lnTo>
                <a:lnTo>
                  <a:pt x="43862" y="12318"/>
                </a:lnTo>
                <a:lnTo>
                  <a:pt x="45525" y="12509"/>
                </a:lnTo>
                <a:lnTo>
                  <a:pt x="63699" y="24955"/>
                </a:lnTo>
                <a:lnTo>
                  <a:pt x="18741" y="25552"/>
                </a:lnTo>
                <a:lnTo>
                  <a:pt x="79067" y="25552"/>
                </a:lnTo>
                <a:lnTo>
                  <a:pt x="78280" y="22809"/>
                </a:lnTo>
                <a:lnTo>
                  <a:pt x="75216" y="17003"/>
                </a:lnTo>
                <a:lnTo>
                  <a:pt x="71207" y="1230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8896312" y="6863802"/>
            <a:ext cx="1050769" cy="15203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910753" y="7189820"/>
            <a:ext cx="1540891" cy="12873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3524783" y="7162376"/>
            <a:ext cx="972502" cy="13901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4571568" y="7173745"/>
            <a:ext cx="81280" cy="78105"/>
          </a:xfrm>
          <a:custGeom>
            <a:avLst/>
            <a:gdLst/>
            <a:ahLst/>
            <a:cxnLst/>
            <a:rect l="l" t="t" r="r" b="b"/>
            <a:pathLst>
              <a:path w="81279" h="78104">
                <a:moveTo>
                  <a:pt x="24551" y="36487"/>
                </a:moveTo>
                <a:lnTo>
                  <a:pt x="10109" y="36487"/>
                </a:lnTo>
                <a:lnTo>
                  <a:pt x="10668" y="78016"/>
                </a:lnTo>
                <a:lnTo>
                  <a:pt x="25095" y="77825"/>
                </a:lnTo>
                <a:lnTo>
                  <a:pt x="24551" y="36487"/>
                </a:lnTo>
                <a:close/>
              </a:path>
              <a:path w="81279" h="78104">
                <a:moveTo>
                  <a:pt x="80303" y="35750"/>
                </a:moveTo>
                <a:lnTo>
                  <a:pt x="65862" y="35750"/>
                </a:lnTo>
                <a:lnTo>
                  <a:pt x="66421" y="77279"/>
                </a:lnTo>
                <a:lnTo>
                  <a:pt x="80848" y="77076"/>
                </a:lnTo>
                <a:lnTo>
                  <a:pt x="80303" y="35750"/>
                </a:lnTo>
                <a:close/>
              </a:path>
              <a:path w="81279" h="78104">
                <a:moveTo>
                  <a:pt x="24079" y="749"/>
                </a:moveTo>
                <a:lnTo>
                  <a:pt x="9639" y="939"/>
                </a:lnTo>
                <a:lnTo>
                  <a:pt x="9944" y="24193"/>
                </a:lnTo>
                <a:lnTo>
                  <a:pt x="0" y="24333"/>
                </a:lnTo>
                <a:lnTo>
                  <a:pt x="152" y="36614"/>
                </a:lnTo>
                <a:lnTo>
                  <a:pt x="10109" y="36487"/>
                </a:lnTo>
                <a:lnTo>
                  <a:pt x="24551" y="36487"/>
                </a:lnTo>
                <a:lnTo>
                  <a:pt x="24549" y="36296"/>
                </a:lnTo>
                <a:lnTo>
                  <a:pt x="65862" y="35750"/>
                </a:lnTo>
                <a:lnTo>
                  <a:pt x="80303" y="35750"/>
                </a:lnTo>
                <a:lnTo>
                  <a:pt x="80148" y="24003"/>
                </a:lnTo>
                <a:lnTo>
                  <a:pt x="24384" y="24003"/>
                </a:lnTo>
                <a:lnTo>
                  <a:pt x="24079" y="749"/>
                </a:lnTo>
                <a:close/>
              </a:path>
              <a:path w="81279" h="78104">
                <a:moveTo>
                  <a:pt x="79832" y="0"/>
                </a:moveTo>
                <a:lnTo>
                  <a:pt x="65392" y="203"/>
                </a:lnTo>
                <a:lnTo>
                  <a:pt x="65697" y="23456"/>
                </a:lnTo>
                <a:lnTo>
                  <a:pt x="24384" y="24003"/>
                </a:lnTo>
                <a:lnTo>
                  <a:pt x="80148" y="24003"/>
                </a:lnTo>
                <a:lnTo>
                  <a:pt x="7983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4661551" y="7171075"/>
            <a:ext cx="83185" cy="81280"/>
          </a:xfrm>
          <a:custGeom>
            <a:avLst/>
            <a:gdLst/>
            <a:ahLst/>
            <a:cxnLst/>
            <a:rect l="l" t="t" r="r" b="b"/>
            <a:pathLst>
              <a:path w="83185" h="81279">
                <a:moveTo>
                  <a:pt x="41461" y="0"/>
                </a:moveTo>
                <a:lnTo>
                  <a:pt x="5695" y="18709"/>
                </a:lnTo>
                <a:lnTo>
                  <a:pt x="0" y="39458"/>
                </a:lnTo>
                <a:lnTo>
                  <a:pt x="778" y="47294"/>
                </a:lnTo>
                <a:lnTo>
                  <a:pt x="24378" y="77622"/>
                </a:lnTo>
                <a:lnTo>
                  <a:pt x="42541" y="81051"/>
                </a:lnTo>
                <a:lnTo>
                  <a:pt x="44192" y="80873"/>
                </a:lnTo>
                <a:lnTo>
                  <a:pt x="51710" y="80772"/>
                </a:lnTo>
                <a:lnTo>
                  <a:pt x="58670" y="79349"/>
                </a:lnTo>
                <a:lnTo>
                  <a:pt x="71421" y="73863"/>
                </a:lnTo>
                <a:lnTo>
                  <a:pt x="77288" y="69240"/>
                </a:lnTo>
                <a:lnTo>
                  <a:pt x="77820" y="68592"/>
                </a:lnTo>
                <a:lnTo>
                  <a:pt x="42871" y="68592"/>
                </a:lnTo>
                <a:lnTo>
                  <a:pt x="34895" y="68364"/>
                </a:lnTo>
                <a:lnTo>
                  <a:pt x="28444" y="65354"/>
                </a:lnTo>
                <a:lnTo>
                  <a:pt x="18550" y="53746"/>
                </a:lnTo>
                <a:lnTo>
                  <a:pt x="16036" y="47294"/>
                </a:lnTo>
                <a:lnTo>
                  <a:pt x="15925" y="39420"/>
                </a:lnTo>
                <a:lnTo>
                  <a:pt x="16074" y="37884"/>
                </a:lnTo>
                <a:lnTo>
                  <a:pt x="80958" y="37020"/>
                </a:lnTo>
                <a:lnTo>
                  <a:pt x="80192" y="29481"/>
                </a:lnTo>
                <a:lnTo>
                  <a:pt x="79063" y="25552"/>
                </a:lnTo>
                <a:lnTo>
                  <a:pt x="18728" y="25552"/>
                </a:lnTo>
                <a:lnTo>
                  <a:pt x="20240" y="22656"/>
                </a:lnTo>
                <a:lnTo>
                  <a:pt x="22335" y="20218"/>
                </a:lnTo>
                <a:lnTo>
                  <a:pt x="27707" y="16268"/>
                </a:lnTo>
                <a:lnTo>
                  <a:pt x="30539" y="14820"/>
                </a:lnTo>
                <a:lnTo>
                  <a:pt x="33511" y="13893"/>
                </a:lnTo>
                <a:lnTo>
                  <a:pt x="34946" y="13322"/>
                </a:lnTo>
                <a:lnTo>
                  <a:pt x="36381" y="12915"/>
                </a:lnTo>
                <a:lnTo>
                  <a:pt x="39239" y="12433"/>
                </a:lnTo>
                <a:lnTo>
                  <a:pt x="40623" y="12306"/>
                </a:lnTo>
                <a:lnTo>
                  <a:pt x="71207" y="12306"/>
                </a:lnTo>
                <a:lnTo>
                  <a:pt x="71001" y="12065"/>
                </a:lnTo>
                <a:lnTo>
                  <a:pt x="64613" y="6057"/>
                </a:lnTo>
                <a:lnTo>
                  <a:pt x="57590" y="2336"/>
                </a:lnTo>
                <a:lnTo>
                  <a:pt x="49932" y="876"/>
                </a:lnTo>
                <a:lnTo>
                  <a:pt x="48497" y="571"/>
                </a:lnTo>
                <a:lnTo>
                  <a:pt x="47049" y="342"/>
                </a:lnTo>
                <a:lnTo>
                  <a:pt x="44166" y="38"/>
                </a:lnTo>
                <a:lnTo>
                  <a:pt x="41461" y="0"/>
                </a:lnTo>
                <a:close/>
              </a:path>
              <a:path w="83185" h="81279">
                <a:moveTo>
                  <a:pt x="72208" y="53086"/>
                </a:moveTo>
                <a:lnTo>
                  <a:pt x="70878" y="54649"/>
                </a:lnTo>
                <a:lnTo>
                  <a:pt x="69719" y="55943"/>
                </a:lnTo>
                <a:lnTo>
                  <a:pt x="69147" y="56616"/>
                </a:lnTo>
                <a:lnTo>
                  <a:pt x="42871" y="68592"/>
                </a:lnTo>
                <a:lnTo>
                  <a:pt x="77820" y="68592"/>
                </a:lnTo>
                <a:lnTo>
                  <a:pt x="82622" y="62750"/>
                </a:lnTo>
                <a:lnTo>
                  <a:pt x="72208" y="53086"/>
                </a:lnTo>
                <a:close/>
              </a:path>
              <a:path w="83185" h="81279">
                <a:moveTo>
                  <a:pt x="71207" y="12306"/>
                </a:moveTo>
                <a:lnTo>
                  <a:pt x="40623" y="12306"/>
                </a:lnTo>
                <a:lnTo>
                  <a:pt x="43862" y="12319"/>
                </a:lnTo>
                <a:lnTo>
                  <a:pt x="45525" y="12522"/>
                </a:lnTo>
                <a:lnTo>
                  <a:pt x="63699" y="24955"/>
                </a:lnTo>
                <a:lnTo>
                  <a:pt x="18728" y="25552"/>
                </a:lnTo>
                <a:lnTo>
                  <a:pt x="79063" y="25552"/>
                </a:lnTo>
                <a:lnTo>
                  <a:pt x="78275" y="22809"/>
                </a:lnTo>
                <a:lnTo>
                  <a:pt x="75211" y="17003"/>
                </a:lnTo>
                <a:lnTo>
                  <a:pt x="71207" y="1230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4747107" y="7168708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60" h="81279">
                <a:moveTo>
                  <a:pt x="46431" y="0"/>
                </a:moveTo>
                <a:lnTo>
                  <a:pt x="7283" y="16583"/>
                </a:lnTo>
                <a:lnTo>
                  <a:pt x="0" y="41313"/>
                </a:lnTo>
                <a:lnTo>
                  <a:pt x="971" y="50733"/>
                </a:lnTo>
                <a:lnTo>
                  <a:pt x="28408" y="78925"/>
                </a:lnTo>
                <a:lnTo>
                  <a:pt x="44513" y="81267"/>
                </a:lnTo>
                <a:lnTo>
                  <a:pt x="47498" y="81229"/>
                </a:lnTo>
                <a:lnTo>
                  <a:pt x="73113" y="73075"/>
                </a:lnTo>
                <a:lnTo>
                  <a:pt x="69756" y="67068"/>
                </a:lnTo>
                <a:lnTo>
                  <a:pt x="37414" y="67068"/>
                </a:lnTo>
                <a:lnTo>
                  <a:pt x="30543" y="64833"/>
                </a:lnTo>
                <a:lnTo>
                  <a:pt x="19253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72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7" y="14604"/>
                </a:lnTo>
                <a:lnTo>
                  <a:pt x="68641" y="14604"/>
                </a:lnTo>
                <a:lnTo>
                  <a:pt x="72250" y="7632"/>
                </a:lnTo>
                <a:lnTo>
                  <a:pt x="68338" y="5245"/>
                </a:lnTo>
                <a:lnTo>
                  <a:pt x="64198" y="3441"/>
                </a:lnTo>
                <a:lnTo>
                  <a:pt x="55422" y="1015"/>
                </a:lnTo>
                <a:lnTo>
                  <a:pt x="50965" y="266"/>
                </a:lnTo>
                <a:lnTo>
                  <a:pt x="46431" y="0"/>
                </a:lnTo>
                <a:close/>
              </a:path>
              <a:path w="73660" h="81279">
                <a:moveTo>
                  <a:pt x="66662" y="61531"/>
                </a:moveTo>
                <a:lnTo>
                  <a:pt x="37414" y="67068"/>
                </a:lnTo>
                <a:lnTo>
                  <a:pt x="69756" y="67068"/>
                </a:lnTo>
                <a:lnTo>
                  <a:pt x="66662" y="61531"/>
                </a:lnTo>
                <a:close/>
              </a:path>
              <a:path w="73660" h="81279">
                <a:moveTo>
                  <a:pt x="68641" y="14604"/>
                </a:moveTo>
                <a:lnTo>
                  <a:pt x="47117" y="14604"/>
                </a:lnTo>
                <a:lnTo>
                  <a:pt x="49555" y="14795"/>
                </a:lnTo>
                <a:lnTo>
                  <a:pt x="54648" y="15620"/>
                </a:lnTo>
                <a:lnTo>
                  <a:pt x="66103" y="19507"/>
                </a:lnTo>
                <a:lnTo>
                  <a:pt x="68641" y="14604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4822875" y="7170305"/>
            <a:ext cx="88265" cy="116205"/>
          </a:xfrm>
          <a:custGeom>
            <a:avLst/>
            <a:gdLst/>
            <a:ahLst/>
            <a:cxnLst/>
            <a:rect l="l" t="t" r="r" b="b"/>
            <a:pathLst>
              <a:path w="88264" h="116204">
                <a:moveTo>
                  <a:pt x="7302" y="101917"/>
                </a:moveTo>
                <a:lnTo>
                  <a:pt x="17018" y="116077"/>
                </a:lnTo>
                <a:lnTo>
                  <a:pt x="20002" y="116039"/>
                </a:lnTo>
                <a:lnTo>
                  <a:pt x="43038" y="102933"/>
                </a:lnTo>
                <a:lnTo>
                  <a:pt x="14071" y="102933"/>
                </a:lnTo>
                <a:lnTo>
                  <a:pt x="11849" y="102742"/>
                </a:lnTo>
                <a:lnTo>
                  <a:pt x="10744" y="102539"/>
                </a:lnTo>
                <a:lnTo>
                  <a:pt x="9639" y="102222"/>
                </a:lnTo>
                <a:lnTo>
                  <a:pt x="9194" y="102222"/>
                </a:lnTo>
                <a:lnTo>
                  <a:pt x="8382" y="102069"/>
                </a:lnTo>
                <a:lnTo>
                  <a:pt x="7302" y="101917"/>
                </a:lnTo>
                <a:close/>
              </a:path>
              <a:path w="88264" h="116204">
                <a:moveTo>
                  <a:pt x="16256" y="952"/>
                </a:moveTo>
                <a:lnTo>
                  <a:pt x="0" y="1168"/>
                </a:lnTo>
                <a:lnTo>
                  <a:pt x="38684" y="77406"/>
                </a:lnTo>
                <a:lnTo>
                  <a:pt x="30607" y="94297"/>
                </a:lnTo>
                <a:lnTo>
                  <a:pt x="29210" y="97256"/>
                </a:lnTo>
                <a:lnTo>
                  <a:pt x="27216" y="99491"/>
                </a:lnTo>
                <a:lnTo>
                  <a:pt x="22047" y="102222"/>
                </a:lnTo>
                <a:lnTo>
                  <a:pt x="19215" y="102920"/>
                </a:lnTo>
                <a:lnTo>
                  <a:pt x="14071" y="102933"/>
                </a:lnTo>
                <a:lnTo>
                  <a:pt x="43038" y="102933"/>
                </a:lnTo>
                <a:lnTo>
                  <a:pt x="46912" y="94132"/>
                </a:lnTo>
                <a:lnTo>
                  <a:pt x="61909" y="59867"/>
                </a:lnTo>
                <a:lnTo>
                  <a:pt x="46253" y="59867"/>
                </a:lnTo>
                <a:lnTo>
                  <a:pt x="16256" y="952"/>
                </a:lnTo>
                <a:close/>
              </a:path>
              <a:path w="88264" h="116204">
                <a:moveTo>
                  <a:pt x="30607" y="94132"/>
                </a:moveTo>
                <a:lnTo>
                  <a:pt x="30533" y="94297"/>
                </a:lnTo>
                <a:lnTo>
                  <a:pt x="30607" y="94132"/>
                </a:lnTo>
                <a:close/>
              </a:path>
              <a:path w="88264" h="116204">
                <a:moveTo>
                  <a:pt x="88112" y="0"/>
                </a:moveTo>
                <a:lnTo>
                  <a:pt x="72009" y="215"/>
                </a:lnTo>
                <a:lnTo>
                  <a:pt x="46253" y="59867"/>
                </a:lnTo>
                <a:lnTo>
                  <a:pt x="61909" y="59867"/>
                </a:lnTo>
                <a:lnTo>
                  <a:pt x="88112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4914138" y="7169325"/>
            <a:ext cx="70485" cy="78105"/>
          </a:xfrm>
          <a:custGeom>
            <a:avLst/>
            <a:gdLst/>
            <a:ahLst/>
            <a:cxnLst/>
            <a:rect l="l" t="t" r="r" b="b"/>
            <a:pathLst>
              <a:path w="70485" h="78104">
                <a:moveTo>
                  <a:pt x="42471" y="12687"/>
                </a:moveTo>
                <a:lnTo>
                  <a:pt x="28028" y="12687"/>
                </a:lnTo>
                <a:lnTo>
                  <a:pt x="28892" y="77635"/>
                </a:lnTo>
                <a:lnTo>
                  <a:pt x="43332" y="77444"/>
                </a:lnTo>
                <a:lnTo>
                  <a:pt x="42471" y="12687"/>
                </a:lnTo>
                <a:close/>
              </a:path>
              <a:path w="70485" h="78104">
                <a:moveTo>
                  <a:pt x="70180" y="0"/>
                </a:moveTo>
                <a:lnTo>
                  <a:pt x="0" y="939"/>
                </a:lnTo>
                <a:lnTo>
                  <a:pt x="152" y="13055"/>
                </a:lnTo>
                <a:lnTo>
                  <a:pt x="28028" y="12687"/>
                </a:lnTo>
                <a:lnTo>
                  <a:pt x="42471" y="12687"/>
                </a:lnTo>
                <a:lnTo>
                  <a:pt x="42468" y="12496"/>
                </a:lnTo>
                <a:lnTo>
                  <a:pt x="70345" y="12128"/>
                </a:lnTo>
                <a:lnTo>
                  <a:pt x="70180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5057660" y="7151762"/>
            <a:ext cx="1188041" cy="9527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6322948" y="7150614"/>
            <a:ext cx="71755" cy="78105"/>
          </a:xfrm>
          <a:custGeom>
            <a:avLst/>
            <a:gdLst/>
            <a:ahLst/>
            <a:cxnLst/>
            <a:rect l="l" t="t" r="r" b="b"/>
            <a:pathLst>
              <a:path w="71754" h="78104">
                <a:moveTo>
                  <a:pt x="70180" y="0"/>
                </a:moveTo>
                <a:lnTo>
                  <a:pt x="0" y="927"/>
                </a:lnTo>
                <a:lnTo>
                  <a:pt x="1015" y="78003"/>
                </a:lnTo>
                <a:lnTo>
                  <a:pt x="15455" y="77812"/>
                </a:lnTo>
                <a:lnTo>
                  <a:pt x="14592" y="12865"/>
                </a:lnTo>
                <a:lnTo>
                  <a:pt x="55918" y="12319"/>
                </a:lnTo>
                <a:lnTo>
                  <a:pt x="70344" y="12319"/>
                </a:lnTo>
                <a:lnTo>
                  <a:pt x="70180" y="0"/>
                </a:lnTo>
                <a:close/>
              </a:path>
              <a:path w="71754" h="78104">
                <a:moveTo>
                  <a:pt x="70344" y="12319"/>
                </a:moveTo>
                <a:lnTo>
                  <a:pt x="55918" y="12319"/>
                </a:lnTo>
                <a:lnTo>
                  <a:pt x="56768" y="77266"/>
                </a:lnTo>
                <a:lnTo>
                  <a:pt x="71208" y="77076"/>
                </a:lnTo>
                <a:lnTo>
                  <a:pt x="70344" y="12319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6402565" y="7147943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75"/>
                </a:lnTo>
                <a:lnTo>
                  <a:pt x="165" y="40246"/>
                </a:lnTo>
                <a:lnTo>
                  <a:pt x="0" y="40424"/>
                </a:lnTo>
                <a:lnTo>
                  <a:pt x="19301" y="75115"/>
                </a:lnTo>
                <a:lnTo>
                  <a:pt x="42367" y="81229"/>
                </a:lnTo>
                <a:lnTo>
                  <a:pt x="42532" y="80898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4"/>
                </a:lnTo>
                <a:lnTo>
                  <a:pt x="71882" y="68859"/>
                </a:lnTo>
                <a:lnTo>
                  <a:pt x="35064" y="68859"/>
                </a:lnTo>
                <a:lnTo>
                  <a:pt x="29032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88"/>
                </a:lnTo>
                <a:lnTo>
                  <a:pt x="27533" y="15747"/>
                </a:lnTo>
                <a:lnTo>
                  <a:pt x="33604" y="13004"/>
                </a:lnTo>
                <a:lnTo>
                  <a:pt x="41122" y="12801"/>
                </a:lnTo>
                <a:lnTo>
                  <a:pt x="48806" y="12687"/>
                </a:lnTo>
                <a:lnTo>
                  <a:pt x="72743" y="12687"/>
                </a:lnTo>
                <a:lnTo>
                  <a:pt x="70218" y="10159"/>
                </a:lnTo>
                <a:lnTo>
                  <a:pt x="63595" y="5702"/>
                </a:lnTo>
                <a:lnTo>
                  <a:pt x="56567" y="2522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43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500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8996" y="68681"/>
                </a:lnTo>
                <a:lnTo>
                  <a:pt x="35064" y="68859"/>
                </a:lnTo>
                <a:lnTo>
                  <a:pt x="71882" y="68859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80" y="30294"/>
                </a:lnTo>
                <a:lnTo>
                  <a:pt x="79946" y="22517"/>
                </a:lnTo>
                <a:lnTo>
                  <a:pt x="75859" y="15806"/>
                </a:lnTo>
                <a:lnTo>
                  <a:pt x="72743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6561175" y="7131772"/>
            <a:ext cx="1250175" cy="11607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7888871" y="7106777"/>
            <a:ext cx="78740" cy="101600"/>
          </a:xfrm>
          <a:custGeom>
            <a:avLst/>
            <a:gdLst/>
            <a:ahLst/>
            <a:cxnLst/>
            <a:rect l="l" t="t" r="r" b="b"/>
            <a:pathLst>
              <a:path w="78740" h="101600">
                <a:moveTo>
                  <a:pt x="40817" y="0"/>
                </a:moveTo>
                <a:lnTo>
                  <a:pt x="0" y="533"/>
                </a:lnTo>
                <a:lnTo>
                  <a:pt x="1333" y="101028"/>
                </a:lnTo>
                <a:lnTo>
                  <a:pt x="19075" y="100799"/>
                </a:lnTo>
                <a:lnTo>
                  <a:pt x="18491" y="56781"/>
                </a:lnTo>
                <a:lnTo>
                  <a:pt x="45046" y="56426"/>
                </a:lnTo>
                <a:lnTo>
                  <a:pt x="75414" y="42824"/>
                </a:lnTo>
                <a:lnTo>
                  <a:pt x="18313" y="42824"/>
                </a:lnTo>
                <a:lnTo>
                  <a:pt x="17932" y="14414"/>
                </a:lnTo>
                <a:lnTo>
                  <a:pt x="48298" y="14020"/>
                </a:lnTo>
                <a:lnTo>
                  <a:pt x="75931" y="14020"/>
                </a:lnTo>
                <a:lnTo>
                  <a:pt x="74688" y="11582"/>
                </a:lnTo>
                <a:lnTo>
                  <a:pt x="68033" y="6857"/>
                </a:lnTo>
                <a:lnTo>
                  <a:pt x="62597" y="3771"/>
                </a:lnTo>
                <a:lnTo>
                  <a:pt x="56249" y="1600"/>
                </a:lnTo>
                <a:lnTo>
                  <a:pt x="48990" y="342"/>
                </a:lnTo>
                <a:lnTo>
                  <a:pt x="40817" y="0"/>
                </a:lnTo>
                <a:close/>
              </a:path>
              <a:path w="78740" h="101600">
                <a:moveTo>
                  <a:pt x="75931" y="14020"/>
                </a:moveTo>
                <a:lnTo>
                  <a:pt x="48298" y="14020"/>
                </a:lnTo>
                <a:lnTo>
                  <a:pt x="53022" y="15468"/>
                </a:lnTo>
                <a:lnTo>
                  <a:pt x="59296" y="21488"/>
                </a:lnTo>
                <a:lnTo>
                  <a:pt x="60883" y="24815"/>
                </a:lnTo>
                <a:lnTo>
                  <a:pt x="60985" y="31902"/>
                </a:lnTo>
                <a:lnTo>
                  <a:pt x="59588" y="35077"/>
                </a:lnTo>
                <a:lnTo>
                  <a:pt x="53911" y="40906"/>
                </a:lnTo>
                <a:lnTo>
                  <a:pt x="49682" y="42405"/>
                </a:lnTo>
                <a:lnTo>
                  <a:pt x="18313" y="42824"/>
                </a:lnTo>
                <a:lnTo>
                  <a:pt x="75414" y="42824"/>
                </a:lnTo>
                <a:lnTo>
                  <a:pt x="75641" y="42595"/>
                </a:lnTo>
                <a:lnTo>
                  <a:pt x="78295" y="35496"/>
                </a:lnTo>
                <a:lnTo>
                  <a:pt x="78066" y="18211"/>
                </a:lnTo>
                <a:lnTo>
                  <a:pt x="75931" y="1402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7969377" y="7127126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87" y="0"/>
                </a:moveTo>
                <a:lnTo>
                  <a:pt x="6903" y="16675"/>
                </a:lnTo>
                <a:lnTo>
                  <a:pt x="165" y="40246"/>
                </a:lnTo>
                <a:lnTo>
                  <a:pt x="0" y="40424"/>
                </a:lnTo>
                <a:lnTo>
                  <a:pt x="19300" y="75115"/>
                </a:lnTo>
                <a:lnTo>
                  <a:pt x="42367" y="81229"/>
                </a:lnTo>
                <a:lnTo>
                  <a:pt x="42532" y="80899"/>
                </a:lnTo>
                <a:lnTo>
                  <a:pt x="50690" y="80082"/>
                </a:lnTo>
                <a:lnTo>
                  <a:pt x="58250" y="77862"/>
                </a:lnTo>
                <a:lnTo>
                  <a:pt x="65211" y="74239"/>
                </a:lnTo>
                <a:lnTo>
                  <a:pt x="71577" y="69215"/>
                </a:lnTo>
                <a:lnTo>
                  <a:pt x="71882" y="68859"/>
                </a:lnTo>
                <a:lnTo>
                  <a:pt x="35064" y="68859"/>
                </a:lnTo>
                <a:lnTo>
                  <a:pt x="29019" y="66370"/>
                </a:lnTo>
                <a:lnTo>
                  <a:pt x="18821" y="56210"/>
                </a:lnTo>
                <a:lnTo>
                  <a:pt x="16217" y="49568"/>
                </a:lnTo>
                <a:lnTo>
                  <a:pt x="16001" y="33070"/>
                </a:lnTo>
                <a:lnTo>
                  <a:pt x="18262" y="26276"/>
                </a:lnTo>
                <a:lnTo>
                  <a:pt x="27520" y="15748"/>
                </a:lnTo>
                <a:lnTo>
                  <a:pt x="33604" y="13004"/>
                </a:lnTo>
                <a:lnTo>
                  <a:pt x="41122" y="12801"/>
                </a:lnTo>
                <a:lnTo>
                  <a:pt x="48806" y="12687"/>
                </a:lnTo>
                <a:lnTo>
                  <a:pt x="72731" y="12687"/>
                </a:lnTo>
                <a:lnTo>
                  <a:pt x="70218" y="10172"/>
                </a:lnTo>
                <a:lnTo>
                  <a:pt x="63595" y="5707"/>
                </a:lnTo>
                <a:lnTo>
                  <a:pt x="56567" y="2524"/>
                </a:lnTo>
                <a:lnTo>
                  <a:pt x="49131" y="621"/>
                </a:lnTo>
                <a:lnTo>
                  <a:pt x="41287" y="0"/>
                </a:lnTo>
                <a:close/>
              </a:path>
              <a:path w="83820" h="81279">
                <a:moveTo>
                  <a:pt x="72731" y="12687"/>
                </a:moveTo>
                <a:lnTo>
                  <a:pt x="48806" y="12687"/>
                </a:lnTo>
                <a:lnTo>
                  <a:pt x="55016" y="15265"/>
                </a:lnTo>
                <a:lnTo>
                  <a:pt x="64782" y="25768"/>
                </a:lnTo>
                <a:lnTo>
                  <a:pt x="67271" y="32499"/>
                </a:lnTo>
                <a:lnTo>
                  <a:pt x="67500" y="48882"/>
                </a:lnTo>
                <a:lnTo>
                  <a:pt x="65036" y="55587"/>
                </a:lnTo>
                <a:lnTo>
                  <a:pt x="54990" y="66027"/>
                </a:lnTo>
                <a:lnTo>
                  <a:pt x="48996" y="68681"/>
                </a:lnTo>
                <a:lnTo>
                  <a:pt x="35064" y="68859"/>
                </a:lnTo>
                <a:lnTo>
                  <a:pt x="71882" y="68859"/>
                </a:lnTo>
                <a:lnTo>
                  <a:pt x="76870" y="63045"/>
                </a:lnTo>
                <a:lnTo>
                  <a:pt x="80616" y="56005"/>
                </a:lnTo>
                <a:lnTo>
                  <a:pt x="82814" y="48096"/>
                </a:lnTo>
                <a:lnTo>
                  <a:pt x="83464" y="39141"/>
                </a:lnTo>
                <a:lnTo>
                  <a:pt x="82478" y="30294"/>
                </a:lnTo>
                <a:lnTo>
                  <a:pt x="79941" y="22518"/>
                </a:lnTo>
                <a:lnTo>
                  <a:pt x="75854" y="15811"/>
                </a:lnTo>
                <a:lnTo>
                  <a:pt x="7273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8057489" y="7124729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59" h="81279">
                <a:moveTo>
                  <a:pt x="46418" y="0"/>
                </a:moveTo>
                <a:lnTo>
                  <a:pt x="7277" y="16583"/>
                </a:lnTo>
                <a:lnTo>
                  <a:pt x="0" y="41313"/>
                </a:lnTo>
                <a:lnTo>
                  <a:pt x="969" y="50733"/>
                </a:lnTo>
                <a:lnTo>
                  <a:pt x="28395" y="78925"/>
                </a:lnTo>
                <a:lnTo>
                  <a:pt x="44500" y="81267"/>
                </a:lnTo>
                <a:lnTo>
                  <a:pt x="47497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40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02" y="14744"/>
                </a:lnTo>
                <a:lnTo>
                  <a:pt x="47116" y="14604"/>
                </a:lnTo>
                <a:lnTo>
                  <a:pt x="68633" y="14604"/>
                </a:lnTo>
                <a:lnTo>
                  <a:pt x="72250" y="7632"/>
                </a:lnTo>
                <a:lnTo>
                  <a:pt x="68338" y="5245"/>
                </a:lnTo>
                <a:lnTo>
                  <a:pt x="64198" y="3441"/>
                </a:lnTo>
                <a:lnTo>
                  <a:pt x="55422" y="1015"/>
                </a:lnTo>
                <a:lnTo>
                  <a:pt x="50952" y="266"/>
                </a:lnTo>
                <a:lnTo>
                  <a:pt x="46418" y="0"/>
                </a:lnTo>
                <a:close/>
              </a:path>
              <a:path w="73659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59" h="81279">
                <a:moveTo>
                  <a:pt x="68633" y="14604"/>
                </a:moveTo>
                <a:lnTo>
                  <a:pt x="47116" y="14604"/>
                </a:lnTo>
                <a:lnTo>
                  <a:pt x="49542" y="14795"/>
                </a:lnTo>
                <a:lnTo>
                  <a:pt x="54648" y="15620"/>
                </a:lnTo>
                <a:lnTo>
                  <a:pt x="66090" y="19507"/>
                </a:lnTo>
                <a:lnTo>
                  <a:pt x="68633" y="14604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8130616" y="7123757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59" h="81279">
                <a:moveTo>
                  <a:pt x="46418" y="0"/>
                </a:moveTo>
                <a:lnTo>
                  <a:pt x="7277" y="16583"/>
                </a:lnTo>
                <a:lnTo>
                  <a:pt x="0" y="41313"/>
                </a:lnTo>
                <a:lnTo>
                  <a:pt x="971" y="50733"/>
                </a:lnTo>
                <a:lnTo>
                  <a:pt x="28397" y="78925"/>
                </a:lnTo>
                <a:lnTo>
                  <a:pt x="44513" y="81267"/>
                </a:lnTo>
                <a:lnTo>
                  <a:pt x="47497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40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6" y="14604"/>
                </a:lnTo>
                <a:lnTo>
                  <a:pt x="68633" y="14604"/>
                </a:lnTo>
                <a:lnTo>
                  <a:pt x="72250" y="7632"/>
                </a:lnTo>
                <a:lnTo>
                  <a:pt x="68338" y="5245"/>
                </a:lnTo>
                <a:lnTo>
                  <a:pt x="64185" y="3441"/>
                </a:lnTo>
                <a:lnTo>
                  <a:pt x="55422" y="1015"/>
                </a:lnTo>
                <a:lnTo>
                  <a:pt x="50952" y="266"/>
                </a:lnTo>
                <a:lnTo>
                  <a:pt x="46418" y="0"/>
                </a:lnTo>
                <a:close/>
              </a:path>
              <a:path w="73659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59" h="81279">
                <a:moveTo>
                  <a:pt x="68633" y="14604"/>
                </a:moveTo>
                <a:lnTo>
                  <a:pt x="47116" y="14604"/>
                </a:lnTo>
                <a:lnTo>
                  <a:pt x="49542" y="14795"/>
                </a:lnTo>
                <a:lnTo>
                  <a:pt x="54648" y="15608"/>
                </a:lnTo>
                <a:lnTo>
                  <a:pt x="66090" y="19507"/>
                </a:lnTo>
                <a:lnTo>
                  <a:pt x="68633" y="14604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8209521" y="7125533"/>
            <a:ext cx="72390" cy="78105"/>
          </a:xfrm>
          <a:custGeom>
            <a:avLst/>
            <a:gdLst/>
            <a:ahLst/>
            <a:cxnLst/>
            <a:rect l="l" t="t" r="r" b="b"/>
            <a:pathLst>
              <a:path w="72390" h="78104">
                <a:moveTo>
                  <a:pt x="14439" y="762"/>
                </a:moveTo>
                <a:lnTo>
                  <a:pt x="0" y="952"/>
                </a:lnTo>
                <a:lnTo>
                  <a:pt x="1016" y="78028"/>
                </a:lnTo>
                <a:lnTo>
                  <a:pt x="15455" y="77825"/>
                </a:lnTo>
                <a:lnTo>
                  <a:pt x="15252" y="62382"/>
                </a:lnTo>
                <a:lnTo>
                  <a:pt x="31507" y="44945"/>
                </a:lnTo>
                <a:lnTo>
                  <a:pt x="15024" y="44945"/>
                </a:lnTo>
                <a:lnTo>
                  <a:pt x="14439" y="762"/>
                </a:lnTo>
                <a:close/>
              </a:path>
              <a:path w="72390" h="78104">
                <a:moveTo>
                  <a:pt x="71415" y="17627"/>
                </a:moveTo>
                <a:lnTo>
                  <a:pt x="56972" y="17627"/>
                </a:lnTo>
                <a:lnTo>
                  <a:pt x="57759" y="77266"/>
                </a:lnTo>
                <a:lnTo>
                  <a:pt x="72199" y="77076"/>
                </a:lnTo>
                <a:lnTo>
                  <a:pt x="71415" y="17627"/>
                </a:lnTo>
                <a:close/>
              </a:path>
              <a:path w="72390" h="78104">
                <a:moveTo>
                  <a:pt x="71183" y="0"/>
                </a:moveTo>
                <a:lnTo>
                  <a:pt x="56743" y="190"/>
                </a:lnTo>
                <a:lnTo>
                  <a:pt x="15024" y="44945"/>
                </a:lnTo>
                <a:lnTo>
                  <a:pt x="31507" y="44945"/>
                </a:lnTo>
                <a:lnTo>
                  <a:pt x="56972" y="17627"/>
                </a:lnTo>
                <a:lnTo>
                  <a:pt x="71415" y="17627"/>
                </a:lnTo>
                <a:lnTo>
                  <a:pt x="71183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8294636" y="7103343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90" h="99695">
                <a:moveTo>
                  <a:pt x="55638" y="0"/>
                </a:moveTo>
                <a:lnTo>
                  <a:pt x="14490" y="546"/>
                </a:lnTo>
                <a:lnTo>
                  <a:pt x="14655" y="13500"/>
                </a:lnTo>
                <a:lnTo>
                  <a:pt x="55803" y="12953"/>
                </a:lnTo>
                <a:lnTo>
                  <a:pt x="55638" y="0"/>
                </a:lnTo>
                <a:close/>
              </a:path>
              <a:path w="72390" h="99695">
                <a:moveTo>
                  <a:pt x="14439" y="21818"/>
                </a:moveTo>
                <a:lnTo>
                  <a:pt x="0" y="22009"/>
                </a:lnTo>
                <a:lnTo>
                  <a:pt x="1015" y="99085"/>
                </a:lnTo>
                <a:lnTo>
                  <a:pt x="15455" y="98894"/>
                </a:lnTo>
                <a:lnTo>
                  <a:pt x="15252" y="83438"/>
                </a:lnTo>
                <a:lnTo>
                  <a:pt x="31512" y="66001"/>
                </a:lnTo>
                <a:lnTo>
                  <a:pt x="15024" y="66001"/>
                </a:lnTo>
                <a:lnTo>
                  <a:pt x="14439" y="21818"/>
                </a:lnTo>
                <a:close/>
              </a:path>
              <a:path w="72390" h="99695">
                <a:moveTo>
                  <a:pt x="71418" y="38684"/>
                </a:moveTo>
                <a:lnTo>
                  <a:pt x="56984" y="38684"/>
                </a:lnTo>
                <a:lnTo>
                  <a:pt x="57772" y="98323"/>
                </a:lnTo>
                <a:lnTo>
                  <a:pt x="72212" y="98132"/>
                </a:lnTo>
                <a:lnTo>
                  <a:pt x="71418" y="38684"/>
                </a:lnTo>
                <a:close/>
              </a:path>
              <a:path w="72390" h="99695">
                <a:moveTo>
                  <a:pt x="71183" y="21056"/>
                </a:moveTo>
                <a:lnTo>
                  <a:pt x="56743" y="21247"/>
                </a:lnTo>
                <a:lnTo>
                  <a:pt x="15024" y="66001"/>
                </a:lnTo>
                <a:lnTo>
                  <a:pt x="31512" y="66001"/>
                </a:lnTo>
                <a:lnTo>
                  <a:pt x="56984" y="38684"/>
                </a:lnTo>
                <a:lnTo>
                  <a:pt x="71418" y="38684"/>
                </a:lnTo>
                <a:lnTo>
                  <a:pt x="71183" y="2105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8376043" y="7120494"/>
            <a:ext cx="73660" cy="81280"/>
          </a:xfrm>
          <a:custGeom>
            <a:avLst/>
            <a:gdLst/>
            <a:ahLst/>
            <a:cxnLst/>
            <a:rect l="l" t="t" r="r" b="b"/>
            <a:pathLst>
              <a:path w="73659" h="81279">
                <a:moveTo>
                  <a:pt x="46418" y="0"/>
                </a:moveTo>
                <a:lnTo>
                  <a:pt x="7277" y="16585"/>
                </a:lnTo>
                <a:lnTo>
                  <a:pt x="0" y="41313"/>
                </a:lnTo>
                <a:lnTo>
                  <a:pt x="971" y="50740"/>
                </a:lnTo>
                <a:lnTo>
                  <a:pt x="28397" y="78925"/>
                </a:lnTo>
                <a:lnTo>
                  <a:pt x="44513" y="81267"/>
                </a:lnTo>
                <a:lnTo>
                  <a:pt x="47497" y="81229"/>
                </a:lnTo>
                <a:lnTo>
                  <a:pt x="73113" y="73075"/>
                </a:lnTo>
                <a:lnTo>
                  <a:pt x="69750" y="67068"/>
                </a:lnTo>
                <a:lnTo>
                  <a:pt x="37401" y="67068"/>
                </a:lnTo>
                <a:lnTo>
                  <a:pt x="30543" y="64833"/>
                </a:lnTo>
                <a:lnTo>
                  <a:pt x="19240" y="55689"/>
                </a:lnTo>
                <a:lnTo>
                  <a:pt x="16370" y="49301"/>
                </a:lnTo>
                <a:lnTo>
                  <a:pt x="16154" y="32905"/>
                </a:lnTo>
                <a:lnTo>
                  <a:pt x="18859" y="26479"/>
                </a:lnTo>
                <a:lnTo>
                  <a:pt x="29908" y="17132"/>
                </a:lnTo>
                <a:lnTo>
                  <a:pt x="36715" y="14744"/>
                </a:lnTo>
                <a:lnTo>
                  <a:pt x="47116" y="14604"/>
                </a:lnTo>
                <a:lnTo>
                  <a:pt x="68633" y="14604"/>
                </a:lnTo>
                <a:lnTo>
                  <a:pt x="72250" y="7632"/>
                </a:lnTo>
                <a:lnTo>
                  <a:pt x="68338" y="5245"/>
                </a:lnTo>
                <a:lnTo>
                  <a:pt x="64185" y="3441"/>
                </a:lnTo>
                <a:lnTo>
                  <a:pt x="55422" y="1015"/>
                </a:lnTo>
                <a:lnTo>
                  <a:pt x="50952" y="266"/>
                </a:lnTo>
                <a:lnTo>
                  <a:pt x="46418" y="0"/>
                </a:lnTo>
                <a:close/>
              </a:path>
              <a:path w="73659" h="81279">
                <a:moveTo>
                  <a:pt x="66649" y="61531"/>
                </a:moveTo>
                <a:lnTo>
                  <a:pt x="37401" y="67068"/>
                </a:lnTo>
                <a:lnTo>
                  <a:pt x="69750" y="67068"/>
                </a:lnTo>
                <a:lnTo>
                  <a:pt x="66649" y="61531"/>
                </a:lnTo>
                <a:close/>
              </a:path>
              <a:path w="73659" h="81279">
                <a:moveTo>
                  <a:pt x="68633" y="14604"/>
                </a:moveTo>
                <a:lnTo>
                  <a:pt x="47116" y="14604"/>
                </a:lnTo>
                <a:lnTo>
                  <a:pt x="49542" y="14795"/>
                </a:lnTo>
                <a:lnTo>
                  <a:pt x="54648" y="15620"/>
                </a:lnTo>
                <a:lnTo>
                  <a:pt x="66090" y="19507"/>
                </a:lnTo>
                <a:lnTo>
                  <a:pt x="68633" y="14604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8454859" y="7122388"/>
            <a:ext cx="74295" cy="78105"/>
          </a:xfrm>
          <a:custGeom>
            <a:avLst/>
            <a:gdLst/>
            <a:ahLst/>
            <a:cxnLst/>
            <a:rect l="l" t="t" r="r" b="b"/>
            <a:pathLst>
              <a:path w="74295" h="78104">
                <a:moveTo>
                  <a:pt x="50542" y="36017"/>
                </a:moveTo>
                <a:lnTo>
                  <a:pt x="27901" y="36017"/>
                </a:lnTo>
                <a:lnTo>
                  <a:pt x="30378" y="36779"/>
                </a:lnTo>
                <a:lnTo>
                  <a:pt x="35178" y="39928"/>
                </a:lnTo>
                <a:lnTo>
                  <a:pt x="37058" y="41986"/>
                </a:lnTo>
                <a:lnTo>
                  <a:pt x="38417" y="44513"/>
                </a:lnTo>
                <a:lnTo>
                  <a:pt x="58445" y="77977"/>
                </a:lnTo>
                <a:lnTo>
                  <a:pt x="74015" y="76111"/>
                </a:lnTo>
                <a:lnTo>
                  <a:pt x="54660" y="42633"/>
                </a:lnTo>
                <a:lnTo>
                  <a:pt x="53606" y="40741"/>
                </a:lnTo>
                <a:lnTo>
                  <a:pt x="53301" y="40271"/>
                </a:lnTo>
                <a:lnTo>
                  <a:pt x="52958" y="39839"/>
                </a:lnTo>
                <a:lnTo>
                  <a:pt x="50687" y="36194"/>
                </a:lnTo>
                <a:lnTo>
                  <a:pt x="50542" y="36017"/>
                </a:lnTo>
                <a:close/>
              </a:path>
              <a:path w="74295" h="78104">
                <a:moveTo>
                  <a:pt x="14439" y="634"/>
                </a:moveTo>
                <a:lnTo>
                  <a:pt x="0" y="825"/>
                </a:lnTo>
                <a:lnTo>
                  <a:pt x="1015" y="77901"/>
                </a:lnTo>
                <a:lnTo>
                  <a:pt x="15455" y="77711"/>
                </a:lnTo>
                <a:lnTo>
                  <a:pt x="14909" y="36194"/>
                </a:lnTo>
                <a:lnTo>
                  <a:pt x="27901" y="36017"/>
                </a:lnTo>
                <a:lnTo>
                  <a:pt x="50542" y="36017"/>
                </a:lnTo>
                <a:lnTo>
                  <a:pt x="47980" y="32892"/>
                </a:lnTo>
                <a:lnTo>
                  <a:pt x="41592" y="26885"/>
                </a:lnTo>
                <a:lnTo>
                  <a:pt x="37718" y="25361"/>
                </a:lnTo>
                <a:lnTo>
                  <a:pt x="33185" y="25311"/>
                </a:lnTo>
                <a:lnTo>
                  <a:pt x="33481" y="25057"/>
                </a:lnTo>
                <a:lnTo>
                  <a:pt x="14757" y="25057"/>
                </a:lnTo>
                <a:lnTo>
                  <a:pt x="14439" y="634"/>
                </a:lnTo>
                <a:close/>
              </a:path>
              <a:path w="74295" h="78104">
                <a:moveTo>
                  <a:pt x="62725" y="0"/>
                </a:moveTo>
                <a:lnTo>
                  <a:pt x="43802" y="253"/>
                </a:lnTo>
                <a:lnTo>
                  <a:pt x="14757" y="25057"/>
                </a:lnTo>
                <a:lnTo>
                  <a:pt x="33481" y="25057"/>
                </a:lnTo>
                <a:lnTo>
                  <a:pt x="62725" y="0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8524823" y="7119748"/>
            <a:ext cx="83820" cy="81280"/>
          </a:xfrm>
          <a:custGeom>
            <a:avLst/>
            <a:gdLst/>
            <a:ahLst/>
            <a:cxnLst/>
            <a:rect l="l" t="t" r="r" b="b"/>
            <a:pathLst>
              <a:path w="83820" h="81279">
                <a:moveTo>
                  <a:pt x="41275" y="0"/>
                </a:moveTo>
                <a:lnTo>
                  <a:pt x="6890" y="16675"/>
                </a:lnTo>
                <a:lnTo>
                  <a:pt x="152" y="40246"/>
                </a:lnTo>
                <a:lnTo>
                  <a:pt x="0" y="40424"/>
                </a:lnTo>
                <a:lnTo>
                  <a:pt x="19289" y="75115"/>
                </a:lnTo>
                <a:lnTo>
                  <a:pt x="42354" y="81229"/>
                </a:lnTo>
                <a:lnTo>
                  <a:pt x="42519" y="80898"/>
                </a:lnTo>
                <a:lnTo>
                  <a:pt x="50677" y="80082"/>
                </a:lnTo>
                <a:lnTo>
                  <a:pt x="58237" y="77862"/>
                </a:lnTo>
                <a:lnTo>
                  <a:pt x="65199" y="74239"/>
                </a:lnTo>
                <a:lnTo>
                  <a:pt x="71564" y="69214"/>
                </a:lnTo>
                <a:lnTo>
                  <a:pt x="71869" y="68859"/>
                </a:lnTo>
                <a:lnTo>
                  <a:pt x="35052" y="68859"/>
                </a:lnTo>
                <a:lnTo>
                  <a:pt x="29019" y="66370"/>
                </a:lnTo>
                <a:lnTo>
                  <a:pt x="18808" y="56210"/>
                </a:lnTo>
                <a:lnTo>
                  <a:pt x="16205" y="49568"/>
                </a:lnTo>
                <a:lnTo>
                  <a:pt x="15989" y="33070"/>
                </a:lnTo>
                <a:lnTo>
                  <a:pt x="18249" y="26276"/>
                </a:lnTo>
                <a:lnTo>
                  <a:pt x="27520" y="15747"/>
                </a:lnTo>
                <a:lnTo>
                  <a:pt x="33591" y="13004"/>
                </a:lnTo>
                <a:lnTo>
                  <a:pt x="41122" y="12801"/>
                </a:lnTo>
                <a:lnTo>
                  <a:pt x="48806" y="12687"/>
                </a:lnTo>
                <a:lnTo>
                  <a:pt x="72721" y="12687"/>
                </a:lnTo>
                <a:lnTo>
                  <a:pt x="70205" y="10172"/>
                </a:lnTo>
                <a:lnTo>
                  <a:pt x="63583" y="5707"/>
                </a:lnTo>
                <a:lnTo>
                  <a:pt x="56554" y="2524"/>
                </a:lnTo>
                <a:lnTo>
                  <a:pt x="49119" y="621"/>
                </a:lnTo>
                <a:lnTo>
                  <a:pt x="41275" y="0"/>
                </a:lnTo>
                <a:close/>
              </a:path>
              <a:path w="83820" h="81279">
                <a:moveTo>
                  <a:pt x="72721" y="12687"/>
                </a:moveTo>
                <a:lnTo>
                  <a:pt x="48806" y="12687"/>
                </a:lnTo>
                <a:lnTo>
                  <a:pt x="55003" y="15265"/>
                </a:lnTo>
                <a:lnTo>
                  <a:pt x="64770" y="25768"/>
                </a:lnTo>
                <a:lnTo>
                  <a:pt x="67259" y="32499"/>
                </a:lnTo>
                <a:lnTo>
                  <a:pt x="67487" y="48882"/>
                </a:lnTo>
                <a:lnTo>
                  <a:pt x="65024" y="55587"/>
                </a:lnTo>
                <a:lnTo>
                  <a:pt x="54978" y="66027"/>
                </a:lnTo>
                <a:lnTo>
                  <a:pt x="48996" y="68681"/>
                </a:lnTo>
                <a:lnTo>
                  <a:pt x="35052" y="68859"/>
                </a:lnTo>
                <a:lnTo>
                  <a:pt x="71869" y="68859"/>
                </a:lnTo>
                <a:lnTo>
                  <a:pt x="76858" y="63045"/>
                </a:lnTo>
                <a:lnTo>
                  <a:pt x="80603" y="56005"/>
                </a:lnTo>
                <a:lnTo>
                  <a:pt x="82801" y="48096"/>
                </a:lnTo>
                <a:lnTo>
                  <a:pt x="83451" y="39141"/>
                </a:lnTo>
                <a:lnTo>
                  <a:pt x="82467" y="30294"/>
                </a:lnTo>
                <a:lnTo>
                  <a:pt x="79933" y="22518"/>
                </a:lnTo>
                <a:lnTo>
                  <a:pt x="75847" y="15811"/>
                </a:lnTo>
                <a:lnTo>
                  <a:pt x="72721" y="12687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8617381" y="7099057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90" h="99695">
                <a:moveTo>
                  <a:pt x="55638" y="0"/>
                </a:moveTo>
                <a:lnTo>
                  <a:pt x="14490" y="546"/>
                </a:lnTo>
                <a:lnTo>
                  <a:pt x="14655" y="13500"/>
                </a:lnTo>
                <a:lnTo>
                  <a:pt x="55803" y="12954"/>
                </a:lnTo>
                <a:lnTo>
                  <a:pt x="55638" y="0"/>
                </a:lnTo>
                <a:close/>
              </a:path>
              <a:path w="72390" h="99695">
                <a:moveTo>
                  <a:pt x="14427" y="21805"/>
                </a:moveTo>
                <a:lnTo>
                  <a:pt x="0" y="21996"/>
                </a:lnTo>
                <a:lnTo>
                  <a:pt x="1015" y="99072"/>
                </a:lnTo>
                <a:lnTo>
                  <a:pt x="15455" y="98882"/>
                </a:lnTo>
                <a:lnTo>
                  <a:pt x="15252" y="83439"/>
                </a:lnTo>
                <a:lnTo>
                  <a:pt x="31512" y="66001"/>
                </a:lnTo>
                <a:lnTo>
                  <a:pt x="15024" y="66001"/>
                </a:lnTo>
                <a:lnTo>
                  <a:pt x="14427" y="21805"/>
                </a:lnTo>
                <a:close/>
              </a:path>
              <a:path w="72390" h="99695">
                <a:moveTo>
                  <a:pt x="71415" y="38684"/>
                </a:moveTo>
                <a:lnTo>
                  <a:pt x="56984" y="38684"/>
                </a:lnTo>
                <a:lnTo>
                  <a:pt x="57772" y="98323"/>
                </a:lnTo>
                <a:lnTo>
                  <a:pt x="72199" y="98132"/>
                </a:lnTo>
                <a:lnTo>
                  <a:pt x="71415" y="38684"/>
                </a:lnTo>
                <a:close/>
              </a:path>
              <a:path w="72390" h="99695">
                <a:moveTo>
                  <a:pt x="71183" y="21056"/>
                </a:moveTo>
                <a:lnTo>
                  <a:pt x="56743" y="21247"/>
                </a:lnTo>
                <a:lnTo>
                  <a:pt x="15024" y="66001"/>
                </a:lnTo>
                <a:lnTo>
                  <a:pt x="31512" y="66001"/>
                </a:lnTo>
                <a:lnTo>
                  <a:pt x="56984" y="38684"/>
                </a:lnTo>
                <a:lnTo>
                  <a:pt x="71415" y="38684"/>
                </a:lnTo>
                <a:lnTo>
                  <a:pt x="71183" y="21056"/>
                </a:lnTo>
                <a:close/>
              </a:path>
            </a:pathLst>
          </a:custGeom>
          <a:solidFill>
            <a:srgbClr val="B13C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8769477" y="7094278"/>
            <a:ext cx="796975" cy="13463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9579444" y="7178113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 h="0">
                <a:moveTo>
                  <a:pt x="0" y="0"/>
                </a:moveTo>
                <a:lnTo>
                  <a:pt x="16281" y="0"/>
                </a:lnTo>
              </a:path>
            </a:pathLst>
          </a:custGeom>
          <a:ln w="14503">
            <a:solidFill>
              <a:srgbClr val="B13C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372626" y="6381706"/>
            <a:ext cx="645160" cy="645795"/>
          </a:xfrm>
          <a:custGeom>
            <a:avLst/>
            <a:gdLst/>
            <a:ahLst/>
            <a:cxnLst/>
            <a:rect l="l" t="t" r="r" b="b"/>
            <a:pathLst>
              <a:path w="645160" h="645795">
                <a:moveTo>
                  <a:pt x="322427" y="0"/>
                </a:moveTo>
                <a:lnTo>
                  <a:pt x="274845" y="3506"/>
                </a:lnTo>
                <a:lnTo>
                  <a:pt x="229410" y="13688"/>
                </a:lnTo>
                <a:lnTo>
                  <a:pt x="186623" y="30045"/>
                </a:lnTo>
                <a:lnTo>
                  <a:pt x="146988" y="52071"/>
                </a:lnTo>
                <a:lnTo>
                  <a:pt x="111006" y="79265"/>
                </a:lnTo>
                <a:lnTo>
                  <a:pt x="79182" y="111124"/>
                </a:lnTo>
                <a:lnTo>
                  <a:pt x="52016" y="147143"/>
                </a:lnTo>
                <a:lnTo>
                  <a:pt x="30013" y="186821"/>
                </a:lnTo>
                <a:lnTo>
                  <a:pt x="13674" y="229653"/>
                </a:lnTo>
                <a:lnTo>
                  <a:pt x="3502" y="275137"/>
                </a:lnTo>
                <a:lnTo>
                  <a:pt x="0" y="322770"/>
                </a:lnTo>
                <a:lnTo>
                  <a:pt x="3502" y="370403"/>
                </a:lnTo>
                <a:lnTo>
                  <a:pt x="13674" y="415887"/>
                </a:lnTo>
                <a:lnTo>
                  <a:pt x="30013" y="458719"/>
                </a:lnTo>
                <a:lnTo>
                  <a:pt x="52016" y="498397"/>
                </a:lnTo>
                <a:lnTo>
                  <a:pt x="79182" y="534416"/>
                </a:lnTo>
                <a:lnTo>
                  <a:pt x="111006" y="566275"/>
                </a:lnTo>
                <a:lnTo>
                  <a:pt x="146988" y="593469"/>
                </a:lnTo>
                <a:lnTo>
                  <a:pt x="186623" y="615495"/>
                </a:lnTo>
                <a:lnTo>
                  <a:pt x="229410" y="631852"/>
                </a:lnTo>
                <a:lnTo>
                  <a:pt x="274845" y="642034"/>
                </a:lnTo>
                <a:lnTo>
                  <a:pt x="322427" y="645541"/>
                </a:lnTo>
                <a:lnTo>
                  <a:pt x="370009" y="642034"/>
                </a:lnTo>
                <a:lnTo>
                  <a:pt x="415445" y="631852"/>
                </a:lnTo>
                <a:lnTo>
                  <a:pt x="458231" y="615495"/>
                </a:lnTo>
                <a:lnTo>
                  <a:pt x="497867" y="593469"/>
                </a:lnTo>
                <a:lnTo>
                  <a:pt x="533848" y="566275"/>
                </a:lnTo>
                <a:lnTo>
                  <a:pt x="565672" y="534416"/>
                </a:lnTo>
                <a:lnTo>
                  <a:pt x="592838" y="498397"/>
                </a:lnTo>
                <a:lnTo>
                  <a:pt x="614841" y="458719"/>
                </a:lnTo>
                <a:lnTo>
                  <a:pt x="631180" y="415887"/>
                </a:lnTo>
                <a:lnTo>
                  <a:pt x="641352" y="370403"/>
                </a:lnTo>
                <a:lnTo>
                  <a:pt x="644855" y="322770"/>
                </a:lnTo>
                <a:lnTo>
                  <a:pt x="641352" y="275137"/>
                </a:lnTo>
                <a:lnTo>
                  <a:pt x="631180" y="229653"/>
                </a:lnTo>
                <a:lnTo>
                  <a:pt x="614841" y="186821"/>
                </a:lnTo>
                <a:lnTo>
                  <a:pt x="592838" y="147143"/>
                </a:lnTo>
                <a:lnTo>
                  <a:pt x="565672" y="111124"/>
                </a:lnTo>
                <a:lnTo>
                  <a:pt x="533848" y="79265"/>
                </a:lnTo>
                <a:lnTo>
                  <a:pt x="497867" y="52071"/>
                </a:lnTo>
                <a:lnTo>
                  <a:pt x="458231" y="30045"/>
                </a:lnTo>
                <a:lnTo>
                  <a:pt x="415445" y="13688"/>
                </a:lnTo>
                <a:lnTo>
                  <a:pt x="370009" y="3506"/>
                </a:lnTo>
                <a:lnTo>
                  <a:pt x="322427" y="0"/>
                </a:lnTo>
                <a:close/>
              </a:path>
            </a:pathLst>
          </a:custGeom>
          <a:solidFill>
            <a:srgbClr val="D779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390381" y="6399472"/>
            <a:ext cx="609600" cy="610235"/>
          </a:xfrm>
          <a:custGeom>
            <a:avLst/>
            <a:gdLst/>
            <a:ahLst/>
            <a:cxnLst/>
            <a:rect l="l" t="t" r="r" b="b"/>
            <a:pathLst>
              <a:path w="609600" h="610234">
                <a:moveTo>
                  <a:pt x="304673" y="0"/>
                </a:moveTo>
                <a:lnTo>
                  <a:pt x="255319" y="3999"/>
                </a:lnTo>
                <a:lnTo>
                  <a:pt x="208476" y="15574"/>
                </a:lnTo>
                <a:lnTo>
                  <a:pt x="164777" y="34093"/>
                </a:lnTo>
                <a:lnTo>
                  <a:pt x="124854" y="58923"/>
                </a:lnTo>
                <a:lnTo>
                  <a:pt x="89338" y="89431"/>
                </a:lnTo>
                <a:lnTo>
                  <a:pt x="58862" y="124985"/>
                </a:lnTo>
                <a:lnTo>
                  <a:pt x="34058" y="164952"/>
                </a:lnTo>
                <a:lnTo>
                  <a:pt x="15558" y="208699"/>
                </a:lnTo>
                <a:lnTo>
                  <a:pt x="3994" y="255593"/>
                </a:lnTo>
                <a:lnTo>
                  <a:pt x="0" y="305003"/>
                </a:lnTo>
                <a:lnTo>
                  <a:pt x="3994" y="354409"/>
                </a:lnTo>
                <a:lnTo>
                  <a:pt x="15558" y="401302"/>
                </a:lnTo>
                <a:lnTo>
                  <a:pt x="34058" y="445048"/>
                </a:lnTo>
                <a:lnTo>
                  <a:pt x="58862" y="485015"/>
                </a:lnTo>
                <a:lnTo>
                  <a:pt x="89338" y="520569"/>
                </a:lnTo>
                <a:lnTo>
                  <a:pt x="124854" y="551079"/>
                </a:lnTo>
                <a:lnTo>
                  <a:pt x="164777" y="575910"/>
                </a:lnTo>
                <a:lnTo>
                  <a:pt x="208476" y="594430"/>
                </a:lnTo>
                <a:lnTo>
                  <a:pt x="255319" y="606006"/>
                </a:lnTo>
                <a:lnTo>
                  <a:pt x="304673" y="610006"/>
                </a:lnTo>
                <a:lnTo>
                  <a:pt x="354026" y="606006"/>
                </a:lnTo>
                <a:lnTo>
                  <a:pt x="400869" y="594430"/>
                </a:lnTo>
                <a:lnTo>
                  <a:pt x="444568" y="575910"/>
                </a:lnTo>
                <a:lnTo>
                  <a:pt x="484491" y="551079"/>
                </a:lnTo>
                <a:lnTo>
                  <a:pt x="520007" y="520569"/>
                </a:lnTo>
                <a:lnTo>
                  <a:pt x="550483" y="485015"/>
                </a:lnTo>
                <a:lnTo>
                  <a:pt x="575287" y="445048"/>
                </a:lnTo>
                <a:lnTo>
                  <a:pt x="593787" y="401302"/>
                </a:lnTo>
                <a:lnTo>
                  <a:pt x="605351" y="354409"/>
                </a:lnTo>
                <a:lnTo>
                  <a:pt x="609346" y="305003"/>
                </a:lnTo>
                <a:lnTo>
                  <a:pt x="605351" y="255593"/>
                </a:lnTo>
                <a:lnTo>
                  <a:pt x="593787" y="208699"/>
                </a:lnTo>
                <a:lnTo>
                  <a:pt x="575287" y="164952"/>
                </a:lnTo>
                <a:lnTo>
                  <a:pt x="550483" y="124985"/>
                </a:lnTo>
                <a:lnTo>
                  <a:pt x="520007" y="89431"/>
                </a:lnTo>
                <a:lnTo>
                  <a:pt x="484491" y="58923"/>
                </a:lnTo>
                <a:lnTo>
                  <a:pt x="444568" y="34093"/>
                </a:lnTo>
                <a:lnTo>
                  <a:pt x="400869" y="15574"/>
                </a:lnTo>
                <a:lnTo>
                  <a:pt x="354026" y="3999"/>
                </a:lnTo>
                <a:lnTo>
                  <a:pt x="304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425888" y="6435006"/>
            <a:ext cx="538480" cy="539115"/>
          </a:xfrm>
          <a:custGeom>
            <a:avLst/>
            <a:gdLst/>
            <a:ahLst/>
            <a:cxnLst/>
            <a:rect l="l" t="t" r="r" b="b"/>
            <a:pathLst>
              <a:path w="538480" h="539115">
                <a:moveTo>
                  <a:pt x="269163" y="0"/>
                </a:moveTo>
                <a:lnTo>
                  <a:pt x="220781" y="4341"/>
                </a:lnTo>
                <a:lnTo>
                  <a:pt x="175244" y="16859"/>
                </a:lnTo>
                <a:lnTo>
                  <a:pt x="133312" y="36791"/>
                </a:lnTo>
                <a:lnTo>
                  <a:pt x="95745" y="63377"/>
                </a:lnTo>
                <a:lnTo>
                  <a:pt x="63304" y="95855"/>
                </a:lnTo>
                <a:lnTo>
                  <a:pt x="36749" y="133464"/>
                </a:lnTo>
                <a:lnTo>
                  <a:pt x="16839" y="175444"/>
                </a:lnTo>
                <a:lnTo>
                  <a:pt x="4336" y="221032"/>
                </a:lnTo>
                <a:lnTo>
                  <a:pt x="0" y="269468"/>
                </a:lnTo>
                <a:lnTo>
                  <a:pt x="4336" y="317904"/>
                </a:lnTo>
                <a:lnTo>
                  <a:pt x="16839" y="363492"/>
                </a:lnTo>
                <a:lnTo>
                  <a:pt x="36749" y="405472"/>
                </a:lnTo>
                <a:lnTo>
                  <a:pt x="63304" y="443081"/>
                </a:lnTo>
                <a:lnTo>
                  <a:pt x="95745" y="475559"/>
                </a:lnTo>
                <a:lnTo>
                  <a:pt x="133312" y="502145"/>
                </a:lnTo>
                <a:lnTo>
                  <a:pt x="175244" y="522078"/>
                </a:lnTo>
                <a:lnTo>
                  <a:pt x="220781" y="534595"/>
                </a:lnTo>
                <a:lnTo>
                  <a:pt x="269163" y="538937"/>
                </a:lnTo>
                <a:lnTo>
                  <a:pt x="317549" y="534595"/>
                </a:lnTo>
                <a:lnTo>
                  <a:pt x="363089" y="522078"/>
                </a:lnTo>
                <a:lnTo>
                  <a:pt x="405024" y="502145"/>
                </a:lnTo>
                <a:lnTo>
                  <a:pt x="442592" y="475559"/>
                </a:lnTo>
                <a:lnTo>
                  <a:pt x="475034" y="443081"/>
                </a:lnTo>
                <a:lnTo>
                  <a:pt x="501590" y="405472"/>
                </a:lnTo>
                <a:lnTo>
                  <a:pt x="521500" y="363492"/>
                </a:lnTo>
                <a:lnTo>
                  <a:pt x="534003" y="317904"/>
                </a:lnTo>
                <a:lnTo>
                  <a:pt x="538340" y="269468"/>
                </a:lnTo>
                <a:lnTo>
                  <a:pt x="534003" y="221032"/>
                </a:lnTo>
                <a:lnTo>
                  <a:pt x="521500" y="175444"/>
                </a:lnTo>
                <a:lnTo>
                  <a:pt x="501590" y="133464"/>
                </a:lnTo>
                <a:lnTo>
                  <a:pt x="475034" y="95855"/>
                </a:lnTo>
                <a:lnTo>
                  <a:pt x="442592" y="63377"/>
                </a:lnTo>
                <a:lnTo>
                  <a:pt x="405024" y="36791"/>
                </a:lnTo>
                <a:lnTo>
                  <a:pt x="363089" y="16859"/>
                </a:lnTo>
                <a:lnTo>
                  <a:pt x="317549" y="4341"/>
                </a:lnTo>
                <a:lnTo>
                  <a:pt x="269163" y="0"/>
                </a:lnTo>
                <a:close/>
              </a:path>
            </a:pathLst>
          </a:custGeom>
          <a:solidFill>
            <a:srgbClr val="ED84B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639532" y="6487433"/>
            <a:ext cx="114935" cy="438784"/>
          </a:xfrm>
          <a:custGeom>
            <a:avLst/>
            <a:gdLst/>
            <a:ahLst/>
            <a:cxnLst/>
            <a:rect l="l" t="t" r="r" b="b"/>
            <a:pathLst>
              <a:path w="114934" h="438784">
                <a:moveTo>
                  <a:pt x="108038" y="0"/>
                </a:moveTo>
                <a:lnTo>
                  <a:pt x="6388" y="0"/>
                </a:lnTo>
                <a:lnTo>
                  <a:pt x="21094" y="289928"/>
                </a:lnTo>
                <a:lnTo>
                  <a:pt x="93980" y="289928"/>
                </a:lnTo>
                <a:lnTo>
                  <a:pt x="108038" y="0"/>
                </a:lnTo>
                <a:close/>
              </a:path>
              <a:path w="114934" h="438784">
                <a:moveTo>
                  <a:pt x="57531" y="321932"/>
                </a:moveTo>
                <a:lnTo>
                  <a:pt x="34247" y="326262"/>
                </a:lnTo>
                <a:lnTo>
                  <a:pt x="16059" y="338332"/>
                </a:lnTo>
                <a:lnTo>
                  <a:pt x="4224" y="356763"/>
                </a:lnTo>
                <a:lnTo>
                  <a:pt x="0" y="380174"/>
                </a:lnTo>
                <a:lnTo>
                  <a:pt x="4125" y="403312"/>
                </a:lnTo>
                <a:lnTo>
                  <a:pt x="15741" y="421773"/>
                </a:lnTo>
                <a:lnTo>
                  <a:pt x="33711" y="433995"/>
                </a:lnTo>
                <a:lnTo>
                  <a:pt x="56896" y="438416"/>
                </a:lnTo>
                <a:lnTo>
                  <a:pt x="57531" y="438416"/>
                </a:lnTo>
                <a:lnTo>
                  <a:pt x="80990" y="433995"/>
                </a:lnTo>
                <a:lnTo>
                  <a:pt x="98934" y="421773"/>
                </a:lnTo>
                <a:lnTo>
                  <a:pt x="110403" y="403312"/>
                </a:lnTo>
                <a:lnTo>
                  <a:pt x="114439" y="380174"/>
                </a:lnTo>
                <a:lnTo>
                  <a:pt x="110039" y="356763"/>
                </a:lnTo>
                <a:lnTo>
                  <a:pt x="98448" y="338332"/>
                </a:lnTo>
                <a:lnTo>
                  <a:pt x="80626" y="326262"/>
                </a:lnTo>
                <a:lnTo>
                  <a:pt x="57531" y="3219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693437" y="2363038"/>
            <a:ext cx="4443337" cy="13708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669745" y="4681867"/>
            <a:ext cx="4439615" cy="137087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5505970" y="1653895"/>
            <a:ext cx="4437761" cy="159826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2544051" y="252577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98"/>
                </a:lnTo>
                <a:lnTo>
                  <a:pt x="1587" y="7480"/>
                </a:lnTo>
                <a:lnTo>
                  <a:pt x="0" y="12026"/>
                </a:lnTo>
                <a:lnTo>
                  <a:pt x="0" y="276999"/>
                </a:lnTo>
                <a:lnTo>
                  <a:pt x="23837" y="284289"/>
                </a:lnTo>
                <a:lnTo>
                  <a:pt x="35420" y="284289"/>
                </a:lnTo>
                <a:lnTo>
                  <a:pt x="59321" y="47891"/>
                </a:lnTo>
                <a:lnTo>
                  <a:pt x="227368" y="47891"/>
                </a:lnTo>
                <a:lnTo>
                  <a:pt x="227368" y="12026"/>
                </a:lnTo>
                <a:lnTo>
                  <a:pt x="225856" y="7480"/>
                </a:lnTo>
                <a:lnTo>
                  <a:pt x="219849" y="1498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91"/>
                </a:moveTo>
                <a:lnTo>
                  <a:pt x="168046" y="47891"/>
                </a:lnTo>
                <a:lnTo>
                  <a:pt x="168046" y="276999"/>
                </a:lnTo>
                <a:lnTo>
                  <a:pt x="192100" y="284289"/>
                </a:lnTo>
                <a:lnTo>
                  <a:pt x="203530" y="284289"/>
                </a:lnTo>
                <a:lnTo>
                  <a:pt x="227368" y="276999"/>
                </a:lnTo>
                <a:lnTo>
                  <a:pt x="227368" y="4789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2808617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19" y="274993"/>
                </a:lnTo>
                <a:lnTo>
                  <a:pt x="76923" y="219659"/>
                </a:lnTo>
                <a:lnTo>
                  <a:pt x="249991" y="219659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59" y="11925"/>
                </a:lnTo>
                <a:lnTo>
                  <a:pt x="174358" y="9156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1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81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0" y="278752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1" y="219659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3114941" y="252590"/>
            <a:ext cx="340360" cy="284480"/>
          </a:xfrm>
          <a:custGeom>
            <a:avLst/>
            <a:gdLst/>
            <a:ahLst/>
            <a:cxnLst/>
            <a:rect l="l" t="t" r="r" b="b"/>
            <a:pathLst>
              <a:path w="340360" h="284480">
                <a:moveTo>
                  <a:pt x="68046" y="0"/>
                </a:moveTo>
                <a:lnTo>
                  <a:pt x="15570" y="0"/>
                </a:lnTo>
                <a:lnTo>
                  <a:pt x="10147" y="1968"/>
                </a:lnTo>
                <a:lnTo>
                  <a:pt x="2032" y="9842"/>
                </a:lnTo>
                <a:lnTo>
                  <a:pt x="0" y="15519"/>
                </a:lnTo>
                <a:lnTo>
                  <a:pt x="67" y="276771"/>
                </a:lnTo>
                <a:lnTo>
                  <a:pt x="22555" y="284276"/>
                </a:lnTo>
                <a:lnTo>
                  <a:pt x="33528" y="284276"/>
                </a:lnTo>
                <a:lnTo>
                  <a:pt x="56159" y="44830"/>
                </a:lnTo>
                <a:lnTo>
                  <a:pt x="111727" y="44830"/>
                </a:lnTo>
                <a:lnTo>
                  <a:pt x="107137" y="32575"/>
                </a:lnTo>
                <a:lnTo>
                  <a:pt x="105333" y="26454"/>
                </a:lnTo>
                <a:lnTo>
                  <a:pt x="103225" y="21323"/>
                </a:lnTo>
                <a:lnTo>
                  <a:pt x="73990" y="546"/>
                </a:lnTo>
                <a:lnTo>
                  <a:pt x="68046" y="0"/>
                </a:lnTo>
                <a:close/>
              </a:path>
              <a:path w="340360" h="284480">
                <a:moveTo>
                  <a:pt x="111727" y="44830"/>
                </a:moveTo>
                <a:lnTo>
                  <a:pt x="56616" y="44830"/>
                </a:lnTo>
                <a:lnTo>
                  <a:pt x="138264" y="274878"/>
                </a:lnTo>
                <a:lnTo>
                  <a:pt x="138722" y="276478"/>
                </a:lnTo>
                <a:lnTo>
                  <a:pt x="139623" y="277863"/>
                </a:lnTo>
                <a:lnTo>
                  <a:pt x="142328" y="280200"/>
                </a:lnTo>
                <a:lnTo>
                  <a:pt x="144170" y="281190"/>
                </a:lnTo>
                <a:lnTo>
                  <a:pt x="146507" y="281978"/>
                </a:lnTo>
                <a:lnTo>
                  <a:pt x="148831" y="282790"/>
                </a:lnTo>
                <a:lnTo>
                  <a:pt x="151803" y="283362"/>
                </a:lnTo>
                <a:lnTo>
                  <a:pt x="159016" y="284098"/>
                </a:lnTo>
                <a:lnTo>
                  <a:pt x="163385" y="284276"/>
                </a:lnTo>
                <a:lnTo>
                  <a:pt x="177965" y="284175"/>
                </a:lnTo>
                <a:lnTo>
                  <a:pt x="198945" y="274878"/>
                </a:lnTo>
                <a:lnTo>
                  <a:pt x="226042" y="201180"/>
                </a:lnTo>
                <a:lnTo>
                  <a:pt x="170294" y="201180"/>
                </a:lnTo>
                <a:lnTo>
                  <a:pt x="111727" y="44830"/>
                </a:lnTo>
                <a:close/>
              </a:path>
              <a:path w="340360" h="284480">
                <a:moveTo>
                  <a:pt x="340144" y="44830"/>
                </a:moveTo>
                <a:lnTo>
                  <a:pt x="283984" y="44830"/>
                </a:lnTo>
                <a:lnTo>
                  <a:pt x="284058" y="276771"/>
                </a:lnTo>
                <a:lnTo>
                  <a:pt x="306539" y="284276"/>
                </a:lnTo>
                <a:lnTo>
                  <a:pt x="317512" y="284276"/>
                </a:lnTo>
                <a:lnTo>
                  <a:pt x="340144" y="44830"/>
                </a:lnTo>
                <a:close/>
              </a:path>
              <a:path w="340360" h="284480">
                <a:moveTo>
                  <a:pt x="320751" y="0"/>
                </a:moveTo>
                <a:lnTo>
                  <a:pt x="271195" y="0"/>
                </a:lnTo>
                <a:lnTo>
                  <a:pt x="266306" y="546"/>
                </a:lnTo>
                <a:lnTo>
                  <a:pt x="238569" y="26898"/>
                </a:lnTo>
                <a:lnTo>
                  <a:pt x="236613" y="33019"/>
                </a:lnTo>
                <a:lnTo>
                  <a:pt x="171208" y="201180"/>
                </a:lnTo>
                <a:lnTo>
                  <a:pt x="226042" y="201180"/>
                </a:lnTo>
                <a:lnTo>
                  <a:pt x="283527" y="44830"/>
                </a:lnTo>
                <a:lnTo>
                  <a:pt x="340144" y="44830"/>
                </a:lnTo>
                <a:lnTo>
                  <a:pt x="340144" y="19316"/>
                </a:lnTo>
                <a:lnTo>
                  <a:pt x="339648" y="16065"/>
                </a:lnTo>
                <a:lnTo>
                  <a:pt x="324243" y="507"/>
                </a:lnTo>
                <a:lnTo>
                  <a:pt x="32075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3501326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09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3754856" y="252577"/>
            <a:ext cx="223520" cy="284480"/>
          </a:xfrm>
          <a:custGeom>
            <a:avLst/>
            <a:gdLst/>
            <a:ahLst/>
            <a:cxnLst/>
            <a:rect l="l" t="t" r="r" b="b"/>
            <a:pathLst>
              <a:path w="223520" h="284480">
                <a:moveTo>
                  <a:pt x="141427" y="47015"/>
                </a:moveTo>
                <a:lnTo>
                  <a:pt x="81876" y="47015"/>
                </a:lnTo>
                <a:lnTo>
                  <a:pt x="81876" y="276555"/>
                </a:lnTo>
                <a:lnTo>
                  <a:pt x="105930" y="284289"/>
                </a:lnTo>
                <a:lnTo>
                  <a:pt x="117360" y="284289"/>
                </a:lnTo>
                <a:lnTo>
                  <a:pt x="141427" y="276555"/>
                </a:lnTo>
                <a:lnTo>
                  <a:pt x="141427" y="47015"/>
                </a:lnTo>
                <a:close/>
              </a:path>
              <a:path w="223520" h="284480">
                <a:moveTo>
                  <a:pt x="215861" y="0"/>
                </a:moveTo>
                <a:lnTo>
                  <a:pt x="7289" y="0"/>
                </a:lnTo>
                <a:lnTo>
                  <a:pt x="6007" y="406"/>
                </a:lnTo>
                <a:lnTo>
                  <a:pt x="0" y="19253"/>
                </a:lnTo>
                <a:lnTo>
                  <a:pt x="0" y="27851"/>
                </a:lnTo>
                <a:lnTo>
                  <a:pt x="7289" y="47015"/>
                </a:lnTo>
                <a:lnTo>
                  <a:pt x="215861" y="47015"/>
                </a:lnTo>
                <a:lnTo>
                  <a:pt x="223304" y="27851"/>
                </a:lnTo>
                <a:lnTo>
                  <a:pt x="223304" y="19253"/>
                </a:lnTo>
                <a:lnTo>
                  <a:pt x="215861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4012750" y="251269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5" h="285750">
                <a:moveTo>
                  <a:pt x="35564" y="0"/>
                </a:moveTo>
                <a:lnTo>
                  <a:pt x="23982" y="0"/>
                </a:lnTo>
                <a:lnTo>
                  <a:pt x="19207" y="190"/>
                </a:lnTo>
                <a:lnTo>
                  <a:pt x="0" y="278244"/>
                </a:lnTo>
                <a:lnTo>
                  <a:pt x="411" y="279361"/>
                </a:lnTo>
                <a:lnTo>
                  <a:pt x="23982" y="285597"/>
                </a:lnTo>
                <a:lnTo>
                  <a:pt x="35564" y="285597"/>
                </a:lnTo>
                <a:lnTo>
                  <a:pt x="59237" y="163144"/>
                </a:lnTo>
                <a:lnTo>
                  <a:pt x="168388" y="163144"/>
                </a:lnTo>
                <a:lnTo>
                  <a:pt x="138790" y="138722"/>
                </a:lnTo>
                <a:lnTo>
                  <a:pt x="132770" y="136245"/>
                </a:lnTo>
                <a:lnTo>
                  <a:pt x="132770" y="136017"/>
                </a:lnTo>
                <a:lnTo>
                  <a:pt x="162168" y="115252"/>
                </a:lnTo>
                <a:lnTo>
                  <a:pt x="59237" y="115252"/>
                </a:lnTo>
                <a:lnTo>
                  <a:pt x="59166" y="7150"/>
                </a:lnTo>
                <a:lnTo>
                  <a:pt x="40365" y="190"/>
                </a:lnTo>
                <a:lnTo>
                  <a:pt x="35564" y="0"/>
                </a:lnTo>
                <a:close/>
              </a:path>
              <a:path w="216535" h="285750">
                <a:moveTo>
                  <a:pt x="168388" y="163144"/>
                </a:moveTo>
                <a:lnTo>
                  <a:pt x="79468" y="163144"/>
                </a:lnTo>
                <a:lnTo>
                  <a:pt x="85704" y="163944"/>
                </a:lnTo>
                <a:lnTo>
                  <a:pt x="96829" y="167144"/>
                </a:lnTo>
                <a:lnTo>
                  <a:pt x="125175" y="202717"/>
                </a:lnTo>
                <a:lnTo>
                  <a:pt x="128490" y="211899"/>
                </a:lnTo>
                <a:lnTo>
                  <a:pt x="151947" y="274878"/>
                </a:lnTo>
                <a:lnTo>
                  <a:pt x="178858" y="285597"/>
                </a:lnTo>
                <a:lnTo>
                  <a:pt x="191495" y="285597"/>
                </a:lnTo>
                <a:lnTo>
                  <a:pt x="216006" y="278244"/>
                </a:lnTo>
                <a:lnTo>
                  <a:pt x="215970" y="274878"/>
                </a:lnTo>
                <a:lnTo>
                  <a:pt x="187139" y="200101"/>
                </a:lnTo>
                <a:lnTo>
                  <a:pt x="171264" y="167297"/>
                </a:lnTo>
                <a:lnTo>
                  <a:pt x="168388" y="163144"/>
                </a:lnTo>
                <a:close/>
              </a:path>
              <a:path w="216535" h="285750">
                <a:moveTo>
                  <a:pt x="183303" y="0"/>
                </a:moveTo>
                <a:lnTo>
                  <a:pt x="170972" y="0"/>
                </a:lnTo>
                <a:lnTo>
                  <a:pt x="165815" y="190"/>
                </a:lnTo>
                <a:lnTo>
                  <a:pt x="125328" y="67144"/>
                </a:lnTo>
                <a:lnTo>
                  <a:pt x="122178" y="76034"/>
                </a:lnTo>
                <a:lnTo>
                  <a:pt x="100106" y="108102"/>
                </a:lnTo>
                <a:lnTo>
                  <a:pt x="79316" y="115252"/>
                </a:lnTo>
                <a:lnTo>
                  <a:pt x="162168" y="115252"/>
                </a:lnTo>
                <a:lnTo>
                  <a:pt x="182402" y="76974"/>
                </a:lnTo>
                <a:lnTo>
                  <a:pt x="202023" y="26682"/>
                </a:lnTo>
                <a:lnTo>
                  <a:pt x="206521" y="10718"/>
                </a:lnTo>
                <a:lnTo>
                  <a:pt x="206481" y="6972"/>
                </a:lnTo>
                <a:lnTo>
                  <a:pt x="188155" y="190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4246333" y="251383"/>
            <a:ext cx="269240" cy="285750"/>
          </a:xfrm>
          <a:custGeom>
            <a:avLst/>
            <a:gdLst/>
            <a:ahLst/>
            <a:cxnLst/>
            <a:rect l="l" t="t" r="r" b="b"/>
            <a:pathLst>
              <a:path w="269239" h="285750">
                <a:moveTo>
                  <a:pt x="148120" y="0"/>
                </a:moveTo>
                <a:lnTo>
                  <a:pt x="118351" y="0"/>
                </a:lnTo>
                <a:lnTo>
                  <a:pt x="109029" y="444"/>
                </a:lnTo>
                <a:lnTo>
                  <a:pt x="3835" y="262305"/>
                </a:lnTo>
                <a:lnTo>
                  <a:pt x="0" y="277609"/>
                </a:lnTo>
                <a:lnTo>
                  <a:pt x="533" y="279984"/>
                </a:lnTo>
                <a:lnTo>
                  <a:pt x="3530" y="283336"/>
                </a:lnTo>
                <a:lnTo>
                  <a:pt x="6248" y="284391"/>
                </a:lnTo>
                <a:lnTo>
                  <a:pt x="14071" y="285267"/>
                </a:lnTo>
                <a:lnTo>
                  <a:pt x="19481" y="285483"/>
                </a:lnTo>
                <a:lnTo>
                  <a:pt x="32854" y="285483"/>
                </a:lnTo>
                <a:lnTo>
                  <a:pt x="58420" y="274993"/>
                </a:lnTo>
                <a:lnTo>
                  <a:pt x="76923" y="219659"/>
                </a:lnTo>
                <a:lnTo>
                  <a:pt x="249991" y="219659"/>
                </a:lnTo>
                <a:lnTo>
                  <a:pt x="234101" y="175488"/>
                </a:lnTo>
                <a:lnTo>
                  <a:pt x="90004" y="175488"/>
                </a:lnTo>
                <a:lnTo>
                  <a:pt x="131279" y="55219"/>
                </a:lnTo>
                <a:lnTo>
                  <a:pt x="190834" y="55219"/>
                </a:lnTo>
                <a:lnTo>
                  <a:pt x="175260" y="11925"/>
                </a:lnTo>
                <a:lnTo>
                  <a:pt x="174358" y="9156"/>
                </a:lnTo>
                <a:lnTo>
                  <a:pt x="158648" y="444"/>
                </a:lnTo>
                <a:lnTo>
                  <a:pt x="148120" y="0"/>
                </a:lnTo>
                <a:close/>
              </a:path>
              <a:path w="269239" h="285750">
                <a:moveTo>
                  <a:pt x="249991" y="219659"/>
                </a:moveTo>
                <a:lnTo>
                  <a:pt x="186537" y="219659"/>
                </a:lnTo>
                <a:lnTo>
                  <a:pt x="206171" y="276517"/>
                </a:lnTo>
                <a:lnTo>
                  <a:pt x="206768" y="278422"/>
                </a:lnTo>
                <a:lnTo>
                  <a:pt x="248272" y="285483"/>
                </a:lnTo>
                <a:lnTo>
                  <a:pt x="254063" y="285305"/>
                </a:lnTo>
                <a:lnTo>
                  <a:pt x="262483" y="284581"/>
                </a:lnTo>
                <a:lnTo>
                  <a:pt x="265404" y="283629"/>
                </a:lnTo>
                <a:lnTo>
                  <a:pt x="268719" y="280568"/>
                </a:lnTo>
                <a:lnTo>
                  <a:pt x="269190" y="278752"/>
                </a:lnTo>
                <a:lnTo>
                  <a:pt x="269134" y="277037"/>
                </a:lnTo>
                <a:lnTo>
                  <a:pt x="268414" y="272148"/>
                </a:lnTo>
                <a:lnTo>
                  <a:pt x="267296" y="267995"/>
                </a:lnTo>
                <a:lnTo>
                  <a:pt x="265493" y="262750"/>
                </a:lnTo>
                <a:lnTo>
                  <a:pt x="249991" y="219659"/>
                </a:lnTo>
                <a:close/>
              </a:path>
              <a:path w="269239" h="285750">
                <a:moveTo>
                  <a:pt x="190834" y="55219"/>
                </a:moveTo>
                <a:lnTo>
                  <a:pt x="131508" y="55219"/>
                </a:lnTo>
                <a:lnTo>
                  <a:pt x="172783" y="175488"/>
                </a:lnTo>
                <a:lnTo>
                  <a:pt x="234101" y="175488"/>
                </a:lnTo>
                <a:lnTo>
                  <a:pt x="190834" y="55219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4627689" y="252590"/>
            <a:ext cx="299085" cy="358140"/>
          </a:xfrm>
          <a:custGeom>
            <a:avLst/>
            <a:gdLst/>
            <a:ahLst/>
            <a:cxnLst/>
            <a:rect l="l" t="t" r="r" b="b"/>
            <a:pathLst>
              <a:path w="299085" h="358140">
                <a:moveTo>
                  <a:pt x="291503" y="236169"/>
                </a:moveTo>
                <a:lnTo>
                  <a:pt x="7366" y="236169"/>
                </a:lnTo>
                <a:lnTo>
                  <a:pt x="4546" y="237083"/>
                </a:lnTo>
                <a:lnTo>
                  <a:pt x="787" y="240728"/>
                </a:lnTo>
                <a:lnTo>
                  <a:pt x="0" y="243751"/>
                </a:lnTo>
                <a:lnTo>
                  <a:pt x="304" y="247980"/>
                </a:lnTo>
                <a:lnTo>
                  <a:pt x="304" y="351116"/>
                </a:lnTo>
                <a:lnTo>
                  <a:pt x="21132" y="357974"/>
                </a:lnTo>
                <a:lnTo>
                  <a:pt x="31356" y="357974"/>
                </a:lnTo>
                <a:lnTo>
                  <a:pt x="52400" y="351116"/>
                </a:lnTo>
                <a:lnTo>
                  <a:pt x="52400" y="282968"/>
                </a:lnTo>
                <a:lnTo>
                  <a:pt x="298488" y="282968"/>
                </a:lnTo>
                <a:lnTo>
                  <a:pt x="298488" y="244411"/>
                </a:lnTo>
                <a:lnTo>
                  <a:pt x="297662" y="241452"/>
                </a:lnTo>
                <a:lnTo>
                  <a:pt x="294360" y="237223"/>
                </a:lnTo>
                <a:lnTo>
                  <a:pt x="291503" y="236169"/>
                </a:lnTo>
                <a:close/>
              </a:path>
              <a:path w="299085" h="358140">
                <a:moveTo>
                  <a:pt x="298488" y="282968"/>
                </a:moveTo>
                <a:lnTo>
                  <a:pt x="246621" y="282968"/>
                </a:lnTo>
                <a:lnTo>
                  <a:pt x="246621" y="351116"/>
                </a:lnTo>
                <a:lnTo>
                  <a:pt x="267436" y="357974"/>
                </a:lnTo>
                <a:lnTo>
                  <a:pt x="277812" y="357974"/>
                </a:lnTo>
                <a:lnTo>
                  <a:pt x="298488" y="351116"/>
                </a:lnTo>
                <a:lnTo>
                  <a:pt x="298488" y="282968"/>
                </a:lnTo>
                <a:close/>
              </a:path>
              <a:path w="299085" h="358140">
                <a:moveTo>
                  <a:pt x="250977" y="0"/>
                </a:moveTo>
                <a:lnTo>
                  <a:pt x="91351" y="0"/>
                </a:lnTo>
                <a:lnTo>
                  <a:pt x="87439" y="1498"/>
                </a:lnTo>
                <a:lnTo>
                  <a:pt x="82334" y="7467"/>
                </a:lnTo>
                <a:lnTo>
                  <a:pt x="80606" y="12242"/>
                </a:lnTo>
                <a:lnTo>
                  <a:pt x="79705" y="18795"/>
                </a:lnTo>
                <a:lnTo>
                  <a:pt x="77354" y="38158"/>
                </a:lnTo>
                <a:lnTo>
                  <a:pt x="75047" y="56221"/>
                </a:lnTo>
                <a:lnTo>
                  <a:pt x="68368" y="102768"/>
                </a:lnTo>
                <a:lnTo>
                  <a:pt x="59731" y="150138"/>
                </a:lnTo>
                <a:lnTo>
                  <a:pt x="48771" y="190299"/>
                </a:lnTo>
                <a:lnTo>
                  <a:pt x="31686" y="226110"/>
                </a:lnTo>
                <a:lnTo>
                  <a:pt x="24663" y="236169"/>
                </a:lnTo>
                <a:lnTo>
                  <a:pt x="85344" y="236169"/>
                </a:lnTo>
                <a:lnTo>
                  <a:pt x="106045" y="199072"/>
                </a:lnTo>
                <a:lnTo>
                  <a:pt x="117528" y="158322"/>
                </a:lnTo>
                <a:lnTo>
                  <a:pt x="125427" y="117091"/>
                </a:lnTo>
                <a:lnTo>
                  <a:pt x="131379" y="77598"/>
                </a:lnTo>
                <a:lnTo>
                  <a:pt x="135420" y="46354"/>
                </a:lnTo>
                <a:lnTo>
                  <a:pt x="262623" y="46354"/>
                </a:lnTo>
                <a:lnTo>
                  <a:pt x="262623" y="12026"/>
                </a:lnTo>
                <a:lnTo>
                  <a:pt x="261124" y="7467"/>
                </a:lnTo>
                <a:lnTo>
                  <a:pt x="255104" y="1498"/>
                </a:lnTo>
                <a:lnTo>
                  <a:pt x="250977" y="0"/>
                </a:lnTo>
                <a:close/>
              </a:path>
              <a:path w="299085" h="358140">
                <a:moveTo>
                  <a:pt x="262623" y="46354"/>
                </a:moveTo>
                <a:lnTo>
                  <a:pt x="203530" y="46354"/>
                </a:lnTo>
                <a:lnTo>
                  <a:pt x="203530" y="236169"/>
                </a:lnTo>
                <a:lnTo>
                  <a:pt x="262623" y="236169"/>
                </a:lnTo>
                <a:lnTo>
                  <a:pt x="262623" y="4635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4938367" y="252577"/>
            <a:ext cx="256540" cy="287020"/>
          </a:xfrm>
          <a:custGeom>
            <a:avLst/>
            <a:gdLst/>
            <a:ahLst/>
            <a:cxnLst/>
            <a:rect l="l" t="t" r="r" b="b"/>
            <a:pathLst>
              <a:path w="256539" h="287020">
                <a:moveTo>
                  <a:pt x="244718" y="0"/>
                </a:moveTo>
                <a:lnTo>
                  <a:pt x="90806" y="0"/>
                </a:lnTo>
                <a:lnTo>
                  <a:pt x="86831" y="1498"/>
                </a:lnTo>
                <a:lnTo>
                  <a:pt x="81421" y="7480"/>
                </a:lnTo>
                <a:lnTo>
                  <a:pt x="79618" y="12687"/>
                </a:lnTo>
                <a:lnTo>
                  <a:pt x="78716" y="20116"/>
                </a:lnTo>
                <a:lnTo>
                  <a:pt x="76011" y="43036"/>
                </a:lnTo>
                <a:lnTo>
                  <a:pt x="73323" y="64325"/>
                </a:lnTo>
                <a:lnTo>
                  <a:pt x="65347" y="118583"/>
                </a:lnTo>
                <a:lnTo>
                  <a:pt x="57393" y="160401"/>
                </a:lnTo>
                <a:lnTo>
                  <a:pt x="46572" y="198996"/>
                </a:lnTo>
                <a:lnTo>
                  <a:pt x="18378" y="234391"/>
                </a:lnTo>
                <a:lnTo>
                  <a:pt x="13895" y="235305"/>
                </a:lnTo>
                <a:lnTo>
                  <a:pt x="7583" y="235305"/>
                </a:lnTo>
                <a:lnTo>
                  <a:pt x="6148" y="235661"/>
                </a:lnTo>
                <a:lnTo>
                  <a:pt x="0" y="269519"/>
                </a:lnTo>
                <a:lnTo>
                  <a:pt x="217" y="273062"/>
                </a:lnTo>
                <a:lnTo>
                  <a:pt x="10364" y="286905"/>
                </a:lnTo>
                <a:lnTo>
                  <a:pt x="12625" y="286905"/>
                </a:lnTo>
                <a:lnTo>
                  <a:pt x="52193" y="280949"/>
                </a:lnTo>
                <a:lnTo>
                  <a:pt x="86620" y="250600"/>
                </a:lnTo>
                <a:lnTo>
                  <a:pt x="103768" y="211522"/>
                </a:lnTo>
                <a:lnTo>
                  <a:pt x="114803" y="169425"/>
                </a:lnTo>
                <a:lnTo>
                  <a:pt x="124820" y="115218"/>
                </a:lnTo>
                <a:lnTo>
                  <a:pt x="131249" y="71484"/>
                </a:lnTo>
                <a:lnTo>
                  <a:pt x="134418" y="47244"/>
                </a:lnTo>
                <a:lnTo>
                  <a:pt x="256224" y="47244"/>
                </a:lnTo>
                <a:lnTo>
                  <a:pt x="256224" y="12026"/>
                </a:lnTo>
                <a:lnTo>
                  <a:pt x="254763" y="7480"/>
                </a:lnTo>
                <a:lnTo>
                  <a:pt x="248896" y="1498"/>
                </a:lnTo>
                <a:lnTo>
                  <a:pt x="244718" y="0"/>
                </a:lnTo>
                <a:close/>
              </a:path>
              <a:path w="256539" h="287020">
                <a:moveTo>
                  <a:pt x="256224" y="47244"/>
                </a:moveTo>
                <a:lnTo>
                  <a:pt x="197131" y="47244"/>
                </a:lnTo>
                <a:lnTo>
                  <a:pt x="197131" y="276999"/>
                </a:lnTo>
                <a:lnTo>
                  <a:pt x="220816" y="284289"/>
                </a:lnTo>
                <a:lnTo>
                  <a:pt x="232399" y="284289"/>
                </a:lnTo>
                <a:lnTo>
                  <a:pt x="256224" y="276999"/>
                </a:lnTo>
                <a:lnTo>
                  <a:pt x="256224" y="47244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5241061" y="252590"/>
            <a:ext cx="219075" cy="284480"/>
          </a:xfrm>
          <a:custGeom>
            <a:avLst/>
            <a:gdLst/>
            <a:ahLst/>
            <a:cxnLst/>
            <a:rect l="l" t="t" r="r" b="b"/>
            <a:pathLst>
              <a:path w="219075" h="284480">
                <a:moveTo>
                  <a:pt x="206235" y="0"/>
                </a:moveTo>
                <a:lnTo>
                  <a:pt x="129921" y="0"/>
                </a:lnTo>
                <a:lnTo>
                  <a:pt x="112866" y="374"/>
                </a:lnTo>
                <a:lnTo>
                  <a:pt x="73634" y="6007"/>
                </a:lnTo>
                <a:lnTo>
                  <a:pt x="33567" y="28722"/>
                </a:lnTo>
                <a:lnTo>
                  <a:pt x="14346" y="66062"/>
                </a:lnTo>
                <a:lnTo>
                  <a:pt x="12623" y="84404"/>
                </a:lnTo>
                <a:lnTo>
                  <a:pt x="12856" y="91233"/>
                </a:lnTo>
                <a:lnTo>
                  <a:pt x="32283" y="135318"/>
                </a:lnTo>
                <a:lnTo>
                  <a:pt x="70142" y="153949"/>
                </a:lnTo>
                <a:lnTo>
                  <a:pt x="65176" y="155689"/>
                </a:lnTo>
                <a:lnTo>
                  <a:pt x="31724" y="191706"/>
                </a:lnTo>
                <a:lnTo>
                  <a:pt x="2400" y="265112"/>
                </a:lnTo>
                <a:lnTo>
                  <a:pt x="0" y="274294"/>
                </a:lnTo>
                <a:lnTo>
                  <a:pt x="20" y="276987"/>
                </a:lnTo>
                <a:lnTo>
                  <a:pt x="23533" y="284276"/>
                </a:lnTo>
                <a:lnTo>
                  <a:pt x="36753" y="284276"/>
                </a:lnTo>
                <a:lnTo>
                  <a:pt x="86385" y="213423"/>
                </a:lnTo>
                <a:lnTo>
                  <a:pt x="89090" y="205994"/>
                </a:lnTo>
                <a:lnTo>
                  <a:pt x="112433" y="174066"/>
                </a:lnTo>
                <a:lnTo>
                  <a:pt x="128790" y="169684"/>
                </a:lnTo>
                <a:lnTo>
                  <a:pt x="218782" y="169684"/>
                </a:lnTo>
                <a:lnTo>
                  <a:pt x="218782" y="126390"/>
                </a:lnTo>
                <a:lnTo>
                  <a:pt x="128333" y="126390"/>
                </a:lnTo>
                <a:lnTo>
                  <a:pt x="89763" y="118402"/>
                </a:lnTo>
                <a:lnTo>
                  <a:pt x="73748" y="78943"/>
                </a:lnTo>
                <a:lnTo>
                  <a:pt x="74650" y="73355"/>
                </a:lnTo>
                <a:lnTo>
                  <a:pt x="105937" y="45988"/>
                </a:lnTo>
                <a:lnTo>
                  <a:pt x="129235" y="44386"/>
                </a:lnTo>
                <a:lnTo>
                  <a:pt x="218782" y="44386"/>
                </a:lnTo>
                <a:lnTo>
                  <a:pt x="218782" y="11734"/>
                </a:lnTo>
                <a:lnTo>
                  <a:pt x="217093" y="7099"/>
                </a:lnTo>
                <a:lnTo>
                  <a:pt x="210324" y="1409"/>
                </a:lnTo>
                <a:lnTo>
                  <a:pt x="206235" y="0"/>
                </a:lnTo>
                <a:close/>
              </a:path>
              <a:path w="219075" h="284480">
                <a:moveTo>
                  <a:pt x="218782" y="169684"/>
                </a:moveTo>
                <a:lnTo>
                  <a:pt x="159689" y="169684"/>
                </a:lnTo>
                <a:lnTo>
                  <a:pt x="159689" y="276987"/>
                </a:lnTo>
                <a:lnTo>
                  <a:pt x="183603" y="284276"/>
                </a:lnTo>
                <a:lnTo>
                  <a:pt x="195173" y="284276"/>
                </a:lnTo>
                <a:lnTo>
                  <a:pt x="218782" y="276987"/>
                </a:lnTo>
                <a:lnTo>
                  <a:pt x="218782" y="169684"/>
                </a:lnTo>
                <a:close/>
              </a:path>
              <a:path w="219075" h="284480">
                <a:moveTo>
                  <a:pt x="218782" y="44386"/>
                </a:moveTo>
                <a:lnTo>
                  <a:pt x="159689" y="44386"/>
                </a:lnTo>
                <a:lnTo>
                  <a:pt x="159689" y="126390"/>
                </a:lnTo>
                <a:lnTo>
                  <a:pt x="218782" y="126390"/>
                </a:lnTo>
                <a:lnTo>
                  <a:pt x="218782" y="44386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5628119" y="247561"/>
            <a:ext cx="1833575" cy="36300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7525524" y="252577"/>
            <a:ext cx="173355" cy="283210"/>
          </a:xfrm>
          <a:custGeom>
            <a:avLst/>
            <a:gdLst/>
            <a:ahLst/>
            <a:cxnLst/>
            <a:rect l="l" t="t" r="r" b="b"/>
            <a:pathLst>
              <a:path w="173354" h="283209">
                <a:moveTo>
                  <a:pt x="164668" y="0"/>
                </a:moveTo>
                <a:lnTo>
                  <a:pt x="12636" y="0"/>
                </a:lnTo>
                <a:lnTo>
                  <a:pt x="8470" y="1422"/>
                </a:lnTo>
                <a:lnTo>
                  <a:pt x="1701" y="7112"/>
                </a:lnTo>
                <a:lnTo>
                  <a:pt x="0" y="11747"/>
                </a:lnTo>
                <a:lnTo>
                  <a:pt x="0" y="271246"/>
                </a:lnTo>
                <a:lnTo>
                  <a:pt x="1701" y="275869"/>
                </a:lnTo>
                <a:lnTo>
                  <a:pt x="8470" y="281559"/>
                </a:lnTo>
                <a:lnTo>
                  <a:pt x="12636" y="282968"/>
                </a:lnTo>
                <a:lnTo>
                  <a:pt x="165569" y="282968"/>
                </a:lnTo>
                <a:lnTo>
                  <a:pt x="173012" y="264680"/>
                </a:lnTo>
                <a:lnTo>
                  <a:pt x="173012" y="256222"/>
                </a:lnTo>
                <a:lnTo>
                  <a:pt x="59105" y="237921"/>
                </a:lnTo>
                <a:lnTo>
                  <a:pt x="59105" y="158115"/>
                </a:lnTo>
                <a:lnTo>
                  <a:pt x="148653" y="158115"/>
                </a:lnTo>
                <a:lnTo>
                  <a:pt x="149885" y="157746"/>
                </a:lnTo>
                <a:lnTo>
                  <a:pt x="156095" y="140474"/>
                </a:lnTo>
                <a:lnTo>
                  <a:pt x="156095" y="132156"/>
                </a:lnTo>
                <a:lnTo>
                  <a:pt x="148653" y="114160"/>
                </a:lnTo>
                <a:lnTo>
                  <a:pt x="59105" y="114160"/>
                </a:lnTo>
                <a:lnTo>
                  <a:pt x="59105" y="45059"/>
                </a:lnTo>
                <a:lnTo>
                  <a:pt x="164668" y="45059"/>
                </a:lnTo>
                <a:lnTo>
                  <a:pt x="165874" y="44653"/>
                </a:lnTo>
                <a:lnTo>
                  <a:pt x="171881" y="26835"/>
                </a:lnTo>
                <a:lnTo>
                  <a:pt x="171881" y="18376"/>
                </a:lnTo>
                <a:lnTo>
                  <a:pt x="165874" y="368"/>
                </a:lnTo>
                <a:lnTo>
                  <a:pt x="164668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7750925" y="165557"/>
            <a:ext cx="237490" cy="371475"/>
          </a:xfrm>
          <a:custGeom>
            <a:avLst/>
            <a:gdLst/>
            <a:ahLst/>
            <a:cxnLst/>
            <a:rect l="l" t="t" r="r" b="b"/>
            <a:pathLst>
              <a:path w="237490" h="371475">
                <a:moveTo>
                  <a:pt x="70153" y="0"/>
                </a:moveTo>
                <a:lnTo>
                  <a:pt x="60221" y="0"/>
                </a:lnTo>
                <a:lnTo>
                  <a:pt x="55980" y="177"/>
                </a:lnTo>
                <a:lnTo>
                  <a:pt x="39178" y="20040"/>
                </a:lnTo>
                <a:lnTo>
                  <a:pt x="40676" y="28244"/>
                </a:lnTo>
                <a:lnTo>
                  <a:pt x="69261" y="62126"/>
                </a:lnTo>
                <a:lnTo>
                  <a:pt x="110408" y="71873"/>
                </a:lnTo>
                <a:lnTo>
                  <a:pt x="121054" y="72161"/>
                </a:lnTo>
                <a:lnTo>
                  <a:pt x="132001" y="71847"/>
                </a:lnTo>
                <a:lnTo>
                  <a:pt x="173664" y="61255"/>
                </a:lnTo>
                <a:lnTo>
                  <a:pt x="197757" y="36512"/>
                </a:lnTo>
                <a:lnTo>
                  <a:pt x="116317" y="36512"/>
                </a:lnTo>
                <a:lnTo>
                  <a:pt x="111809" y="35788"/>
                </a:lnTo>
                <a:lnTo>
                  <a:pt x="88964" y="8750"/>
                </a:lnTo>
                <a:lnTo>
                  <a:pt x="88682" y="7404"/>
                </a:lnTo>
                <a:lnTo>
                  <a:pt x="74141" y="215"/>
                </a:lnTo>
                <a:lnTo>
                  <a:pt x="70153" y="0"/>
                </a:lnTo>
                <a:close/>
              </a:path>
              <a:path w="237490" h="371475">
                <a:moveTo>
                  <a:pt x="180821" y="0"/>
                </a:moveTo>
                <a:lnTo>
                  <a:pt x="170902" y="0"/>
                </a:lnTo>
                <a:lnTo>
                  <a:pt x="167181" y="215"/>
                </a:lnTo>
                <a:lnTo>
                  <a:pt x="152827" y="14427"/>
                </a:lnTo>
                <a:lnTo>
                  <a:pt x="152144" y="17754"/>
                </a:lnTo>
                <a:lnTo>
                  <a:pt x="126096" y="36512"/>
                </a:lnTo>
                <a:lnTo>
                  <a:pt x="197757" y="36512"/>
                </a:lnTo>
                <a:lnTo>
                  <a:pt x="201496" y="26860"/>
                </a:lnTo>
                <a:lnTo>
                  <a:pt x="202931" y="19164"/>
                </a:lnTo>
                <a:lnTo>
                  <a:pt x="202881" y="8750"/>
                </a:lnTo>
                <a:lnTo>
                  <a:pt x="185304" y="177"/>
                </a:lnTo>
                <a:lnTo>
                  <a:pt x="180821" y="0"/>
                </a:lnTo>
                <a:close/>
              </a:path>
              <a:path w="237490" h="371475">
                <a:moveTo>
                  <a:pt x="35571" y="85725"/>
                </a:moveTo>
                <a:lnTo>
                  <a:pt x="23988" y="85725"/>
                </a:lnTo>
                <a:lnTo>
                  <a:pt x="19251" y="85902"/>
                </a:lnTo>
                <a:lnTo>
                  <a:pt x="0" y="364020"/>
                </a:lnTo>
                <a:lnTo>
                  <a:pt x="303" y="365112"/>
                </a:lnTo>
                <a:lnTo>
                  <a:pt x="22033" y="371309"/>
                </a:lnTo>
                <a:lnTo>
                  <a:pt x="36358" y="371208"/>
                </a:lnTo>
                <a:lnTo>
                  <a:pt x="116378" y="274662"/>
                </a:lnTo>
                <a:lnTo>
                  <a:pt x="58342" y="274662"/>
                </a:lnTo>
                <a:lnTo>
                  <a:pt x="58647" y="269697"/>
                </a:lnTo>
                <a:lnTo>
                  <a:pt x="58875" y="264591"/>
                </a:lnTo>
                <a:lnTo>
                  <a:pt x="59180" y="254101"/>
                </a:lnTo>
                <a:lnTo>
                  <a:pt x="59169" y="92798"/>
                </a:lnTo>
                <a:lnTo>
                  <a:pt x="40371" y="85902"/>
                </a:lnTo>
                <a:lnTo>
                  <a:pt x="35571" y="85725"/>
                </a:lnTo>
                <a:close/>
              </a:path>
              <a:path w="237490" h="371475">
                <a:moveTo>
                  <a:pt x="237437" y="182156"/>
                </a:moveTo>
                <a:lnTo>
                  <a:pt x="179246" y="182156"/>
                </a:lnTo>
                <a:lnTo>
                  <a:pt x="178941" y="186385"/>
                </a:lnTo>
                <a:lnTo>
                  <a:pt x="178705" y="191960"/>
                </a:lnTo>
                <a:lnTo>
                  <a:pt x="178459" y="200787"/>
                </a:lnTo>
                <a:lnTo>
                  <a:pt x="178344" y="364020"/>
                </a:lnTo>
                <a:lnTo>
                  <a:pt x="178801" y="365302"/>
                </a:lnTo>
                <a:lnTo>
                  <a:pt x="201953" y="371309"/>
                </a:lnTo>
                <a:lnTo>
                  <a:pt x="213383" y="371309"/>
                </a:lnTo>
                <a:lnTo>
                  <a:pt x="237437" y="364020"/>
                </a:lnTo>
                <a:lnTo>
                  <a:pt x="237437" y="182156"/>
                </a:lnTo>
                <a:close/>
              </a:path>
              <a:path w="237490" h="371475">
                <a:moveTo>
                  <a:pt x="215187" y="85725"/>
                </a:moveTo>
                <a:lnTo>
                  <a:pt x="204811" y="85725"/>
                </a:lnTo>
                <a:lnTo>
                  <a:pt x="200976" y="85864"/>
                </a:lnTo>
                <a:lnTo>
                  <a:pt x="80681" y="240982"/>
                </a:lnTo>
                <a:lnTo>
                  <a:pt x="76465" y="246811"/>
                </a:lnTo>
                <a:lnTo>
                  <a:pt x="72401" y="252793"/>
                </a:lnTo>
                <a:lnTo>
                  <a:pt x="64590" y="265036"/>
                </a:lnTo>
                <a:lnTo>
                  <a:pt x="61352" y="270281"/>
                </a:lnTo>
                <a:lnTo>
                  <a:pt x="58799" y="274662"/>
                </a:lnTo>
                <a:lnTo>
                  <a:pt x="116378" y="274662"/>
                </a:lnTo>
                <a:lnTo>
                  <a:pt x="156919" y="216052"/>
                </a:lnTo>
                <a:lnTo>
                  <a:pt x="159027" y="213131"/>
                </a:lnTo>
                <a:lnTo>
                  <a:pt x="178801" y="182156"/>
                </a:lnTo>
                <a:lnTo>
                  <a:pt x="237437" y="182156"/>
                </a:lnTo>
                <a:lnTo>
                  <a:pt x="237350" y="92798"/>
                </a:lnTo>
                <a:lnTo>
                  <a:pt x="219810" y="85902"/>
                </a:lnTo>
                <a:lnTo>
                  <a:pt x="215187" y="85725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3326053" y="710552"/>
            <a:ext cx="227965" cy="284480"/>
          </a:xfrm>
          <a:custGeom>
            <a:avLst/>
            <a:gdLst/>
            <a:ahLst/>
            <a:cxnLst/>
            <a:rect l="l" t="t" r="r" b="b"/>
            <a:pathLst>
              <a:path w="227964" h="284480">
                <a:moveTo>
                  <a:pt x="215633" y="0"/>
                </a:moveTo>
                <a:lnTo>
                  <a:pt x="12103" y="0"/>
                </a:lnTo>
                <a:lnTo>
                  <a:pt x="7899" y="1498"/>
                </a:lnTo>
                <a:lnTo>
                  <a:pt x="1587" y="7480"/>
                </a:lnTo>
                <a:lnTo>
                  <a:pt x="0" y="12026"/>
                </a:lnTo>
                <a:lnTo>
                  <a:pt x="0" y="276999"/>
                </a:lnTo>
                <a:lnTo>
                  <a:pt x="23837" y="284289"/>
                </a:lnTo>
                <a:lnTo>
                  <a:pt x="35420" y="284289"/>
                </a:lnTo>
                <a:lnTo>
                  <a:pt x="59321" y="47891"/>
                </a:lnTo>
                <a:lnTo>
                  <a:pt x="227368" y="47891"/>
                </a:lnTo>
                <a:lnTo>
                  <a:pt x="227368" y="12026"/>
                </a:lnTo>
                <a:lnTo>
                  <a:pt x="225856" y="7480"/>
                </a:lnTo>
                <a:lnTo>
                  <a:pt x="219849" y="1498"/>
                </a:lnTo>
                <a:lnTo>
                  <a:pt x="215633" y="0"/>
                </a:lnTo>
                <a:close/>
              </a:path>
              <a:path w="227964" h="284480">
                <a:moveTo>
                  <a:pt x="227368" y="47891"/>
                </a:moveTo>
                <a:lnTo>
                  <a:pt x="168046" y="47891"/>
                </a:lnTo>
                <a:lnTo>
                  <a:pt x="168046" y="276999"/>
                </a:lnTo>
                <a:lnTo>
                  <a:pt x="192100" y="284289"/>
                </a:lnTo>
                <a:lnTo>
                  <a:pt x="203530" y="284289"/>
                </a:lnTo>
                <a:lnTo>
                  <a:pt x="227368" y="276999"/>
                </a:lnTo>
                <a:lnTo>
                  <a:pt x="227368" y="4789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3617023" y="705523"/>
            <a:ext cx="2572969" cy="29302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6253674" y="709244"/>
            <a:ext cx="237490" cy="285750"/>
          </a:xfrm>
          <a:custGeom>
            <a:avLst/>
            <a:gdLst/>
            <a:ahLst/>
            <a:cxnLst/>
            <a:rect l="l" t="t" r="r" b="b"/>
            <a:pathLst>
              <a:path w="237489" h="285750">
                <a:moveTo>
                  <a:pt x="35555" y="0"/>
                </a:moveTo>
                <a:lnTo>
                  <a:pt x="23986" y="0"/>
                </a:lnTo>
                <a:lnTo>
                  <a:pt x="19236" y="190"/>
                </a:lnTo>
                <a:lnTo>
                  <a:pt x="0" y="278307"/>
                </a:lnTo>
                <a:lnTo>
                  <a:pt x="300" y="279399"/>
                </a:lnTo>
                <a:lnTo>
                  <a:pt x="22030" y="285597"/>
                </a:lnTo>
                <a:lnTo>
                  <a:pt x="36355" y="285483"/>
                </a:lnTo>
                <a:lnTo>
                  <a:pt x="116370" y="188937"/>
                </a:lnTo>
                <a:lnTo>
                  <a:pt x="58339" y="188937"/>
                </a:lnTo>
                <a:lnTo>
                  <a:pt x="58644" y="183984"/>
                </a:lnTo>
                <a:lnTo>
                  <a:pt x="58873" y="178879"/>
                </a:lnTo>
                <a:lnTo>
                  <a:pt x="59165" y="168389"/>
                </a:lnTo>
                <a:lnTo>
                  <a:pt x="59165" y="7073"/>
                </a:lnTo>
                <a:lnTo>
                  <a:pt x="58796" y="6019"/>
                </a:lnTo>
                <a:lnTo>
                  <a:pt x="40369" y="190"/>
                </a:lnTo>
                <a:lnTo>
                  <a:pt x="35555" y="0"/>
                </a:lnTo>
                <a:close/>
              </a:path>
              <a:path w="237489" h="285750">
                <a:moveTo>
                  <a:pt x="237435" y="96431"/>
                </a:moveTo>
                <a:lnTo>
                  <a:pt x="179243" y="96431"/>
                </a:lnTo>
                <a:lnTo>
                  <a:pt x="178938" y="100672"/>
                </a:lnTo>
                <a:lnTo>
                  <a:pt x="178710" y="105511"/>
                </a:lnTo>
                <a:lnTo>
                  <a:pt x="178455" y="115061"/>
                </a:lnTo>
                <a:lnTo>
                  <a:pt x="178341" y="278307"/>
                </a:lnTo>
                <a:lnTo>
                  <a:pt x="178799" y="279577"/>
                </a:lnTo>
                <a:lnTo>
                  <a:pt x="201951" y="285597"/>
                </a:lnTo>
                <a:lnTo>
                  <a:pt x="213381" y="285597"/>
                </a:lnTo>
                <a:lnTo>
                  <a:pt x="237435" y="278307"/>
                </a:lnTo>
                <a:lnTo>
                  <a:pt x="237435" y="96431"/>
                </a:lnTo>
                <a:close/>
              </a:path>
              <a:path w="237489" h="285750">
                <a:moveTo>
                  <a:pt x="215184" y="0"/>
                </a:moveTo>
                <a:lnTo>
                  <a:pt x="204808" y="0"/>
                </a:lnTo>
                <a:lnTo>
                  <a:pt x="200973" y="152"/>
                </a:lnTo>
                <a:lnTo>
                  <a:pt x="80678" y="155257"/>
                </a:lnTo>
                <a:lnTo>
                  <a:pt x="76462" y="161099"/>
                </a:lnTo>
                <a:lnTo>
                  <a:pt x="72398" y="167068"/>
                </a:lnTo>
                <a:lnTo>
                  <a:pt x="64588" y="179311"/>
                </a:lnTo>
                <a:lnTo>
                  <a:pt x="61349" y="184569"/>
                </a:lnTo>
                <a:lnTo>
                  <a:pt x="58796" y="188937"/>
                </a:lnTo>
                <a:lnTo>
                  <a:pt x="116370" y="188937"/>
                </a:lnTo>
                <a:lnTo>
                  <a:pt x="156917" y="130327"/>
                </a:lnTo>
                <a:lnTo>
                  <a:pt x="159012" y="127419"/>
                </a:lnTo>
                <a:lnTo>
                  <a:pt x="178799" y="96431"/>
                </a:lnTo>
                <a:lnTo>
                  <a:pt x="237435" y="96431"/>
                </a:lnTo>
                <a:lnTo>
                  <a:pt x="237344" y="7073"/>
                </a:lnTo>
                <a:lnTo>
                  <a:pt x="219807" y="190"/>
                </a:lnTo>
                <a:lnTo>
                  <a:pt x="215184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6554795" y="709244"/>
            <a:ext cx="216535" cy="285750"/>
          </a:xfrm>
          <a:custGeom>
            <a:avLst/>
            <a:gdLst/>
            <a:ahLst/>
            <a:cxnLst/>
            <a:rect l="l" t="t" r="r" b="b"/>
            <a:pathLst>
              <a:path w="216534" h="285750">
                <a:moveTo>
                  <a:pt x="35564" y="0"/>
                </a:moveTo>
                <a:lnTo>
                  <a:pt x="23982" y="0"/>
                </a:lnTo>
                <a:lnTo>
                  <a:pt x="19207" y="190"/>
                </a:lnTo>
                <a:lnTo>
                  <a:pt x="0" y="278244"/>
                </a:lnTo>
                <a:lnTo>
                  <a:pt x="411" y="279361"/>
                </a:lnTo>
                <a:lnTo>
                  <a:pt x="23982" y="285597"/>
                </a:lnTo>
                <a:lnTo>
                  <a:pt x="35564" y="285597"/>
                </a:lnTo>
                <a:lnTo>
                  <a:pt x="59237" y="163144"/>
                </a:lnTo>
                <a:lnTo>
                  <a:pt x="168388" y="163144"/>
                </a:lnTo>
                <a:lnTo>
                  <a:pt x="138790" y="138722"/>
                </a:lnTo>
                <a:lnTo>
                  <a:pt x="132770" y="136245"/>
                </a:lnTo>
                <a:lnTo>
                  <a:pt x="132770" y="136017"/>
                </a:lnTo>
                <a:lnTo>
                  <a:pt x="162168" y="115252"/>
                </a:lnTo>
                <a:lnTo>
                  <a:pt x="59237" y="115252"/>
                </a:lnTo>
                <a:lnTo>
                  <a:pt x="59166" y="7150"/>
                </a:lnTo>
                <a:lnTo>
                  <a:pt x="40365" y="190"/>
                </a:lnTo>
                <a:lnTo>
                  <a:pt x="35564" y="0"/>
                </a:lnTo>
                <a:close/>
              </a:path>
              <a:path w="216534" h="285750">
                <a:moveTo>
                  <a:pt x="168388" y="163144"/>
                </a:moveTo>
                <a:lnTo>
                  <a:pt x="79468" y="163144"/>
                </a:lnTo>
                <a:lnTo>
                  <a:pt x="85704" y="163944"/>
                </a:lnTo>
                <a:lnTo>
                  <a:pt x="96829" y="167144"/>
                </a:lnTo>
                <a:lnTo>
                  <a:pt x="125175" y="202717"/>
                </a:lnTo>
                <a:lnTo>
                  <a:pt x="128490" y="211899"/>
                </a:lnTo>
                <a:lnTo>
                  <a:pt x="151947" y="274878"/>
                </a:lnTo>
                <a:lnTo>
                  <a:pt x="178858" y="285597"/>
                </a:lnTo>
                <a:lnTo>
                  <a:pt x="191495" y="285597"/>
                </a:lnTo>
                <a:lnTo>
                  <a:pt x="216006" y="278244"/>
                </a:lnTo>
                <a:lnTo>
                  <a:pt x="215970" y="274878"/>
                </a:lnTo>
                <a:lnTo>
                  <a:pt x="187139" y="200101"/>
                </a:lnTo>
                <a:lnTo>
                  <a:pt x="171264" y="167297"/>
                </a:lnTo>
                <a:lnTo>
                  <a:pt x="168388" y="163144"/>
                </a:lnTo>
                <a:close/>
              </a:path>
              <a:path w="216534" h="285750">
                <a:moveTo>
                  <a:pt x="183303" y="0"/>
                </a:moveTo>
                <a:lnTo>
                  <a:pt x="170972" y="0"/>
                </a:lnTo>
                <a:lnTo>
                  <a:pt x="165815" y="190"/>
                </a:lnTo>
                <a:lnTo>
                  <a:pt x="125328" y="67144"/>
                </a:lnTo>
                <a:lnTo>
                  <a:pt x="122178" y="76034"/>
                </a:lnTo>
                <a:lnTo>
                  <a:pt x="100106" y="108102"/>
                </a:lnTo>
                <a:lnTo>
                  <a:pt x="79316" y="115252"/>
                </a:lnTo>
                <a:lnTo>
                  <a:pt x="162168" y="115252"/>
                </a:lnTo>
                <a:lnTo>
                  <a:pt x="182402" y="76974"/>
                </a:lnTo>
                <a:lnTo>
                  <a:pt x="202023" y="26682"/>
                </a:lnTo>
                <a:lnTo>
                  <a:pt x="206521" y="10718"/>
                </a:lnTo>
                <a:lnTo>
                  <a:pt x="206481" y="6972"/>
                </a:lnTo>
                <a:lnTo>
                  <a:pt x="188155" y="190"/>
                </a:lnTo>
                <a:lnTo>
                  <a:pt x="183303" y="0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6789293" y="705523"/>
            <a:ext cx="276860" cy="293370"/>
          </a:xfrm>
          <a:custGeom>
            <a:avLst/>
            <a:gdLst/>
            <a:ahLst/>
            <a:cxnLst/>
            <a:rect l="l" t="t" r="r" b="b"/>
            <a:pathLst>
              <a:path w="276859" h="293369">
                <a:moveTo>
                  <a:pt x="140982" y="0"/>
                </a:moveTo>
                <a:lnTo>
                  <a:pt x="93624" y="5781"/>
                </a:lnTo>
                <a:lnTo>
                  <a:pt x="55797" y="22799"/>
                </a:lnTo>
                <a:lnTo>
                  <a:pt x="27507" y="49934"/>
                </a:lnTo>
                <a:lnTo>
                  <a:pt x="9029" y="86487"/>
                </a:lnTo>
                <a:lnTo>
                  <a:pt x="564" y="131526"/>
                </a:lnTo>
                <a:lnTo>
                  <a:pt x="0" y="148259"/>
                </a:lnTo>
                <a:lnTo>
                  <a:pt x="520" y="166057"/>
                </a:lnTo>
                <a:lnTo>
                  <a:pt x="8458" y="212991"/>
                </a:lnTo>
                <a:lnTo>
                  <a:pt x="25908" y="248580"/>
                </a:lnTo>
                <a:lnTo>
                  <a:pt x="63972" y="279501"/>
                </a:lnTo>
                <a:lnTo>
                  <a:pt x="103673" y="290866"/>
                </a:lnTo>
                <a:lnTo>
                  <a:pt x="135572" y="293027"/>
                </a:lnTo>
                <a:lnTo>
                  <a:pt x="152309" y="292391"/>
                </a:lnTo>
                <a:lnTo>
                  <a:pt x="196354" y="282854"/>
                </a:lnTo>
                <a:lnTo>
                  <a:pt x="231012" y="262441"/>
                </a:lnTo>
                <a:lnTo>
                  <a:pt x="246815" y="245567"/>
                </a:lnTo>
                <a:lnTo>
                  <a:pt x="137375" y="245567"/>
                </a:lnTo>
                <a:lnTo>
                  <a:pt x="126898" y="245138"/>
                </a:lnTo>
                <a:lnTo>
                  <a:pt x="88080" y="230235"/>
                </a:lnTo>
                <a:lnTo>
                  <a:pt x="67984" y="195982"/>
                </a:lnTo>
                <a:lnTo>
                  <a:pt x="62481" y="156713"/>
                </a:lnTo>
                <a:lnTo>
                  <a:pt x="62307" y="143230"/>
                </a:lnTo>
                <a:lnTo>
                  <a:pt x="62503" y="135391"/>
                </a:lnTo>
                <a:lnTo>
                  <a:pt x="71027" y="90998"/>
                </a:lnTo>
                <a:lnTo>
                  <a:pt x="95425" y="59538"/>
                </a:lnTo>
                <a:lnTo>
                  <a:pt x="138950" y="47231"/>
                </a:lnTo>
                <a:lnTo>
                  <a:pt x="251888" y="47231"/>
                </a:lnTo>
                <a:lnTo>
                  <a:pt x="249903" y="44204"/>
                </a:lnTo>
                <a:lnTo>
                  <a:pt x="211675" y="13362"/>
                </a:lnTo>
                <a:lnTo>
                  <a:pt x="172186" y="2132"/>
                </a:lnTo>
                <a:lnTo>
                  <a:pt x="157070" y="533"/>
                </a:lnTo>
                <a:lnTo>
                  <a:pt x="140982" y="0"/>
                </a:lnTo>
                <a:close/>
              </a:path>
              <a:path w="276859" h="293369">
                <a:moveTo>
                  <a:pt x="251888" y="47231"/>
                </a:moveTo>
                <a:lnTo>
                  <a:pt x="138950" y="47231"/>
                </a:lnTo>
                <a:lnTo>
                  <a:pt x="149321" y="47676"/>
                </a:lnTo>
                <a:lnTo>
                  <a:pt x="158792" y="49010"/>
                </a:lnTo>
                <a:lnTo>
                  <a:pt x="193455" y="68323"/>
                </a:lnTo>
                <a:lnTo>
                  <a:pt x="210451" y="105727"/>
                </a:lnTo>
                <a:lnTo>
                  <a:pt x="214012" y="148259"/>
                </a:lnTo>
                <a:lnTo>
                  <a:pt x="213825" y="156318"/>
                </a:lnTo>
                <a:lnTo>
                  <a:pt x="205292" y="201588"/>
                </a:lnTo>
                <a:lnTo>
                  <a:pt x="180888" y="233409"/>
                </a:lnTo>
                <a:lnTo>
                  <a:pt x="137375" y="245567"/>
                </a:lnTo>
                <a:lnTo>
                  <a:pt x="246815" y="245567"/>
                </a:lnTo>
                <a:lnTo>
                  <a:pt x="267296" y="206209"/>
                </a:lnTo>
                <a:lnTo>
                  <a:pt x="275749" y="160368"/>
                </a:lnTo>
                <a:lnTo>
                  <a:pt x="276313" y="143230"/>
                </a:lnTo>
                <a:lnTo>
                  <a:pt x="275788" y="126041"/>
                </a:lnTo>
                <a:lnTo>
                  <a:pt x="267627" y="79489"/>
                </a:lnTo>
                <a:lnTo>
                  <a:pt x="256854" y="54802"/>
                </a:lnTo>
                <a:lnTo>
                  <a:pt x="251888" y="47231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7115454" y="710552"/>
            <a:ext cx="211454" cy="283210"/>
          </a:xfrm>
          <a:custGeom>
            <a:avLst/>
            <a:gdLst/>
            <a:ahLst/>
            <a:cxnLst/>
            <a:rect l="l" t="t" r="r" b="b"/>
            <a:pathLst>
              <a:path w="211454" h="283209">
                <a:moveTo>
                  <a:pt x="90906" y="0"/>
                </a:moveTo>
                <a:lnTo>
                  <a:pt x="12636" y="0"/>
                </a:lnTo>
                <a:lnTo>
                  <a:pt x="8458" y="1422"/>
                </a:lnTo>
                <a:lnTo>
                  <a:pt x="1701" y="7111"/>
                </a:lnTo>
                <a:lnTo>
                  <a:pt x="0" y="11734"/>
                </a:lnTo>
                <a:lnTo>
                  <a:pt x="0" y="271233"/>
                </a:lnTo>
                <a:lnTo>
                  <a:pt x="1701" y="275856"/>
                </a:lnTo>
                <a:lnTo>
                  <a:pt x="8458" y="281546"/>
                </a:lnTo>
                <a:lnTo>
                  <a:pt x="12636" y="282968"/>
                </a:lnTo>
                <a:lnTo>
                  <a:pt x="95186" y="282968"/>
                </a:lnTo>
                <a:lnTo>
                  <a:pt x="134157" y="279704"/>
                </a:lnTo>
                <a:lnTo>
                  <a:pt x="171796" y="266524"/>
                </a:lnTo>
                <a:lnTo>
                  <a:pt x="200253" y="240842"/>
                </a:lnTo>
                <a:lnTo>
                  <a:pt x="201253" y="239013"/>
                </a:lnTo>
                <a:lnTo>
                  <a:pt x="58191" y="239013"/>
                </a:lnTo>
                <a:lnTo>
                  <a:pt x="58191" y="158534"/>
                </a:lnTo>
                <a:lnTo>
                  <a:pt x="200279" y="158534"/>
                </a:lnTo>
                <a:lnTo>
                  <a:pt x="199732" y="157632"/>
                </a:lnTo>
                <a:lnTo>
                  <a:pt x="169278" y="134124"/>
                </a:lnTo>
                <a:lnTo>
                  <a:pt x="153377" y="130111"/>
                </a:lnTo>
                <a:lnTo>
                  <a:pt x="159842" y="127774"/>
                </a:lnTo>
                <a:lnTo>
                  <a:pt x="165595" y="124713"/>
                </a:lnTo>
                <a:lnTo>
                  <a:pt x="175679" y="117144"/>
                </a:lnTo>
                <a:lnTo>
                  <a:pt x="176256" y="116547"/>
                </a:lnTo>
                <a:lnTo>
                  <a:pt x="58191" y="116547"/>
                </a:lnTo>
                <a:lnTo>
                  <a:pt x="58191" y="43078"/>
                </a:lnTo>
                <a:lnTo>
                  <a:pt x="188492" y="43078"/>
                </a:lnTo>
                <a:lnTo>
                  <a:pt x="187210" y="40017"/>
                </a:lnTo>
                <a:lnTo>
                  <a:pt x="153492" y="9866"/>
                </a:lnTo>
                <a:lnTo>
                  <a:pt x="115689" y="1093"/>
                </a:lnTo>
                <a:lnTo>
                  <a:pt x="103812" y="273"/>
                </a:lnTo>
                <a:lnTo>
                  <a:pt x="90906" y="0"/>
                </a:lnTo>
                <a:close/>
              </a:path>
              <a:path w="211454" h="283209">
                <a:moveTo>
                  <a:pt x="200279" y="158534"/>
                </a:moveTo>
                <a:lnTo>
                  <a:pt x="93383" y="158534"/>
                </a:lnTo>
                <a:lnTo>
                  <a:pt x="101124" y="158712"/>
                </a:lnTo>
                <a:lnTo>
                  <a:pt x="108102" y="159246"/>
                </a:lnTo>
                <a:lnTo>
                  <a:pt x="144132" y="177317"/>
                </a:lnTo>
                <a:lnTo>
                  <a:pt x="149771" y="193535"/>
                </a:lnTo>
                <a:lnTo>
                  <a:pt x="149771" y="206362"/>
                </a:lnTo>
                <a:lnTo>
                  <a:pt x="116281" y="238175"/>
                </a:lnTo>
                <a:lnTo>
                  <a:pt x="109321" y="239013"/>
                </a:lnTo>
                <a:lnTo>
                  <a:pt x="201253" y="239013"/>
                </a:lnTo>
                <a:lnTo>
                  <a:pt x="211353" y="198119"/>
                </a:lnTo>
                <a:lnTo>
                  <a:pt x="211070" y="191085"/>
                </a:lnTo>
                <a:lnTo>
                  <a:pt x="210223" y="184403"/>
                </a:lnTo>
                <a:lnTo>
                  <a:pt x="208813" y="178074"/>
                </a:lnTo>
                <a:lnTo>
                  <a:pt x="206844" y="172097"/>
                </a:lnTo>
                <a:lnTo>
                  <a:pt x="203822" y="164376"/>
                </a:lnTo>
                <a:lnTo>
                  <a:pt x="200279" y="158534"/>
                </a:lnTo>
                <a:close/>
              </a:path>
              <a:path w="211454" h="283209">
                <a:moveTo>
                  <a:pt x="188492" y="43078"/>
                </a:moveTo>
                <a:lnTo>
                  <a:pt x="97370" y="43078"/>
                </a:lnTo>
                <a:lnTo>
                  <a:pt x="104698" y="43878"/>
                </a:lnTo>
                <a:lnTo>
                  <a:pt x="115687" y="47099"/>
                </a:lnTo>
                <a:lnTo>
                  <a:pt x="134658" y="73253"/>
                </a:lnTo>
                <a:lnTo>
                  <a:pt x="134658" y="84048"/>
                </a:lnTo>
                <a:lnTo>
                  <a:pt x="106768" y="115569"/>
                </a:lnTo>
                <a:lnTo>
                  <a:pt x="99923" y="116547"/>
                </a:lnTo>
                <a:lnTo>
                  <a:pt x="176256" y="116547"/>
                </a:lnTo>
                <a:lnTo>
                  <a:pt x="193960" y="78943"/>
                </a:lnTo>
                <a:lnTo>
                  <a:pt x="193979" y="71945"/>
                </a:lnTo>
                <a:lnTo>
                  <a:pt x="193557" y="63063"/>
                </a:lnTo>
                <a:lnTo>
                  <a:pt x="192290" y="54781"/>
                </a:lnTo>
                <a:lnTo>
                  <a:pt x="190172" y="47091"/>
                </a:lnTo>
                <a:lnTo>
                  <a:pt x="188492" y="43078"/>
                </a:lnTo>
                <a:close/>
              </a:path>
            </a:pathLst>
          </a:custGeom>
          <a:solidFill>
            <a:srgbClr val="2A6AD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542472" y="136772"/>
            <a:ext cx="800657" cy="112930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210416" y="1300962"/>
            <a:ext cx="1486951" cy="20210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8826169" y="254876"/>
            <a:ext cx="534035" cy="534670"/>
          </a:xfrm>
          <a:custGeom>
            <a:avLst/>
            <a:gdLst/>
            <a:ahLst/>
            <a:cxnLst/>
            <a:rect l="l" t="t" r="r" b="b"/>
            <a:pathLst>
              <a:path w="534034" h="534670">
                <a:moveTo>
                  <a:pt x="266979" y="0"/>
                </a:moveTo>
                <a:lnTo>
                  <a:pt x="218989" y="4306"/>
                </a:lnTo>
                <a:lnTo>
                  <a:pt x="173822" y="16720"/>
                </a:lnTo>
                <a:lnTo>
                  <a:pt x="132230" y="36489"/>
                </a:lnTo>
                <a:lnTo>
                  <a:pt x="94968" y="62858"/>
                </a:lnTo>
                <a:lnTo>
                  <a:pt x="62790" y="95070"/>
                </a:lnTo>
                <a:lnTo>
                  <a:pt x="36450" y="132373"/>
                </a:lnTo>
                <a:lnTo>
                  <a:pt x="16703" y="174010"/>
                </a:lnTo>
                <a:lnTo>
                  <a:pt x="4301" y="219228"/>
                </a:lnTo>
                <a:lnTo>
                  <a:pt x="0" y="267271"/>
                </a:lnTo>
                <a:lnTo>
                  <a:pt x="4301" y="315314"/>
                </a:lnTo>
                <a:lnTo>
                  <a:pt x="16703" y="360532"/>
                </a:lnTo>
                <a:lnTo>
                  <a:pt x="36450" y="402169"/>
                </a:lnTo>
                <a:lnTo>
                  <a:pt x="62790" y="439472"/>
                </a:lnTo>
                <a:lnTo>
                  <a:pt x="94968" y="471684"/>
                </a:lnTo>
                <a:lnTo>
                  <a:pt x="132230" y="498053"/>
                </a:lnTo>
                <a:lnTo>
                  <a:pt x="173822" y="517822"/>
                </a:lnTo>
                <a:lnTo>
                  <a:pt x="218989" y="530236"/>
                </a:lnTo>
                <a:lnTo>
                  <a:pt x="266979" y="534542"/>
                </a:lnTo>
                <a:lnTo>
                  <a:pt x="314968" y="530236"/>
                </a:lnTo>
                <a:lnTo>
                  <a:pt x="360136" y="517822"/>
                </a:lnTo>
                <a:lnTo>
                  <a:pt x="401728" y="498053"/>
                </a:lnTo>
                <a:lnTo>
                  <a:pt x="438990" y="471684"/>
                </a:lnTo>
                <a:lnTo>
                  <a:pt x="471168" y="439472"/>
                </a:lnTo>
                <a:lnTo>
                  <a:pt x="497507" y="402169"/>
                </a:lnTo>
                <a:lnTo>
                  <a:pt x="517255" y="360532"/>
                </a:lnTo>
                <a:lnTo>
                  <a:pt x="529657" y="315314"/>
                </a:lnTo>
                <a:lnTo>
                  <a:pt x="533958" y="267271"/>
                </a:lnTo>
                <a:lnTo>
                  <a:pt x="529657" y="219228"/>
                </a:lnTo>
                <a:lnTo>
                  <a:pt x="517255" y="174010"/>
                </a:lnTo>
                <a:lnTo>
                  <a:pt x="497507" y="132373"/>
                </a:lnTo>
                <a:lnTo>
                  <a:pt x="471168" y="95070"/>
                </a:lnTo>
                <a:lnTo>
                  <a:pt x="438990" y="62858"/>
                </a:lnTo>
                <a:lnTo>
                  <a:pt x="401728" y="36489"/>
                </a:lnTo>
                <a:lnTo>
                  <a:pt x="360136" y="16720"/>
                </a:lnTo>
                <a:lnTo>
                  <a:pt x="314968" y="4306"/>
                </a:lnTo>
                <a:lnTo>
                  <a:pt x="26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8857081" y="285826"/>
            <a:ext cx="472440" cy="473075"/>
          </a:xfrm>
          <a:custGeom>
            <a:avLst/>
            <a:gdLst/>
            <a:ahLst/>
            <a:cxnLst/>
            <a:rect l="l" t="t" r="r" b="b"/>
            <a:pathLst>
              <a:path w="472440" h="473075">
                <a:moveTo>
                  <a:pt x="236067" y="0"/>
                </a:moveTo>
                <a:lnTo>
                  <a:pt x="188491" y="4801"/>
                </a:lnTo>
                <a:lnTo>
                  <a:pt x="144178" y="18571"/>
                </a:lnTo>
                <a:lnTo>
                  <a:pt x="104079" y="40359"/>
                </a:lnTo>
                <a:lnTo>
                  <a:pt x="69141" y="69216"/>
                </a:lnTo>
                <a:lnTo>
                  <a:pt x="40316" y="104191"/>
                </a:lnTo>
                <a:lnTo>
                  <a:pt x="18551" y="144334"/>
                </a:lnTo>
                <a:lnTo>
                  <a:pt x="4795" y="188694"/>
                </a:lnTo>
                <a:lnTo>
                  <a:pt x="0" y="236321"/>
                </a:lnTo>
                <a:lnTo>
                  <a:pt x="4795" y="283948"/>
                </a:lnTo>
                <a:lnTo>
                  <a:pt x="18551" y="328309"/>
                </a:lnTo>
                <a:lnTo>
                  <a:pt x="40316" y="368451"/>
                </a:lnTo>
                <a:lnTo>
                  <a:pt x="69141" y="403426"/>
                </a:lnTo>
                <a:lnTo>
                  <a:pt x="104079" y="432283"/>
                </a:lnTo>
                <a:lnTo>
                  <a:pt x="144178" y="454072"/>
                </a:lnTo>
                <a:lnTo>
                  <a:pt x="188491" y="467842"/>
                </a:lnTo>
                <a:lnTo>
                  <a:pt x="236067" y="472643"/>
                </a:lnTo>
                <a:lnTo>
                  <a:pt x="283643" y="467842"/>
                </a:lnTo>
                <a:lnTo>
                  <a:pt x="327956" y="454072"/>
                </a:lnTo>
                <a:lnTo>
                  <a:pt x="368055" y="432283"/>
                </a:lnTo>
                <a:lnTo>
                  <a:pt x="402993" y="403426"/>
                </a:lnTo>
                <a:lnTo>
                  <a:pt x="431819" y="368451"/>
                </a:lnTo>
                <a:lnTo>
                  <a:pt x="453584" y="328309"/>
                </a:lnTo>
                <a:lnTo>
                  <a:pt x="467339" y="283948"/>
                </a:lnTo>
                <a:lnTo>
                  <a:pt x="472135" y="236321"/>
                </a:lnTo>
                <a:lnTo>
                  <a:pt x="467339" y="188694"/>
                </a:lnTo>
                <a:lnTo>
                  <a:pt x="453584" y="144334"/>
                </a:lnTo>
                <a:lnTo>
                  <a:pt x="431819" y="104191"/>
                </a:lnTo>
                <a:lnTo>
                  <a:pt x="402993" y="69216"/>
                </a:lnTo>
                <a:lnTo>
                  <a:pt x="368055" y="40359"/>
                </a:lnTo>
                <a:lnTo>
                  <a:pt x="327956" y="18571"/>
                </a:lnTo>
                <a:lnTo>
                  <a:pt x="283643" y="4801"/>
                </a:lnTo>
                <a:lnTo>
                  <a:pt x="236067" y="0"/>
                </a:lnTo>
                <a:close/>
              </a:path>
            </a:pathLst>
          </a:custGeom>
          <a:solidFill>
            <a:srgbClr val="A6CE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8994091" y="382943"/>
            <a:ext cx="197485" cy="296545"/>
          </a:xfrm>
          <a:custGeom>
            <a:avLst/>
            <a:gdLst/>
            <a:ahLst/>
            <a:cxnLst/>
            <a:rect l="l" t="t" r="r" b="b"/>
            <a:pathLst>
              <a:path w="197484" h="296545">
                <a:moveTo>
                  <a:pt x="19771" y="241134"/>
                </a:moveTo>
                <a:lnTo>
                  <a:pt x="16685" y="241134"/>
                </a:lnTo>
                <a:lnTo>
                  <a:pt x="15542" y="241401"/>
                </a:lnTo>
                <a:lnTo>
                  <a:pt x="10589" y="269976"/>
                </a:lnTo>
                <a:lnTo>
                  <a:pt x="10868" y="273113"/>
                </a:lnTo>
                <a:lnTo>
                  <a:pt x="46962" y="293966"/>
                </a:lnTo>
                <a:lnTo>
                  <a:pt x="65771" y="296176"/>
                </a:lnTo>
                <a:lnTo>
                  <a:pt x="72095" y="296176"/>
                </a:lnTo>
                <a:lnTo>
                  <a:pt x="118793" y="289102"/>
                </a:lnTo>
                <a:lnTo>
                  <a:pt x="152359" y="269976"/>
                </a:lnTo>
                <a:lnTo>
                  <a:pt x="168964" y="251307"/>
                </a:lnTo>
                <a:lnTo>
                  <a:pt x="65555" y="251307"/>
                </a:lnTo>
                <a:lnTo>
                  <a:pt x="59001" y="250786"/>
                </a:lnTo>
                <a:lnTo>
                  <a:pt x="22286" y="241655"/>
                </a:lnTo>
                <a:lnTo>
                  <a:pt x="19771" y="241134"/>
                </a:lnTo>
                <a:close/>
              </a:path>
              <a:path w="197484" h="296545">
                <a:moveTo>
                  <a:pt x="195435" y="169532"/>
                </a:moveTo>
                <a:lnTo>
                  <a:pt x="140764" y="169532"/>
                </a:lnTo>
                <a:lnTo>
                  <a:pt x="140336" y="177609"/>
                </a:lnTo>
                <a:lnTo>
                  <a:pt x="139492" y="185494"/>
                </a:lnTo>
                <a:lnTo>
                  <a:pt x="124864" y="226771"/>
                </a:lnTo>
                <a:lnTo>
                  <a:pt x="89874" y="249650"/>
                </a:lnTo>
                <a:lnTo>
                  <a:pt x="72768" y="251307"/>
                </a:lnTo>
                <a:lnTo>
                  <a:pt x="168964" y="251307"/>
                </a:lnTo>
                <a:lnTo>
                  <a:pt x="185840" y="216602"/>
                </a:lnTo>
                <a:lnTo>
                  <a:pt x="195298" y="171183"/>
                </a:lnTo>
                <a:lnTo>
                  <a:pt x="195435" y="169532"/>
                </a:lnTo>
                <a:close/>
              </a:path>
              <a:path w="197484" h="296545">
                <a:moveTo>
                  <a:pt x="100137" y="0"/>
                </a:moveTo>
                <a:lnTo>
                  <a:pt x="56639" y="7289"/>
                </a:lnTo>
                <a:lnTo>
                  <a:pt x="19388" y="34620"/>
                </a:lnTo>
                <a:lnTo>
                  <a:pt x="1509" y="77774"/>
                </a:lnTo>
                <a:lnTo>
                  <a:pt x="0" y="95967"/>
                </a:lnTo>
                <a:lnTo>
                  <a:pt x="11" y="101968"/>
                </a:lnTo>
                <a:lnTo>
                  <a:pt x="7033" y="142586"/>
                </a:lnTo>
                <a:lnTo>
                  <a:pt x="37147" y="176156"/>
                </a:lnTo>
                <a:lnTo>
                  <a:pt x="83360" y="185445"/>
                </a:lnTo>
                <a:lnTo>
                  <a:pt x="92368" y="185147"/>
                </a:lnTo>
                <a:lnTo>
                  <a:pt x="129556" y="175521"/>
                </a:lnTo>
                <a:lnTo>
                  <a:pt x="140764" y="169532"/>
                </a:lnTo>
                <a:lnTo>
                  <a:pt x="195435" y="169532"/>
                </a:lnTo>
                <a:lnTo>
                  <a:pt x="196067" y="161923"/>
                </a:lnTo>
                <a:lnTo>
                  <a:pt x="196619" y="152812"/>
                </a:lnTo>
                <a:lnTo>
                  <a:pt x="196952" y="143854"/>
                </a:lnTo>
                <a:lnTo>
                  <a:pt x="196985" y="141236"/>
                </a:lnTo>
                <a:lnTo>
                  <a:pt x="88148" y="141236"/>
                </a:lnTo>
                <a:lnTo>
                  <a:pt x="82255" y="140284"/>
                </a:lnTo>
                <a:lnTo>
                  <a:pt x="57566" y="108851"/>
                </a:lnTo>
                <a:lnTo>
                  <a:pt x="56868" y="101968"/>
                </a:lnTo>
                <a:lnTo>
                  <a:pt x="56868" y="86944"/>
                </a:lnTo>
                <a:lnTo>
                  <a:pt x="74153" y="50723"/>
                </a:lnTo>
                <a:lnTo>
                  <a:pt x="90129" y="44653"/>
                </a:lnTo>
                <a:lnTo>
                  <a:pt x="181562" y="44653"/>
                </a:lnTo>
                <a:lnTo>
                  <a:pt x="178407" y="38798"/>
                </a:lnTo>
                <a:lnTo>
                  <a:pt x="148765" y="10277"/>
                </a:lnTo>
                <a:lnTo>
                  <a:pt x="109767" y="290"/>
                </a:lnTo>
                <a:lnTo>
                  <a:pt x="100137" y="0"/>
                </a:lnTo>
                <a:close/>
              </a:path>
              <a:path w="197484" h="296545">
                <a:moveTo>
                  <a:pt x="181562" y="44653"/>
                </a:moveTo>
                <a:lnTo>
                  <a:pt x="104112" y="44653"/>
                </a:lnTo>
                <a:lnTo>
                  <a:pt x="110297" y="45973"/>
                </a:lnTo>
                <a:lnTo>
                  <a:pt x="120889" y="51282"/>
                </a:lnTo>
                <a:lnTo>
                  <a:pt x="136789" y="87528"/>
                </a:lnTo>
                <a:lnTo>
                  <a:pt x="139443" y="127088"/>
                </a:lnTo>
                <a:lnTo>
                  <a:pt x="133550" y="131368"/>
                </a:lnTo>
                <a:lnTo>
                  <a:pt x="126819" y="134785"/>
                </a:lnTo>
                <a:lnTo>
                  <a:pt x="111656" y="139941"/>
                </a:lnTo>
                <a:lnTo>
                  <a:pt x="103604" y="141236"/>
                </a:lnTo>
                <a:lnTo>
                  <a:pt x="196985" y="141236"/>
                </a:lnTo>
                <a:lnTo>
                  <a:pt x="195387" y="98361"/>
                </a:lnTo>
                <a:lnTo>
                  <a:pt x="187428" y="58747"/>
                </a:lnTo>
                <a:lnTo>
                  <a:pt x="181803" y="45098"/>
                </a:lnTo>
                <a:lnTo>
                  <a:pt x="181562" y="446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plakaty_A4_01_crv copy</dc:title>
  <dcterms:created xsi:type="dcterms:W3CDTF">2015-08-29T16:33:34Z</dcterms:created>
  <dcterms:modified xsi:type="dcterms:W3CDTF">2015-08-29T16:33:34Z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2015-08-24T00:00:00Z</vt:filetime>
  </property>
  <property fmtid="{D5CDD505-2E9C-101B-9397-08002B2CF9AE}" pid="3" name="Creator">
    <vt:lpwstr>Adobe Illustrator CC (Windows)</vt:lpwstr>
  </property>
  <property fmtid="{D5CDD505-2E9C-101B-9397-08002B2CF9AE}" pid="4" name="LastSaved">
    <vt:filetime>2015-08-29T00:00:00Z</vt:filetime>
  </property>
</Properties>
</file>