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1" r:id="rId9"/>
    <p:sldId id="260" r:id="rId10"/>
    <p:sldId id="262" r:id="rId11"/>
    <p:sldId id="264" r:id="rId12"/>
    <p:sldId id="268" r:id="rId13"/>
    <p:sldId id="269" r:id="rId14"/>
    <p:sldId id="265" r:id="rId15"/>
    <p:sldId id="271" r:id="rId16"/>
    <p:sldId id="272" r:id="rId17"/>
    <p:sldId id="266" r:id="rId18"/>
    <p:sldId id="267" r:id="rId19"/>
    <p:sldId id="278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9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5CE8-EB69-4CB8-8EDB-CCB9C28D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2FB069-3A07-400E-AC99-3CF190C18639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EBD29D-F15F-452F-81C3-C6FB6094D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6941789" cy="258652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615943"/>
                </a:solidFill>
              </a:rPr>
              <a:t>ПРОЕКТ</a:t>
            </a:r>
            <a:r>
              <a:rPr lang="ru-RU" sz="4000" b="1" dirty="0" smtClean="0">
                <a:solidFill>
                  <a:srgbClr val="615943"/>
                </a:solidFill>
              </a:rPr>
              <a:t/>
            </a:r>
            <a:br>
              <a:rPr lang="ru-RU" sz="4000" b="1" dirty="0" smtClean="0">
                <a:solidFill>
                  <a:srgbClr val="615943"/>
                </a:solidFill>
              </a:rPr>
            </a:br>
            <a:r>
              <a:rPr lang="ru-RU" sz="4000" b="1" dirty="0" smtClean="0">
                <a:solidFill>
                  <a:srgbClr val="615943"/>
                </a:solidFill>
              </a:rPr>
              <a:t>«Логарифмы – прихоть математиков или жизненная необходимость?»</a:t>
            </a:r>
            <a:endParaRPr lang="ru-RU" sz="4000" b="1" i="1" dirty="0">
              <a:solidFill>
                <a:srgbClr val="615943"/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89160" y="2572133"/>
            <a:ext cx="6511131" cy="32925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71472" y="214290"/>
            <a:ext cx="8153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Лицей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№17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г.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Берёзовский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189300" cy="1214446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Теперь полезности мы вам четко обоснуем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яркую картину нарисуем.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Вот вы когда-нибудь слыхали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логарифмической спирали?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00010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Parkan\Школа\Алгебра\Логарифмическая спираль\spiral_rotate_c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2881330" cy="28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Parkan\Школа\Алгебра\Логарифмическая спираль\spiral_rotate_cc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019536"/>
            <a:ext cx="2381264" cy="23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66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Закручены по ней рога козлов.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не найдете вы на них нигде узлов.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96" y="1142984"/>
            <a:ext cx="3646504" cy="24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9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1224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358082" y="4634758"/>
            <a:ext cx="985818" cy="7945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8" descr="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86050" y="3786190"/>
            <a:ext cx="3311525" cy="2649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Моллюсков многих и улиток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Ракушки тоже все завиты.</a:t>
            </a:r>
            <a:endParaRPr lang="ru-RU" dirty="0"/>
          </a:p>
        </p:txBody>
      </p:sp>
      <p:pic>
        <p:nvPicPr>
          <p:cNvPr id="4" name="Рисунок 3" descr="раковин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520940" cy="54864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как сказал поэт великий Гете: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«Вы совершеннее строенья не найдете!»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29513">
            <a:off x="2000437" y="1983026"/>
            <a:ext cx="4658564" cy="409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6357982" cy="35798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эту спираль мы повсюду встречаем: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примеру, ножи в механизме вращая.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изгибе трубы мы ее обнаружим —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Турбины тогда максимально послужат!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428887" cy="197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643446"/>
            <a:ext cx="1862141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14620"/>
            <a:ext cx="2500325" cy="23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58349" t="7885" r="-1" b="54545"/>
          <a:stretch>
            <a:fillRect/>
          </a:stretch>
        </p:blipFill>
        <p:spPr bwMode="auto">
          <a:xfrm rot="4796217">
            <a:off x="6526805" y="3083521"/>
            <a:ext cx="1785267" cy="106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0042"/>
            <a:ext cx="18573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подсолнухе семечки тоже закручены,</a:t>
            </a:r>
            <a:endParaRPr lang="ru-RU" sz="2400" b="1" dirty="0"/>
          </a:p>
        </p:txBody>
      </p:sp>
      <p:pic>
        <p:nvPicPr>
          <p:cNvPr id="4" name="Picture 23" descr="1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285860"/>
            <a:ext cx="2662512" cy="3579812"/>
          </a:xfrm>
          <a:prstGeom prst="rect">
            <a:avLst/>
          </a:prstGeom>
          <a:noFill/>
        </p:spPr>
      </p:pic>
      <p:pic>
        <p:nvPicPr>
          <p:cNvPr id="5" name="Picture 8" descr="C:\Parkan\Школа\Алгебра\Логарифмическая спираль\podsoln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8863">
            <a:off x="4383815" y="1433546"/>
            <a:ext cx="3370815" cy="352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паука все плетенья заучены.</a:t>
            </a:r>
            <a:endParaRPr lang="ru-RU" sz="24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428736"/>
            <a:ext cx="3066690" cy="3579812"/>
          </a:xfrm>
          <a:prstGeom prst="rect">
            <a:avLst/>
          </a:prstGeom>
          <a:noFill/>
        </p:spPr>
      </p:pic>
      <p:pic>
        <p:nvPicPr>
          <p:cNvPr id="5" name="Picture 6" descr="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28736"/>
            <a:ext cx="3417887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520940" cy="54864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Наверняка, и о том вы не знали,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Галактики тоже кружат по спирали!</a:t>
            </a:r>
            <a:endParaRPr lang="ru-RU" sz="2400" b="1" dirty="0"/>
          </a:p>
        </p:txBody>
      </p:sp>
      <p:pic>
        <p:nvPicPr>
          <p:cNvPr id="4" name="Picture 12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0174"/>
            <a:ext cx="9144000" cy="53578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00628"/>
            <a:ext cx="8358246" cy="3579849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615943"/>
                </a:solidFill>
                <a:latin typeface="+mj-lt"/>
              </a:rPr>
              <a:t>       </a:t>
            </a:r>
            <a:r>
              <a:rPr lang="ru-RU" sz="3200" b="0" dirty="0" smtClean="0">
                <a:solidFill>
                  <a:srgbClr val="615943"/>
                </a:solidFill>
                <a:latin typeface="+mj-lt"/>
              </a:rPr>
              <a:t>Мы рассказали вам о логарифмах, </a:t>
            </a:r>
            <a:br>
              <a:rPr lang="ru-RU" sz="3200" b="0" dirty="0" smtClean="0">
                <a:solidFill>
                  <a:srgbClr val="615943"/>
                </a:solidFill>
                <a:latin typeface="+mj-lt"/>
              </a:rPr>
            </a:br>
            <a:r>
              <a:rPr lang="ru-RU" sz="3200" b="0" dirty="0" smtClean="0">
                <a:solidFill>
                  <a:srgbClr val="615943"/>
                </a:solidFill>
                <a:latin typeface="+mj-lt"/>
              </a:rPr>
              <a:t>и показали их в картинках!</a:t>
            </a:r>
            <a:br>
              <a:rPr lang="ru-RU" sz="3200" b="0" dirty="0" smtClean="0">
                <a:solidFill>
                  <a:srgbClr val="615943"/>
                </a:solidFill>
                <a:latin typeface="+mj-lt"/>
              </a:rPr>
            </a:br>
            <a:r>
              <a:rPr lang="ru-RU" sz="3200" b="0" dirty="0" smtClean="0">
                <a:solidFill>
                  <a:srgbClr val="615943"/>
                </a:solidFill>
                <a:latin typeface="+mj-lt"/>
              </a:rPr>
              <a:t>Надеемся вы поняли для чего они нужны</a:t>
            </a:r>
            <a:br>
              <a:rPr lang="ru-RU" sz="3200" b="0" dirty="0" smtClean="0">
                <a:solidFill>
                  <a:srgbClr val="615943"/>
                </a:solidFill>
                <a:latin typeface="+mj-lt"/>
              </a:rPr>
            </a:br>
            <a:r>
              <a:rPr lang="ru-RU" sz="3200" b="0" dirty="0" smtClean="0">
                <a:solidFill>
                  <a:srgbClr val="615943"/>
                </a:solidFill>
                <a:latin typeface="+mj-lt"/>
              </a:rPr>
              <a:t>и как в поэзии важны!</a:t>
            </a:r>
            <a:br>
              <a:rPr lang="ru-RU" sz="3200" b="0" dirty="0" smtClean="0">
                <a:solidFill>
                  <a:srgbClr val="615943"/>
                </a:solidFill>
                <a:latin typeface="+mj-lt"/>
              </a:rPr>
            </a:br>
            <a:r>
              <a:rPr lang="ru-RU" sz="3200" b="0" dirty="0" smtClean="0">
                <a:solidFill>
                  <a:srgbClr val="615943"/>
                </a:solidFill>
                <a:latin typeface="+mj-lt"/>
              </a:rPr>
              <a:t>И может быть когда-то своим детям расскажете о логарифме этом!</a:t>
            </a:r>
            <a:endParaRPr lang="ru-RU" sz="3200" b="0" dirty="0">
              <a:solidFill>
                <a:srgbClr val="61594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7150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6159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«Логарифмическая комедия 2 &gt; 3»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2844" y="928670"/>
            <a:ext cx="8750331" cy="56436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Комедия начинается с неравенства    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бесспорно правильного.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Затем следует преобразование      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тоже не внушающее сомнение. 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Большему числу соответствует больший логарифм, значит,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После сокращения на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lg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получаем: 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2&gt;3.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чем ошибка этого рассуждения? 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Ошибка в том, что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lg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&lt;0, поэтому после сокращения на него знак неравенства надо было поменять.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00562" y="1357298"/>
          <a:ext cx="503237" cy="503237"/>
        </p:xfrm>
        <a:graphic>
          <a:graphicData uri="http://schemas.openxmlformats.org/presentationml/2006/ole">
            <p:oleObj spid="_x0000_s1026" name="Формула" r:id="rId3" imgW="393529" imgH="393529" progId="Equation.3">
              <p:embed/>
            </p:oleObj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000496" y="2071678"/>
          <a:ext cx="1008063" cy="587375"/>
        </p:xfrm>
        <a:graphic>
          <a:graphicData uri="http://schemas.openxmlformats.org/presentationml/2006/ole">
            <p:oleObj spid="_x0000_s1027" name="Формула" r:id="rId4" imgW="799920" imgH="469800" progId="Equation.3">
              <p:embed/>
            </p:oleObj>
          </a:graphicData>
        </a:graphic>
      </p:graphicFrame>
      <p:graphicFrame>
        <p:nvGraphicFramePr>
          <p:cNvPr id="2052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786182" y="3357562"/>
          <a:ext cx="1223963" cy="552450"/>
        </p:xfrm>
        <a:graphic>
          <a:graphicData uri="http://schemas.openxmlformats.org/presentationml/2006/ole">
            <p:oleObj spid="_x0000_s1028" name="Формула" r:id="rId5" imgW="1041120" imgH="469800" progId="Equation.3">
              <p:embed/>
            </p:oleObj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3643306" y="4071942"/>
          <a:ext cx="1800225" cy="500062"/>
        </p:xfrm>
        <a:graphic>
          <a:graphicData uri="http://schemas.openxmlformats.org/presentationml/2006/ole">
            <p:oleObj spid="_x0000_s1029" name="Формула" r:id="rId6" imgW="863280" imgH="393480" progId="Equation.3">
              <p:embed/>
            </p:oleObj>
          </a:graphicData>
        </a:graphic>
      </p:graphicFrame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60" name="Picture 17" descr="AG00160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3463" y="5445125"/>
            <a:ext cx="11287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13"/>
          <p:cNvGraphicFramePr>
            <a:graphicFrameLocks noChangeAspect="1"/>
          </p:cNvGraphicFramePr>
          <p:nvPr/>
        </p:nvGraphicFramePr>
        <p:xfrm>
          <a:off x="3071802" y="4572008"/>
          <a:ext cx="152400" cy="390525"/>
        </p:xfrm>
        <a:graphic>
          <a:graphicData uri="http://schemas.openxmlformats.org/presentationml/2006/ole">
            <p:oleObj spid="_x0000_s1031" name="Формула" r:id="rId8" imgW="152334" imgH="393529" progId="Equation.3">
              <p:embed/>
            </p:oleObj>
          </a:graphicData>
        </a:graphic>
      </p:graphicFrame>
      <p:graphicFrame>
        <p:nvGraphicFramePr>
          <p:cNvPr id="1032" name="Object 13"/>
          <p:cNvGraphicFramePr>
            <a:graphicFrameLocks noChangeAspect="1"/>
          </p:cNvGraphicFramePr>
          <p:nvPr/>
        </p:nvGraphicFramePr>
        <p:xfrm>
          <a:off x="2500298" y="5715016"/>
          <a:ext cx="152400" cy="390525"/>
        </p:xfrm>
        <a:graphic>
          <a:graphicData uri="http://schemas.openxmlformats.org/presentationml/2006/ole">
            <p:oleObj spid="_x0000_s1032" name="Формула" r:id="rId9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4950">
            <a:off x="1035922" y="2107375"/>
            <a:ext cx="5648623" cy="1204306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cs typeface="Arabic Typesetting" pitchFamily="66" charset="-78"/>
              </a:rPr>
              <a:t>Логарифмы в поэзии.</a:t>
            </a:r>
            <a:endParaRPr lang="ru-RU" sz="6000" b="1" i="1" dirty="0">
              <a:solidFill>
                <a:schemeClr val="tx2"/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071942"/>
            <a:ext cx="4653743" cy="192882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ородич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Юлия,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Пономаренко Александр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Руководитель: учитель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математики Петрова в.А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latin typeface="Georgia" pitchFamily="18" charset="0"/>
            </a:endParaRPr>
          </a:p>
        </p:txBody>
      </p:sp>
      <p:pic>
        <p:nvPicPr>
          <p:cNvPr id="4" name="Picture 6" descr="book_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226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90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64985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052736"/>
            <a:ext cx="6510528" cy="32918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Логарифмы — это все! </a:t>
            </a:r>
          </a:p>
          <a:p>
            <a:pPr algn="ctr"/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Музыка и звуки! </a:t>
            </a:r>
          </a:p>
          <a:p>
            <a:pPr algn="ctr"/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И без них никак нельзя </a:t>
            </a:r>
          </a:p>
          <a:p>
            <a:pPr algn="ctr"/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Обойтись науке!</a:t>
            </a:r>
          </a:p>
          <a:p>
            <a:pPr algn="ctr"/>
            <a:endParaRPr lang="ru-RU" sz="4800" b="1" i="1" dirty="0">
              <a:solidFill>
                <a:schemeClr val="accent5">
                  <a:lumMod val="5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5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15943"/>
                </a:solidFill>
              </a:rPr>
              <a:t>   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Знают ли поэты о логарифмах?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00628"/>
            <a:ext cx="8429684" cy="4471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Цель: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Найти связь между поэзией и </a:t>
            </a:r>
          </a:p>
          <a:p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логарифмами.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Найти стихи, где упоминаются логарифмы;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Найти авторов этих стихов;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Рассказать о логарифмах в стихотворной форме,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615943"/>
                </a:solidFill>
                <a:latin typeface="Georgia" pitchFamily="18" charset="0"/>
              </a:rPr>
              <a:t>Оформить результаты поиска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4" name="Picture 6" descr="book_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636"/>
            <a:ext cx="214310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07236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5212080" cy="108942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Смотрю </a:t>
            </a:r>
            <a:r>
              <a:rPr lang="ru-RU" sz="2400" dirty="0">
                <a:solidFill>
                  <a:schemeClr val="tx1"/>
                </a:solidFill>
              </a:rPr>
              <a:t>я на искусство шире,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Когда искусство - логарифм,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Что лучше песен всяких в мире,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Что лучше самых разных рифм</a:t>
            </a:r>
            <a:r>
              <a:rPr lang="ru-RU" sz="2400" dirty="0" smtClean="0">
                <a:solidFill>
                  <a:schemeClr val="tx1"/>
                </a:solidFill>
              </a:rPr>
              <a:t>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                                           Виктория Шемякина.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357562"/>
            <a:ext cx="4670172" cy="299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64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Многообразные применения показательной </a:t>
            </a:r>
            <a:r>
              <a:rPr lang="ru-RU" sz="2000" dirty="0" smtClean="0"/>
              <a:t>функции </a:t>
            </a:r>
            <a:r>
              <a:rPr lang="ru-RU" sz="2000" dirty="0"/>
              <a:t>вдохновили английского поэта </a:t>
            </a:r>
            <a:r>
              <a:rPr lang="ru-RU" sz="2000" dirty="0" err="1"/>
              <a:t>Эльмера</a:t>
            </a:r>
            <a:r>
              <a:rPr lang="ru-RU" sz="2000" dirty="0"/>
              <a:t> </a:t>
            </a:r>
            <a:r>
              <a:rPr lang="ru-RU" sz="2000" dirty="0" err="1"/>
              <a:t>Брилла</a:t>
            </a:r>
            <a:r>
              <a:rPr lang="ru-RU" sz="2000" dirty="0"/>
              <a:t>, он написал “оду экспоненте</a:t>
            </a:r>
            <a:r>
              <a:rPr lang="ru-RU" sz="2000" dirty="0" smtClean="0"/>
              <a:t>”: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7670"/>
            <a:ext cx="3888000" cy="38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9135" y="1321745"/>
            <a:ext cx="6584836" cy="3579849"/>
          </a:xfrm>
        </p:spPr>
        <p:txBody>
          <a:bodyPr>
            <a:noAutofit/>
          </a:bodyPr>
          <a:lstStyle/>
          <a:p>
            <a:pPr marL="324000" algn="ctr">
              <a:spcBef>
                <a:spcPts val="0"/>
              </a:spcBef>
            </a:pPr>
            <a:r>
              <a:rPr lang="ru-RU" sz="2800" dirty="0" smtClean="0">
                <a:solidFill>
                  <a:srgbClr val="615943"/>
                </a:solidFill>
                <a:latin typeface="Candara" pitchFamily="34" charset="0"/>
              </a:rPr>
              <a:t>“…</a:t>
            </a: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Ею порождено многое из того,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Что достойно упоминания,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Как говорили наши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Англосаксонские предки.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Могущество ее порождений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Заранее обусловлено ее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Собственной красотой и силой,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Ибо они суть физическое воплощение</a:t>
            </a:r>
          </a:p>
          <a:p>
            <a:pPr marL="324000" algn="ctr">
              <a:spcBef>
                <a:spcPts val="0"/>
              </a:spcBef>
            </a:pPr>
            <a:r>
              <a:rPr lang="ru-RU" sz="2800" dirty="0">
                <a:solidFill>
                  <a:srgbClr val="615943"/>
                </a:solidFill>
                <a:latin typeface="Candara" pitchFamily="34" charset="0"/>
              </a:rPr>
              <a:t>Абстрактной идеи </a:t>
            </a:r>
            <a:r>
              <a:rPr lang="ru-RU" sz="2800" dirty="0" smtClean="0">
                <a:solidFill>
                  <a:srgbClr val="615943"/>
                </a:solidFill>
                <a:latin typeface="Candara" pitchFamily="34" charset="0"/>
              </a:rPr>
              <a:t>ее...»</a:t>
            </a:r>
            <a:endParaRPr lang="ru-RU" sz="2800" dirty="0">
              <a:solidFill>
                <a:srgbClr val="615943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4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3933056"/>
            <a:ext cx="6048672" cy="719036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accent2"/>
                </a:solidFill>
              </a:rPr>
              <a:t>Борис Слуцкий.</a:t>
            </a:r>
            <a:endParaRPr lang="ru-RU" sz="600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015534" cy="302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284984"/>
            <a:ext cx="5212080" cy="335699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Что-то физики в почете                                                                                                                           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Что-то лирики в загоне.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Дело не в сухом расчете,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Дело в мировом законе.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Значит, слабенькие крылья-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Наши сладенькие ямбы,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И в </a:t>
            </a:r>
            <a:r>
              <a:rPr lang="ru-RU" sz="2000" dirty="0" err="1">
                <a:solidFill>
                  <a:schemeClr val="tx1"/>
                </a:solidFill>
              </a:rPr>
              <a:t>пегасовом</a:t>
            </a:r>
            <a:r>
              <a:rPr lang="ru-RU" sz="2000" dirty="0">
                <a:solidFill>
                  <a:schemeClr val="tx1"/>
                </a:solidFill>
              </a:rPr>
              <a:t>  полете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Не взлетают наши кони…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То-то физики в почете,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То-то лирики в загоне.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Это самоочевидно.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Спорить просто бесполезно.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Так что даже не обидно,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А скорее интересно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Наблюдать как словно пена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Опадают наши рифмы,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   И величие степенно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Отступает в логарифмы.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1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5495E-6 L -0.32222 -0.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26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942E-6 L -0.20729 -0.0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6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83" y="1196752"/>
            <a:ext cx="4723678" cy="374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4714908" cy="4500594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Самая интересная, полезная и лирическая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Это функция логарифмическая.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Спросите вы: «А чем интересна?»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тем, что обратна она показательной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 относительно прямой у = х, как известно,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Симметричны их графики обязательно,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Проходит график через точку (1 ;0)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 в том еще у графика соль,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Что в правой полуплоскости он стелется,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в левую попасть и не надеется.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ы\Мои рисунки\250px-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4357686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83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3068960"/>
            <a:ext cx="4059932" cy="5486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Но если аргументы поменяем,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Тогда по правилам кривую мы сдвигаем,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Растягиваем иль сжимаем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И относительно осей отображаем.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Сама же функция порою убывает,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Порою по команде возрастает,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 командиром служит ей значенье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подчиняется она ему всегда.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992170" cy="341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00" t="57022" r="20000"/>
          <a:stretch>
            <a:fillRect/>
          </a:stretch>
        </p:blipFill>
        <p:spPr>
          <a:xfrm>
            <a:off x="7572396" y="5000636"/>
            <a:ext cx="357190" cy="39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99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238</TotalTime>
  <Words>254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Углы</vt:lpstr>
      <vt:lpstr>Формула</vt:lpstr>
      <vt:lpstr>ПРОЕКТ «Логарифмы – прихоть математиков или жизненная необходимость?»</vt:lpstr>
      <vt:lpstr>Логарифмы в поэзии.</vt:lpstr>
      <vt:lpstr>          Знают ли поэты о логарифмах? </vt:lpstr>
      <vt:lpstr>Слайд 4</vt:lpstr>
      <vt:lpstr> Смотрю я на искусство шире,  Когда искусство - логарифм,  Что лучше песен всяких в мире,  Что лучше самых разных рифм!                                              Виктория Шемякина. </vt:lpstr>
      <vt:lpstr>Многообразные применения показательной функции вдохновили английского поэта Эльмера Брилла, он написал “оду экспоненте”: </vt:lpstr>
      <vt:lpstr>  Что-то физики в почете                                                                                                                                         Что-то лирики в загоне.                 Дело не в сухом расчете,                         Дело в мировом законе.      Значит, слабенькие крылья-              Наши сладенькие ямбы,                   И в пегасовом  полете                       Не взлетают наши кони…      То-то физики в почете,            То-то лирики в загоне.                     Это самоочевидно.                          Спорить просто бесполезно.      Так что даже не обидно,              А скорее интересно                    Наблюдать как словно пена                          Опадают наши рифмы,                               И величие степенно      Отступает в логарифмы.  </vt:lpstr>
      <vt:lpstr>Самая интересная, полезная и лирическая Это функция логарифмическая. Спросите вы: «А чем интересна?» А тем, что обратна она показательной И относительно прямой у = х, как известно, Симметричны их графики обязательно, Проходит график через точку (1 ;0) И в том еще у графика соль, Что в правой полуплоскости он стелется, А в левую попасть и не надеется. </vt:lpstr>
      <vt:lpstr>Но если аргументы поменяем, Тогда по правилам кривую мы сдвигаем, Растягиваем иль сжимаем  И относительно осей отображаем.  Сама же функция порою убывает, Порою по команде возрастает, А командиром служит ей значенье  И подчиняется она ему всегда. </vt:lpstr>
      <vt:lpstr>Теперь полезности мы вам четко обоснуем И яркую картину нарисуем. Вот вы когда-нибудь слыхали О логарифмической спирали?  </vt:lpstr>
      <vt:lpstr>Закручены по ней рога козлов. И не найдете вы на них нигде узлов.</vt:lpstr>
      <vt:lpstr>Моллюсков многих и улиток Ракушки тоже все завиты.</vt:lpstr>
      <vt:lpstr>И как сказал поэт великий Гете: «Вы совершеннее строенья не найдете!» </vt:lpstr>
      <vt:lpstr>Слайд 14</vt:lpstr>
      <vt:lpstr>В подсолнухе семечки тоже закручены,</vt:lpstr>
      <vt:lpstr>И паука все плетенья заучены.</vt:lpstr>
      <vt:lpstr>Наверняка, и о том вы не знали,  Галактики тоже кружат по спирали!</vt:lpstr>
      <vt:lpstr>Слайд 18</vt:lpstr>
      <vt:lpstr>«Логарифмическая комедия 2 &gt; 3»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Логарифмы в поэзии.</dc:title>
  <dc:creator>Юлия</dc:creator>
  <cp:lastModifiedBy>Вера</cp:lastModifiedBy>
  <cp:revision>28</cp:revision>
  <dcterms:created xsi:type="dcterms:W3CDTF">2012-01-22T16:23:51Z</dcterms:created>
  <dcterms:modified xsi:type="dcterms:W3CDTF">2012-02-04T16:33:06Z</dcterms:modified>
</cp:coreProperties>
</file>