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5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864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759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7457-4D43-44FF-A054-7A70540FBFBD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E253E-05CC-40C9-9DF6-7749F23A7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6444B-8BF9-487B-B580-969D2C31F4D3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1A26-37DF-4134-BF03-D6E4D0048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5850E-2A2D-49E1-9BAC-4A8566A5E366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5D80-30A1-4DB8-9CA2-DFA77E57C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21769-20D1-47CB-8409-65E68E91FC2B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5C20-D8F1-4143-B373-C27D89139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296A-95BD-40CC-B3FB-8B315A238DC3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D3379-88CD-49C4-B0E3-01F6032E5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AF5A0-DDED-4100-84CC-6F7456DF5C9B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7C7E-2B84-476E-9213-52304198C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5691-583A-496B-A79A-3C701A346E4F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6F64-0413-4197-B7A7-0D8E1BF58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5DD5-C5C7-4E3D-A379-E76C5C57C572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C241-0EDD-4838-BC15-D1F4E6D66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93F97-CC28-43AA-A27F-5B0590E5338C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E1CBC-20F8-4B60-BE98-B5524B0EF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1FA0-7857-4EE9-8244-28E33F8170F0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790E7-A75B-43FF-A23D-DCC4AD119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FFC1F-E488-4BAA-A107-00975B3E83AD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5BB72-A347-4B33-91E8-DBF6803B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F08B3E-D667-4610-B081-75A6D07F48A5}" type="datetimeFigureOut">
              <a:rPr lang="ru-RU"/>
              <a:pPr>
                <a:defRPr/>
              </a:pPr>
              <a:t>15.12.2011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25E8A7-EFFA-44B0-A665-153091A95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torucl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12895">
            <a:off x="5162899" y="2325908"/>
            <a:ext cx="3354500" cy="3604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hristmas 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67018">
            <a:off x="677279" y="2438149"/>
            <a:ext cx="4634542" cy="3631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851648" cy="1828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7200" dirty="0" smtClean="0">
                <a:latin typeface="Bell MT" pitchFamily="18" charset="0"/>
              </a:rPr>
              <a:t>Winter holidays</a:t>
            </a:r>
            <a:endParaRPr lang="ru-RU" sz="7200" dirty="0">
              <a:latin typeface="Arno Pro Captio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428596" y="928670"/>
            <a:ext cx="642942" cy="785818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214810" y="5572140"/>
            <a:ext cx="1500198" cy="100010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8429652" y="5000636"/>
            <a:ext cx="571472" cy="92869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войная волна 5"/>
          <p:cNvSpPr/>
          <p:nvPr/>
        </p:nvSpPr>
        <p:spPr>
          <a:xfrm>
            <a:off x="500034" y="5286388"/>
            <a:ext cx="7429552" cy="1071546"/>
          </a:xfrm>
          <a:prstGeom prst="double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5500688"/>
            <a:ext cx="6972300" cy="10652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New Year has a special name Boxing day.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TorontoEatonCentreBoxingDay2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49580">
            <a:off x="488438" y="1750217"/>
            <a:ext cx="4500594" cy="299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oxing-d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31571">
            <a:off x="5066007" y="994050"/>
            <a:ext cx="3276936" cy="3276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Улыбающееся лицо 6"/>
          <p:cNvSpPr/>
          <p:nvPr/>
        </p:nvSpPr>
        <p:spPr>
          <a:xfrm>
            <a:off x="0" y="4786322"/>
            <a:ext cx="1357290" cy="1571636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7643802" y="4857760"/>
            <a:ext cx="1500198" cy="1714488"/>
          </a:xfrm>
          <a:prstGeom prst="smileyFac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 rot="1026549">
            <a:off x="2285984" y="142852"/>
            <a:ext cx="2000264" cy="1357322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Молния 11"/>
          <p:cNvSpPr/>
          <p:nvPr/>
        </p:nvSpPr>
        <p:spPr>
          <a:xfrm>
            <a:off x="4000500" y="1357313"/>
            <a:ext cx="428625" cy="42862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Молния 12"/>
          <p:cNvSpPr/>
          <p:nvPr/>
        </p:nvSpPr>
        <p:spPr>
          <a:xfrm rot="8159645">
            <a:off x="1500188" y="928688"/>
            <a:ext cx="785812" cy="357187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Молния 13"/>
          <p:cNvSpPr/>
          <p:nvPr/>
        </p:nvSpPr>
        <p:spPr>
          <a:xfrm>
            <a:off x="3357563" y="1571625"/>
            <a:ext cx="214312" cy="21431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 rot="11577499">
            <a:off x="3952612" y="2308070"/>
            <a:ext cx="5181816" cy="4621457"/>
          </a:xfrm>
          <a:prstGeom prst="irregularSeal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extra-pop-factor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68379">
            <a:off x="3793060" y="457059"/>
            <a:ext cx="3509308" cy="2631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3357562"/>
            <a:ext cx="4114800" cy="285752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“First Footers” go from house to house after midnight bringing a piece of coal, a piece of bread, a silver coin.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cromer_dip_01_460x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79794">
            <a:off x="1007137" y="441170"/>
            <a:ext cx="2640113" cy="3420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london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6923">
            <a:off x="652305" y="3582989"/>
            <a:ext cx="3927885" cy="2623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олилиния 7"/>
          <p:cNvSpPr/>
          <p:nvPr/>
        </p:nvSpPr>
        <p:spPr>
          <a:xfrm>
            <a:off x="7616952" y="486156"/>
            <a:ext cx="1522476" cy="2723388"/>
          </a:xfrm>
          <a:custGeom>
            <a:avLst/>
            <a:gdLst>
              <a:gd name="connsiteX0" fmla="*/ 0 w 1522476"/>
              <a:gd name="connsiteY0" fmla="*/ 2348484 h 2723388"/>
              <a:gd name="connsiteX1" fmla="*/ 374904 w 1522476"/>
              <a:gd name="connsiteY1" fmla="*/ 25908 h 2723388"/>
              <a:gd name="connsiteX2" fmla="*/ 475488 w 1522476"/>
              <a:gd name="connsiteY2" fmla="*/ 2193036 h 2723388"/>
              <a:gd name="connsiteX3" fmla="*/ 1298448 w 1522476"/>
              <a:gd name="connsiteY3" fmla="*/ 510540 h 2723388"/>
              <a:gd name="connsiteX4" fmla="*/ 1298448 w 1522476"/>
              <a:gd name="connsiteY4" fmla="*/ 519684 h 2723388"/>
              <a:gd name="connsiteX5" fmla="*/ 987552 w 1522476"/>
              <a:gd name="connsiteY5" fmla="*/ 2339340 h 2723388"/>
              <a:gd name="connsiteX6" fmla="*/ 1490472 w 1522476"/>
              <a:gd name="connsiteY6" fmla="*/ 2366772 h 2723388"/>
              <a:gd name="connsiteX7" fmla="*/ 1179576 w 1522476"/>
              <a:gd name="connsiteY7" fmla="*/ 2723388 h 272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2476" h="2723388">
                <a:moveTo>
                  <a:pt x="0" y="2348484"/>
                </a:moveTo>
                <a:cubicBezTo>
                  <a:pt x="147828" y="1200150"/>
                  <a:pt x="295656" y="51816"/>
                  <a:pt x="374904" y="25908"/>
                </a:cubicBezTo>
                <a:cubicBezTo>
                  <a:pt x="454152" y="0"/>
                  <a:pt x="321564" y="2112264"/>
                  <a:pt x="475488" y="2193036"/>
                </a:cubicBezTo>
                <a:cubicBezTo>
                  <a:pt x="629412" y="2273808"/>
                  <a:pt x="1161288" y="789432"/>
                  <a:pt x="1298448" y="510540"/>
                </a:cubicBezTo>
                <a:cubicBezTo>
                  <a:pt x="1435608" y="231648"/>
                  <a:pt x="1350264" y="214884"/>
                  <a:pt x="1298448" y="519684"/>
                </a:cubicBezTo>
                <a:cubicBezTo>
                  <a:pt x="1246632" y="824484"/>
                  <a:pt x="955548" y="2031492"/>
                  <a:pt x="987552" y="2339340"/>
                </a:cubicBezTo>
                <a:cubicBezTo>
                  <a:pt x="1019556" y="2647188"/>
                  <a:pt x="1458468" y="2302764"/>
                  <a:pt x="1490472" y="2366772"/>
                </a:cubicBezTo>
                <a:cubicBezTo>
                  <a:pt x="1522476" y="2430780"/>
                  <a:pt x="1351026" y="2577084"/>
                  <a:pt x="1179576" y="272338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173724" y="5814060"/>
            <a:ext cx="2976372" cy="975360"/>
          </a:xfrm>
          <a:custGeom>
            <a:avLst/>
            <a:gdLst>
              <a:gd name="connsiteX0" fmla="*/ 2540508 w 2976372"/>
              <a:gd name="connsiteY0" fmla="*/ 38100 h 975360"/>
              <a:gd name="connsiteX1" fmla="*/ 2567940 w 2976372"/>
              <a:gd name="connsiteY1" fmla="*/ 147828 h 975360"/>
              <a:gd name="connsiteX2" fmla="*/ 2869692 w 2976372"/>
              <a:gd name="connsiteY2" fmla="*/ 925068 h 975360"/>
              <a:gd name="connsiteX3" fmla="*/ 1927860 w 2976372"/>
              <a:gd name="connsiteY3" fmla="*/ 74676 h 975360"/>
              <a:gd name="connsiteX4" fmla="*/ 1937004 w 2976372"/>
              <a:gd name="connsiteY4" fmla="*/ 879348 h 975360"/>
              <a:gd name="connsiteX5" fmla="*/ 1671828 w 2976372"/>
              <a:gd name="connsiteY5" fmla="*/ 650748 h 975360"/>
              <a:gd name="connsiteX6" fmla="*/ 1187196 w 2976372"/>
              <a:gd name="connsiteY6" fmla="*/ 851916 h 975360"/>
              <a:gd name="connsiteX7" fmla="*/ 876300 w 2976372"/>
              <a:gd name="connsiteY7" fmla="*/ 522732 h 975360"/>
              <a:gd name="connsiteX8" fmla="*/ 647700 w 2976372"/>
              <a:gd name="connsiteY8" fmla="*/ 861060 h 975360"/>
              <a:gd name="connsiteX9" fmla="*/ 89916 w 2976372"/>
              <a:gd name="connsiteY9" fmla="*/ 787908 h 975360"/>
              <a:gd name="connsiteX10" fmla="*/ 108204 w 2976372"/>
              <a:gd name="connsiteY10" fmla="*/ 81534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76372" h="975360">
                <a:moveTo>
                  <a:pt x="2540508" y="38100"/>
                </a:moveTo>
                <a:cubicBezTo>
                  <a:pt x="2526792" y="19050"/>
                  <a:pt x="2513076" y="0"/>
                  <a:pt x="2567940" y="147828"/>
                </a:cubicBezTo>
                <a:cubicBezTo>
                  <a:pt x="2622804" y="295656"/>
                  <a:pt x="2976372" y="937260"/>
                  <a:pt x="2869692" y="925068"/>
                </a:cubicBezTo>
                <a:cubicBezTo>
                  <a:pt x="2763012" y="912876"/>
                  <a:pt x="2083308" y="82296"/>
                  <a:pt x="1927860" y="74676"/>
                </a:cubicBezTo>
                <a:cubicBezTo>
                  <a:pt x="1772412" y="67056"/>
                  <a:pt x="1979676" y="783336"/>
                  <a:pt x="1937004" y="879348"/>
                </a:cubicBezTo>
                <a:cubicBezTo>
                  <a:pt x="1894332" y="975360"/>
                  <a:pt x="1796796" y="655320"/>
                  <a:pt x="1671828" y="650748"/>
                </a:cubicBezTo>
                <a:cubicBezTo>
                  <a:pt x="1546860" y="646176"/>
                  <a:pt x="1319784" y="873252"/>
                  <a:pt x="1187196" y="851916"/>
                </a:cubicBezTo>
                <a:cubicBezTo>
                  <a:pt x="1054608" y="830580"/>
                  <a:pt x="966216" y="521208"/>
                  <a:pt x="876300" y="522732"/>
                </a:cubicBezTo>
                <a:cubicBezTo>
                  <a:pt x="786384" y="524256"/>
                  <a:pt x="778764" y="816864"/>
                  <a:pt x="647700" y="861060"/>
                </a:cubicBezTo>
                <a:cubicBezTo>
                  <a:pt x="516636" y="905256"/>
                  <a:pt x="179832" y="795528"/>
                  <a:pt x="89916" y="787908"/>
                </a:cubicBezTo>
                <a:cubicBezTo>
                  <a:pt x="0" y="780288"/>
                  <a:pt x="54102" y="797814"/>
                  <a:pt x="108204" y="81534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-12192" y="2624328"/>
            <a:ext cx="3486912" cy="4169664"/>
          </a:xfrm>
          <a:custGeom>
            <a:avLst/>
            <a:gdLst>
              <a:gd name="connsiteX0" fmla="*/ 606552 w 3486912"/>
              <a:gd name="connsiteY0" fmla="*/ 0 h 4169664"/>
              <a:gd name="connsiteX1" fmla="*/ 633984 w 3486912"/>
              <a:gd name="connsiteY1" fmla="*/ 694944 h 4169664"/>
              <a:gd name="connsiteX2" fmla="*/ 332232 w 3486912"/>
              <a:gd name="connsiteY2" fmla="*/ 484632 h 4169664"/>
              <a:gd name="connsiteX3" fmla="*/ 816864 w 3486912"/>
              <a:gd name="connsiteY3" fmla="*/ 466344 h 4169664"/>
              <a:gd name="connsiteX4" fmla="*/ 487680 w 3486912"/>
              <a:gd name="connsiteY4" fmla="*/ 1179576 h 4169664"/>
              <a:gd name="connsiteX5" fmla="*/ 103632 w 3486912"/>
              <a:gd name="connsiteY5" fmla="*/ 1874520 h 4169664"/>
              <a:gd name="connsiteX6" fmla="*/ 304800 w 3486912"/>
              <a:gd name="connsiteY6" fmla="*/ 2377440 h 4169664"/>
              <a:gd name="connsiteX7" fmla="*/ 121920 w 3486912"/>
              <a:gd name="connsiteY7" fmla="*/ 3474720 h 4169664"/>
              <a:gd name="connsiteX8" fmla="*/ 1036320 w 3486912"/>
              <a:gd name="connsiteY8" fmla="*/ 3566160 h 4169664"/>
              <a:gd name="connsiteX9" fmla="*/ 496824 w 3486912"/>
              <a:gd name="connsiteY9" fmla="*/ 3136392 h 4169664"/>
              <a:gd name="connsiteX10" fmla="*/ 268224 w 3486912"/>
              <a:gd name="connsiteY10" fmla="*/ 3794760 h 4169664"/>
              <a:gd name="connsiteX11" fmla="*/ 1630680 w 3486912"/>
              <a:gd name="connsiteY11" fmla="*/ 3867912 h 4169664"/>
              <a:gd name="connsiteX12" fmla="*/ 1456944 w 3486912"/>
              <a:gd name="connsiteY12" fmla="*/ 3429000 h 4169664"/>
              <a:gd name="connsiteX13" fmla="*/ 2325624 w 3486912"/>
              <a:gd name="connsiteY13" fmla="*/ 3877056 h 4169664"/>
              <a:gd name="connsiteX14" fmla="*/ 2170176 w 3486912"/>
              <a:gd name="connsiteY14" fmla="*/ 3858768 h 4169664"/>
              <a:gd name="connsiteX15" fmla="*/ 2115312 w 3486912"/>
              <a:gd name="connsiteY15" fmla="*/ 4151376 h 4169664"/>
              <a:gd name="connsiteX16" fmla="*/ 3331464 w 3486912"/>
              <a:gd name="connsiteY16" fmla="*/ 3968496 h 4169664"/>
              <a:gd name="connsiteX17" fmla="*/ 3048000 w 3486912"/>
              <a:gd name="connsiteY17" fmla="*/ 4142232 h 416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86912" h="4169664">
                <a:moveTo>
                  <a:pt x="606552" y="0"/>
                </a:moveTo>
                <a:cubicBezTo>
                  <a:pt x="643128" y="307086"/>
                  <a:pt x="679704" y="614172"/>
                  <a:pt x="633984" y="694944"/>
                </a:cubicBezTo>
                <a:cubicBezTo>
                  <a:pt x="588264" y="775716"/>
                  <a:pt x="301752" y="522732"/>
                  <a:pt x="332232" y="484632"/>
                </a:cubicBezTo>
                <a:cubicBezTo>
                  <a:pt x="362712" y="446532"/>
                  <a:pt x="790956" y="350520"/>
                  <a:pt x="816864" y="466344"/>
                </a:cubicBezTo>
                <a:cubicBezTo>
                  <a:pt x="842772" y="582168"/>
                  <a:pt x="606552" y="944880"/>
                  <a:pt x="487680" y="1179576"/>
                </a:cubicBezTo>
                <a:cubicBezTo>
                  <a:pt x="368808" y="1414272"/>
                  <a:pt x="134112" y="1674876"/>
                  <a:pt x="103632" y="1874520"/>
                </a:cubicBezTo>
                <a:cubicBezTo>
                  <a:pt x="73152" y="2074164"/>
                  <a:pt x="301752" y="2110740"/>
                  <a:pt x="304800" y="2377440"/>
                </a:cubicBezTo>
                <a:cubicBezTo>
                  <a:pt x="307848" y="2644140"/>
                  <a:pt x="0" y="3276600"/>
                  <a:pt x="121920" y="3474720"/>
                </a:cubicBezTo>
                <a:cubicBezTo>
                  <a:pt x="243840" y="3672840"/>
                  <a:pt x="973836" y="3622548"/>
                  <a:pt x="1036320" y="3566160"/>
                </a:cubicBezTo>
                <a:cubicBezTo>
                  <a:pt x="1098804" y="3509772"/>
                  <a:pt x="624840" y="3098292"/>
                  <a:pt x="496824" y="3136392"/>
                </a:cubicBezTo>
                <a:cubicBezTo>
                  <a:pt x="368808" y="3174492"/>
                  <a:pt x="79248" y="3672840"/>
                  <a:pt x="268224" y="3794760"/>
                </a:cubicBezTo>
                <a:cubicBezTo>
                  <a:pt x="457200" y="3916680"/>
                  <a:pt x="1432560" y="3928872"/>
                  <a:pt x="1630680" y="3867912"/>
                </a:cubicBezTo>
                <a:cubicBezTo>
                  <a:pt x="1828800" y="3806952"/>
                  <a:pt x="1341120" y="3427476"/>
                  <a:pt x="1456944" y="3429000"/>
                </a:cubicBezTo>
                <a:cubicBezTo>
                  <a:pt x="1572768" y="3430524"/>
                  <a:pt x="2206752" y="3805428"/>
                  <a:pt x="2325624" y="3877056"/>
                </a:cubicBezTo>
                <a:cubicBezTo>
                  <a:pt x="2444496" y="3948684"/>
                  <a:pt x="2205228" y="3813048"/>
                  <a:pt x="2170176" y="3858768"/>
                </a:cubicBezTo>
                <a:cubicBezTo>
                  <a:pt x="2135124" y="3904488"/>
                  <a:pt x="1921764" y="4133088"/>
                  <a:pt x="2115312" y="4151376"/>
                </a:cubicBezTo>
                <a:cubicBezTo>
                  <a:pt x="2308860" y="4169664"/>
                  <a:pt x="3176016" y="3970020"/>
                  <a:pt x="3331464" y="3968496"/>
                </a:cubicBezTo>
                <a:cubicBezTo>
                  <a:pt x="3486912" y="3966972"/>
                  <a:pt x="3095244" y="4116324"/>
                  <a:pt x="3048000" y="4142232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285750" y="1000125"/>
            <a:ext cx="2928938" cy="40798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dirty="0" smtClean="0"/>
              <a:t>The most important day of the holiday is 25 December, or Christmas Day.</a:t>
            </a:r>
            <a:endParaRPr lang="ru-RU" sz="3600" dirty="0"/>
          </a:p>
        </p:txBody>
      </p:sp>
      <p:pic>
        <p:nvPicPr>
          <p:cNvPr id="13" name="Рисунок 12" descr="Christmas_Magic_3D_Screensaver_v1.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508375" y="1195388"/>
            <a:ext cx="4618038" cy="3932237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Молния 15"/>
          <p:cNvSpPr/>
          <p:nvPr/>
        </p:nvSpPr>
        <p:spPr>
          <a:xfrm rot="17960046">
            <a:off x="2195832" y="4132412"/>
            <a:ext cx="1071570" cy="2714644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Молния 4"/>
          <p:cNvSpPr/>
          <p:nvPr/>
        </p:nvSpPr>
        <p:spPr>
          <a:xfrm rot="9712704">
            <a:off x="6187491" y="5479600"/>
            <a:ext cx="2826079" cy="1289369"/>
          </a:xfrm>
          <a:prstGeom prst="lightningBol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ердце 5"/>
          <p:cNvSpPr/>
          <p:nvPr/>
        </p:nvSpPr>
        <p:spPr>
          <a:xfrm rot="923234">
            <a:off x="4241518" y="5334613"/>
            <a:ext cx="1643074" cy="1500198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hristmas foo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2372">
            <a:off x="335128" y="3225399"/>
            <a:ext cx="3659533" cy="24274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1000100" y="0"/>
            <a:ext cx="6786610" cy="2571744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57313" y="571500"/>
            <a:ext cx="6286500" cy="1643063"/>
          </a:xfrm>
        </p:spPr>
        <p:txBody>
          <a:bodyPr/>
          <a:lstStyle/>
          <a:p>
            <a:pPr eaLnBrk="1" hangingPunct="1"/>
            <a:r>
              <a:rPr lang="en-US" smtClean="0"/>
              <a:t>The word “Christmas” comes from the words “Christ’s Mass”-the celebration of the birth of Jesus Christ.</a:t>
            </a:r>
            <a:endParaRPr lang="ru-RU" smtClean="0"/>
          </a:p>
        </p:txBody>
      </p:sp>
      <p:pic>
        <p:nvPicPr>
          <p:cNvPr id="8" name="Рисунок 7" descr="chtr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13722">
            <a:off x="4717791" y="2676076"/>
            <a:ext cx="4078000" cy="3019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4-конечная звезда 9"/>
          <p:cNvSpPr/>
          <p:nvPr/>
        </p:nvSpPr>
        <p:spPr>
          <a:xfrm>
            <a:off x="928662" y="5929330"/>
            <a:ext cx="642942" cy="714380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572396" y="5857892"/>
            <a:ext cx="857256" cy="857256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071934" y="5000636"/>
            <a:ext cx="714380" cy="714380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500298" y="2571744"/>
            <a:ext cx="1285884" cy="642942"/>
          </a:xfrm>
          <a:prstGeom prst="star5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6-конечная звезда 13"/>
          <p:cNvSpPr/>
          <p:nvPr/>
        </p:nvSpPr>
        <p:spPr>
          <a:xfrm>
            <a:off x="8215338" y="642918"/>
            <a:ext cx="642942" cy="1071570"/>
          </a:xfrm>
          <a:prstGeom prst="star6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1571604" y="0"/>
            <a:ext cx="7072362" cy="2357430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1682">
            <a:off x="4641689" y="2308553"/>
            <a:ext cx="4155607" cy="3123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85938" y="642938"/>
            <a:ext cx="6715125" cy="1571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The most big cities, especially London, are decorated with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coloured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lights and Christmas trees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10" name="Содержимое 9" descr="ChrimLights_228x29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305328">
            <a:off x="285720" y="1857364"/>
            <a:ext cx="3286148" cy="3786214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Молния 18"/>
          <p:cNvSpPr/>
          <p:nvPr/>
        </p:nvSpPr>
        <p:spPr>
          <a:xfrm rot="1567182">
            <a:off x="3571868" y="3286124"/>
            <a:ext cx="571504" cy="2286016"/>
          </a:xfrm>
          <a:prstGeom prst="lightningBol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Молния 19"/>
          <p:cNvSpPr/>
          <p:nvPr/>
        </p:nvSpPr>
        <p:spPr>
          <a:xfrm>
            <a:off x="6929454" y="5715016"/>
            <a:ext cx="1000132" cy="1000132"/>
          </a:xfrm>
          <a:prstGeom prst="lightningBol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Молния 20"/>
          <p:cNvSpPr/>
          <p:nvPr/>
        </p:nvSpPr>
        <p:spPr>
          <a:xfrm rot="5400000">
            <a:off x="428596" y="-142876"/>
            <a:ext cx="1285884" cy="1571636"/>
          </a:xfrm>
          <a:prstGeom prst="lightningBol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Молния 21"/>
          <p:cNvSpPr/>
          <p:nvPr/>
        </p:nvSpPr>
        <p:spPr>
          <a:xfrm rot="5163903">
            <a:off x="1102309" y="5898536"/>
            <a:ext cx="928694" cy="928694"/>
          </a:xfrm>
          <a:prstGeom prst="lightningBol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285875"/>
            <a:ext cx="4357687" cy="2428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 Trafalgar Square in London in front of the National Gallery, stands an enormous Christmas tree.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market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2009">
            <a:off x="4555773" y="3413068"/>
            <a:ext cx="4179123" cy="27860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8979">
            <a:off x="969744" y="876144"/>
            <a:ext cx="3286148" cy="49446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Сердце 9"/>
          <p:cNvSpPr/>
          <p:nvPr/>
        </p:nvSpPr>
        <p:spPr>
          <a:xfrm rot="1384250">
            <a:off x="115117" y="5899911"/>
            <a:ext cx="1490247" cy="891677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ердце 10"/>
          <p:cNvSpPr/>
          <p:nvPr/>
        </p:nvSpPr>
        <p:spPr>
          <a:xfrm rot="19801332">
            <a:off x="7358082" y="285728"/>
            <a:ext cx="1571636" cy="785818"/>
          </a:xfrm>
          <a:prstGeom prst="hear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ердце 11"/>
          <p:cNvSpPr/>
          <p:nvPr/>
        </p:nvSpPr>
        <p:spPr>
          <a:xfrm rot="1831678">
            <a:off x="5143504" y="357166"/>
            <a:ext cx="857256" cy="571504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2 5"/>
          <p:cNvSpPr/>
          <p:nvPr/>
        </p:nvSpPr>
        <p:spPr>
          <a:xfrm rot="526316">
            <a:off x="557934" y="3038199"/>
            <a:ext cx="8313853" cy="4207637"/>
          </a:xfrm>
          <a:prstGeom prst="irregularSeal2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63" y="4214813"/>
            <a:ext cx="5429250" cy="2500312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tx2">
                    <a:lumMod val="25000"/>
                  </a:schemeClr>
                </a:solidFill>
              </a:rPr>
              <a:t>It is traditional custom in Britain for children to put stockings at the foot of their beds at Christmas for Santa Claus to fill them with presents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0701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13312">
            <a:off x="284983" y="1503259"/>
            <a:ext cx="2381250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publication_2196_3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46286">
            <a:off x="6123053" y="1625985"/>
            <a:ext cx="2790827" cy="2079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Christmas t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85728"/>
            <a:ext cx="3327435" cy="2775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Месяц 8"/>
          <p:cNvSpPr/>
          <p:nvPr/>
        </p:nvSpPr>
        <p:spPr>
          <a:xfrm rot="20114992">
            <a:off x="366610" y="107480"/>
            <a:ext cx="785818" cy="1241371"/>
          </a:xfrm>
          <a:prstGeom prst="mo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643702" y="0"/>
            <a:ext cx="785818" cy="785818"/>
          </a:xfrm>
          <a:prstGeom prst="star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7858148" y="714356"/>
            <a:ext cx="857224" cy="857256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0" y="4214818"/>
            <a:ext cx="571504" cy="642942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8358182" y="3929066"/>
            <a:ext cx="785818" cy="785818"/>
          </a:xfrm>
          <a:prstGeom prst="star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1785918" y="285728"/>
            <a:ext cx="571504" cy="642942"/>
          </a:xfrm>
          <a:prstGeom prst="star4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4001">
            <a:off x="4307704" y="1850674"/>
            <a:ext cx="4387220" cy="3332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dobe Caslon Pro Bold" pitchFamily="18" charset="0"/>
              </a:rPr>
              <a:t>               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dobe Caslon Pro Bold" pitchFamily="18" charset="0"/>
              </a:rPr>
              <a:t>NEW  YEAR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2143116"/>
            <a:ext cx="3109628" cy="2334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E:\Фото и обои\Новая папка (2)\ШВЕЦАРИЯ\christmas\lond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2916">
            <a:off x="1939124" y="3971843"/>
            <a:ext cx="3943402" cy="25915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Лента лицом вниз 7"/>
          <p:cNvSpPr/>
          <p:nvPr/>
        </p:nvSpPr>
        <p:spPr>
          <a:xfrm rot="2097123">
            <a:off x="28411" y="5378820"/>
            <a:ext cx="1500198" cy="571504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олна 8"/>
          <p:cNvSpPr/>
          <p:nvPr/>
        </p:nvSpPr>
        <p:spPr>
          <a:xfrm rot="1656682">
            <a:off x="6286512" y="6072206"/>
            <a:ext cx="714380" cy="571504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войная волна 9"/>
          <p:cNvSpPr/>
          <p:nvPr/>
        </p:nvSpPr>
        <p:spPr>
          <a:xfrm rot="19765578">
            <a:off x="8169846" y="5217761"/>
            <a:ext cx="428628" cy="500066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руглая лента лицом вверх 10"/>
          <p:cNvSpPr/>
          <p:nvPr/>
        </p:nvSpPr>
        <p:spPr>
          <a:xfrm>
            <a:off x="7858148" y="6286520"/>
            <a:ext cx="857256" cy="428628"/>
          </a:xfrm>
          <a:prstGeom prst="ellipseRibbon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32-конечная звезда 11"/>
          <p:cNvSpPr/>
          <p:nvPr/>
        </p:nvSpPr>
        <p:spPr>
          <a:xfrm>
            <a:off x="285720" y="6286520"/>
            <a:ext cx="428628" cy="357166"/>
          </a:xfrm>
          <a:prstGeom prst="star3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32-конечная звезда 12"/>
          <p:cNvSpPr/>
          <p:nvPr/>
        </p:nvSpPr>
        <p:spPr>
          <a:xfrm>
            <a:off x="3714744" y="3429000"/>
            <a:ext cx="357190" cy="285752"/>
          </a:xfrm>
          <a:prstGeom prst="star3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28596" y="1285860"/>
            <a:ext cx="3857652" cy="457203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785938"/>
            <a:ext cx="3929062" cy="3500437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Adobe Garamond Pro" pitchFamily="18" charset="0"/>
              </a:rPr>
              <a:t>  </a:t>
            </a:r>
            <a:r>
              <a:rPr lang="en-US" sz="4400" dirty="0" smtClean="0">
                <a:solidFill>
                  <a:srgbClr val="C00000"/>
                </a:solidFill>
                <a:latin typeface="Adobe Garamond Pro" pitchFamily="18" charset="0"/>
              </a:rPr>
              <a:t>Santa Claus brings present on New Year Eve in Britain</a:t>
            </a:r>
            <a:r>
              <a:rPr lang="en-US" sz="4400" dirty="0" smtClean="0">
                <a:solidFill>
                  <a:schemeClr val="tx2">
                    <a:lumMod val="10000"/>
                  </a:schemeClr>
                </a:solidFill>
                <a:latin typeface="Adobe Garamond Pro" pitchFamily="18" charset="0"/>
              </a:rPr>
              <a:t>.</a:t>
            </a:r>
            <a:endParaRPr lang="ru-RU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 descr="satorucla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5804">
            <a:off x="4272429" y="695749"/>
            <a:ext cx="4130509" cy="41791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6-конечная звезда 8"/>
          <p:cNvSpPr/>
          <p:nvPr/>
        </p:nvSpPr>
        <p:spPr>
          <a:xfrm>
            <a:off x="7786710" y="5357826"/>
            <a:ext cx="785818" cy="1000132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748213" y="5737225"/>
            <a:ext cx="3619500" cy="927100"/>
          </a:xfrm>
          <a:custGeom>
            <a:avLst/>
            <a:gdLst>
              <a:gd name="connsiteX0" fmla="*/ 15240 w 3619500"/>
              <a:gd name="connsiteY0" fmla="*/ 132588 h 926592"/>
              <a:gd name="connsiteX1" fmla="*/ 3243072 w 3619500"/>
              <a:gd name="connsiteY1" fmla="*/ 105156 h 926592"/>
              <a:gd name="connsiteX2" fmla="*/ 24384 w 3619500"/>
              <a:gd name="connsiteY2" fmla="*/ 470916 h 926592"/>
              <a:gd name="connsiteX3" fmla="*/ 3096768 w 3619500"/>
              <a:gd name="connsiteY3" fmla="*/ 269748 h 926592"/>
              <a:gd name="connsiteX4" fmla="*/ 161544 w 3619500"/>
              <a:gd name="connsiteY4" fmla="*/ 900684 h 926592"/>
              <a:gd name="connsiteX5" fmla="*/ 3160776 w 3619500"/>
              <a:gd name="connsiteY5" fmla="*/ 114300 h 926592"/>
              <a:gd name="connsiteX6" fmla="*/ 2913888 w 3619500"/>
              <a:gd name="connsiteY6" fmla="*/ 214884 h 92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500" h="926592">
                <a:moveTo>
                  <a:pt x="15240" y="132588"/>
                </a:moveTo>
                <a:cubicBezTo>
                  <a:pt x="1628394" y="90678"/>
                  <a:pt x="3241548" y="48768"/>
                  <a:pt x="3243072" y="105156"/>
                </a:cubicBezTo>
                <a:cubicBezTo>
                  <a:pt x="3244596" y="161544"/>
                  <a:pt x="48768" y="443484"/>
                  <a:pt x="24384" y="470916"/>
                </a:cubicBezTo>
                <a:cubicBezTo>
                  <a:pt x="0" y="498348"/>
                  <a:pt x="3073908" y="198120"/>
                  <a:pt x="3096768" y="269748"/>
                </a:cubicBezTo>
                <a:cubicBezTo>
                  <a:pt x="3119628" y="341376"/>
                  <a:pt x="150876" y="926592"/>
                  <a:pt x="161544" y="900684"/>
                </a:cubicBezTo>
                <a:cubicBezTo>
                  <a:pt x="172212" y="874776"/>
                  <a:pt x="2702052" y="228600"/>
                  <a:pt x="3160776" y="114300"/>
                </a:cubicBezTo>
                <a:cubicBezTo>
                  <a:pt x="3619500" y="0"/>
                  <a:pt x="3266694" y="107442"/>
                  <a:pt x="2913888" y="21488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6-конечная звезда 19"/>
          <p:cNvSpPr/>
          <p:nvPr/>
        </p:nvSpPr>
        <p:spPr>
          <a:xfrm>
            <a:off x="142844" y="0"/>
            <a:ext cx="928694" cy="785818"/>
          </a:xfrm>
          <a:prstGeom prst="star6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692150" y="117475"/>
            <a:ext cx="3486150" cy="1082675"/>
          </a:xfrm>
          <a:custGeom>
            <a:avLst/>
            <a:gdLst>
              <a:gd name="connsiteX0" fmla="*/ 3486912 w 3486912"/>
              <a:gd name="connsiteY0" fmla="*/ 202692 h 1083564"/>
              <a:gd name="connsiteX1" fmla="*/ 496824 w 3486912"/>
              <a:gd name="connsiteY1" fmla="*/ 28956 h 1083564"/>
              <a:gd name="connsiteX2" fmla="*/ 505968 w 3486912"/>
              <a:gd name="connsiteY2" fmla="*/ 28956 h 1083564"/>
              <a:gd name="connsiteX3" fmla="*/ 3349752 w 3486912"/>
              <a:gd name="connsiteY3" fmla="*/ 431292 h 1083564"/>
              <a:gd name="connsiteX4" fmla="*/ 652272 w 3486912"/>
              <a:gd name="connsiteY4" fmla="*/ 193548 h 1083564"/>
              <a:gd name="connsiteX5" fmla="*/ 3020568 w 3486912"/>
              <a:gd name="connsiteY5" fmla="*/ 851916 h 1083564"/>
              <a:gd name="connsiteX6" fmla="*/ 551688 w 3486912"/>
              <a:gd name="connsiteY6" fmla="*/ 147828 h 1083564"/>
              <a:gd name="connsiteX7" fmla="*/ 2572512 w 3486912"/>
              <a:gd name="connsiteY7" fmla="*/ 1053084 h 1083564"/>
              <a:gd name="connsiteX8" fmla="*/ 432816 w 3486912"/>
              <a:gd name="connsiteY8" fmla="*/ 330708 h 1083564"/>
              <a:gd name="connsiteX9" fmla="*/ 432816 w 3486912"/>
              <a:gd name="connsiteY9" fmla="*/ 330708 h 108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86912" h="1083564">
                <a:moveTo>
                  <a:pt x="3486912" y="202692"/>
                </a:moveTo>
                <a:lnTo>
                  <a:pt x="496824" y="28956"/>
                </a:lnTo>
                <a:cubicBezTo>
                  <a:pt x="0" y="0"/>
                  <a:pt x="505968" y="28956"/>
                  <a:pt x="505968" y="28956"/>
                </a:cubicBezTo>
                <a:lnTo>
                  <a:pt x="3349752" y="431292"/>
                </a:lnTo>
                <a:cubicBezTo>
                  <a:pt x="3374136" y="458724"/>
                  <a:pt x="707136" y="123444"/>
                  <a:pt x="652272" y="193548"/>
                </a:cubicBezTo>
                <a:cubicBezTo>
                  <a:pt x="597408" y="263652"/>
                  <a:pt x="3037332" y="859536"/>
                  <a:pt x="3020568" y="851916"/>
                </a:cubicBezTo>
                <a:cubicBezTo>
                  <a:pt x="3003804" y="844296"/>
                  <a:pt x="626364" y="114300"/>
                  <a:pt x="551688" y="147828"/>
                </a:cubicBezTo>
                <a:cubicBezTo>
                  <a:pt x="477012" y="181356"/>
                  <a:pt x="2592324" y="1022604"/>
                  <a:pt x="2572512" y="1053084"/>
                </a:cubicBezTo>
                <a:cubicBezTo>
                  <a:pt x="2552700" y="1083564"/>
                  <a:pt x="432816" y="330708"/>
                  <a:pt x="432816" y="330708"/>
                </a:cubicBezTo>
                <a:lnTo>
                  <a:pt x="432816" y="33070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07075" y="5937250"/>
            <a:ext cx="2249488" cy="882650"/>
          </a:xfrm>
          <a:custGeom>
            <a:avLst/>
            <a:gdLst>
              <a:gd name="connsiteX0" fmla="*/ 0 w 2249424"/>
              <a:gd name="connsiteY0" fmla="*/ 847344 h 882396"/>
              <a:gd name="connsiteX1" fmla="*/ 1938528 w 2249424"/>
              <a:gd name="connsiteY1" fmla="*/ 106680 h 882396"/>
              <a:gd name="connsiteX2" fmla="*/ 1865376 w 2249424"/>
              <a:gd name="connsiteY2" fmla="*/ 225552 h 882396"/>
              <a:gd name="connsiteX3" fmla="*/ 585216 w 2249424"/>
              <a:gd name="connsiteY3" fmla="*/ 865632 h 882396"/>
              <a:gd name="connsiteX4" fmla="*/ 1828800 w 2249424"/>
              <a:gd name="connsiteY4" fmla="*/ 124968 h 882396"/>
              <a:gd name="connsiteX5" fmla="*/ 1865376 w 2249424"/>
              <a:gd name="connsiteY5" fmla="*/ 115824 h 882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9424" h="882396">
                <a:moveTo>
                  <a:pt x="0" y="847344"/>
                </a:moveTo>
                <a:lnTo>
                  <a:pt x="1938528" y="106680"/>
                </a:lnTo>
                <a:cubicBezTo>
                  <a:pt x="2249424" y="3048"/>
                  <a:pt x="2090928" y="99060"/>
                  <a:pt x="1865376" y="225552"/>
                </a:cubicBezTo>
                <a:cubicBezTo>
                  <a:pt x="1639824" y="352044"/>
                  <a:pt x="591312" y="882396"/>
                  <a:pt x="585216" y="865632"/>
                </a:cubicBezTo>
                <a:cubicBezTo>
                  <a:pt x="579120" y="848868"/>
                  <a:pt x="1615440" y="249936"/>
                  <a:pt x="1828800" y="124968"/>
                </a:cubicBezTo>
                <a:cubicBezTo>
                  <a:pt x="2042160" y="0"/>
                  <a:pt x="1865376" y="115824"/>
                  <a:pt x="1865376" y="1158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178425" y="5078413"/>
            <a:ext cx="2692400" cy="798512"/>
          </a:xfrm>
          <a:custGeom>
            <a:avLst/>
            <a:gdLst>
              <a:gd name="connsiteX0" fmla="*/ 2593848 w 2692908"/>
              <a:gd name="connsiteY0" fmla="*/ 691896 h 798576"/>
              <a:gd name="connsiteX1" fmla="*/ 2264664 w 2692908"/>
              <a:gd name="connsiteY1" fmla="*/ 554736 h 798576"/>
              <a:gd name="connsiteX2" fmla="*/ 24384 w 2692908"/>
              <a:gd name="connsiteY2" fmla="*/ 381000 h 798576"/>
              <a:gd name="connsiteX3" fmla="*/ 2410968 w 2692908"/>
              <a:gd name="connsiteY3" fmla="*/ 737616 h 798576"/>
              <a:gd name="connsiteX4" fmla="*/ 1194816 w 2692908"/>
              <a:gd name="connsiteY4" fmla="*/ 15240 h 798576"/>
              <a:gd name="connsiteX5" fmla="*/ 2447544 w 2692908"/>
              <a:gd name="connsiteY5" fmla="*/ 646176 h 798576"/>
              <a:gd name="connsiteX6" fmla="*/ 1139952 w 2692908"/>
              <a:gd name="connsiteY6" fmla="*/ 188976 h 798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2908" h="798576">
                <a:moveTo>
                  <a:pt x="2593848" y="691896"/>
                </a:moveTo>
                <a:cubicBezTo>
                  <a:pt x="2643378" y="649224"/>
                  <a:pt x="2692908" y="606552"/>
                  <a:pt x="2264664" y="554736"/>
                </a:cubicBezTo>
                <a:cubicBezTo>
                  <a:pt x="1836420" y="502920"/>
                  <a:pt x="0" y="350520"/>
                  <a:pt x="24384" y="381000"/>
                </a:cubicBezTo>
                <a:cubicBezTo>
                  <a:pt x="48768" y="411480"/>
                  <a:pt x="2215896" y="798576"/>
                  <a:pt x="2410968" y="737616"/>
                </a:cubicBezTo>
                <a:cubicBezTo>
                  <a:pt x="2606040" y="676656"/>
                  <a:pt x="1188720" y="30480"/>
                  <a:pt x="1194816" y="15240"/>
                </a:cubicBezTo>
                <a:cubicBezTo>
                  <a:pt x="1200912" y="0"/>
                  <a:pt x="2456688" y="617220"/>
                  <a:pt x="2447544" y="646176"/>
                </a:cubicBezTo>
                <a:cubicBezTo>
                  <a:pt x="2438400" y="675132"/>
                  <a:pt x="1789176" y="432054"/>
                  <a:pt x="1139952" y="18897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arket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72723">
            <a:off x="974260" y="1382478"/>
            <a:ext cx="4671499" cy="40281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0" y="1785938"/>
            <a:ext cx="3214688" cy="407193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4000" smtClean="0"/>
              <a:t>  The traditional song on New Year Eve is Auld Lang Syne.</a:t>
            </a:r>
          </a:p>
          <a:p>
            <a:pPr eaLnBrk="1" hangingPunct="1"/>
            <a:endParaRPr lang="ru-RU" smtClean="0"/>
          </a:p>
        </p:txBody>
      </p:sp>
      <p:sp>
        <p:nvSpPr>
          <p:cNvPr id="7" name="Сердце 6"/>
          <p:cNvSpPr/>
          <p:nvPr/>
        </p:nvSpPr>
        <p:spPr>
          <a:xfrm rot="1128329">
            <a:off x="6072198" y="142852"/>
            <a:ext cx="1760970" cy="1280688"/>
          </a:xfrm>
          <a:prstGeom prst="hear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ердце 7"/>
          <p:cNvSpPr/>
          <p:nvPr/>
        </p:nvSpPr>
        <p:spPr>
          <a:xfrm rot="498167">
            <a:off x="100456" y="3815207"/>
            <a:ext cx="1500198" cy="1500198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ердце 8"/>
          <p:cNvSpPr/>
          <p:nvPr/>
        </p:nvSpPr>
        <p:spPr>
          <a:xfrm rot="20157881">
            <a:off x="5625722" y="624212"/>
            <a:ext cx="1143008" cy="857256"/>
          </a:xfrm>
          <a:prstGeom prst="hear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165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Winter holidays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NEW  YEAR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DAY</dc:title>
  <cp:lastModifiedBy>Paradise</cp:lastModifiedBy>
  <cp:revision>119</cp:revision>
  <dcterms:modified xsi:type="dcterms:W3CDTF">2011-12-14T16:10:38Z</dcterms:modified>
</cp:coreProperties>
</file>