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notesMasterIdLst>
    <p:notesMasterId r:id="rId21"/>
  </p:notesMasterIdLst>
  <p:handoutMasterIdLst>
    <p:handoutMasterId r:id="rId22"/>
  </p:handoutMasterIdLst>
  <p:sldIdLst>
    <p:sldId id="274" r:id="rId4"/>
    <p:sldId id="292" r:id="rId5"/>
    <p:sldId id="258" r:id="rId6"/>
    <p:sldId id="257" r:id="rId7"/>
    <p:sldId id="269" r:id="rId8"/>
    <p:sldId id="268" r:id="rId9"/>
    <p:sldId id="276" r:id="rId10"/>
    <p:sldId id="278" r:id="rId11"/>
    <p:sldId id="267" r:id="rId12"/>
    <p:sldId id="280" r:id="rId13"/>
    <p:sldId id="282" r:id="rId14"/>
    <p:sldId id="284" r:id="rId15"/>
    <p:sldId id="286" r:id="rId16"/>
    <p:sldId id="288" r:id="rId17"/>
    <p:sldId id="294" r:id="rId18"/>
    <p:sldId id="259" r:id="rId19"/>
    <p:sldId id="290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99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816" autoAdjust="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Образовательный портал "Мой университет" Факультет "Реформа обрфзования"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EC1AB-5381-4ED4-B445-42B5C1524443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FB69E-B2AB-4AAE-94BC-24E8B9A04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Образовательный портал "Мой университет" Факультет "Реформа обрфзования"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459D0-3D3C-4582-8BDC-FA48CA158F9C}" type="datetimeFigureOut">
              <a:rPr lang="ru-RU" smtClean="0"/>
              <a:pPr/>
              <a:t>15.03.2011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A862D-D9D8-4B0D-8228-264FBBB32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A862D-D9D8-4B0D-8228-264FBBB325A5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Образовательный портал "Мой университет" Факультет "Реформа обрфзования"</a:t>
            </a: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B7B45A-E7C5-4213-9358-EC20EE25A6F4}" type="slidenum">
              <a:rPr lang="de-DE"/>
              <a:pPr/>
              <a:t>2</a:t>
            </a:fld>
            <a:endParaRPr lang="de-DE" dirty="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endParaRPr lang="en-US" sz="2000" b="1" i="1" dirty="0">
              <a:solidFill>
                <a:schemeClr val="bg1"/>
              </a:solidFill>
              <a:latin typeface="JottFLF-BoldItalic.97" pitchFamily="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CF01-03A1-4B20-AB26-34ACA9690325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551A2-044F-4420-843E-EFD827D24593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5954-B52C-4B90-888C-D7B5FF11577F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5F14E-3018-4263-A4F8-0CB272A851F4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D40D-72D2-412C-BD7D-92E211F53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4E5FD-8C08-4CED-BBBD-F59D1F7A08AF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14567-DCC1-4050-A555-10205BC95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EF074-6D8F-49CD-B90A-705BF9A42C0B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ED40D-CB56-4B7F-A634-AC6B952A1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521F8-DF4B-48A1-A938-5B464C2262D4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273B6-45A4-497D-AD75-5F339FD41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A0E1E-8D1F-4C56-A39D-EA9A7BACC22D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4643-1B0B-4F48-A7D9-80FB49A2E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494F7-8D96-4936-9F22-361EE9C95AE9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F4FAB-8F24-4811-BAC8-15925951B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963EB-8E4B-47FB-AD0A-FBC957181A65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52366-07B0-48A7-9D3D-96613D164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FCBFD-B123-4223-8676-4F01B079415B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328C-4B3F-4CA3-85E8-85C29AA59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63038-C89E-4BA2-9989-B1E3E43B83D0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461DB-2419-4F4A-BE01-B229A2D2D801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5722B-364A-49FB-A7DF-192B4C5CF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45013-2A4C-4457-920E-F2E5F3921972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C1FC9-BFAD-4CF0-A4FC-5EE6AAED8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A54E5-E8A8-4DCC-B127-A6F1AF51840D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EB176-8EE6-461A-999D-F15B95E91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F9977-5784-40F0-968D-658DA5D583A7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D40D-72D2-412C-BD7D-92E211F53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66C20-E01A-4B85-A2CB-406CD798088F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14567-DCC1-4050-A555-10205BC95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334EF-B405-41A7-AC0C-15CBCC8720AC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ED40D-CB56-4B7F-A634-AC6B952A1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FA059-603D-40DA-A93F-ACEF2C8E6A22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273B6-45A4-497D-AD75-5F339FD41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FA745-C701-4781-B4E6-E3AB646F4040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4643-1B0B-4F48-A7D9-80FB49A2E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175DC-717E-4838-B287-42968D609A4F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F4FAB-8F24-4811-BAC8-15925951B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F0EAA-2836-4F0E-97A9-E7AB0E77D105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52366-07B0-48A7-9D3D-96613D164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53F5-E619-42DD-B54B-14A8F104BED5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A10C8-EB7D-46FC-AA03-A591C41537F3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328C-4B3F-4CA3-85E8-85C29AA59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B0EED-7ADD-4A5F-8022-10F5DDFB23DF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5722B-364A-49FB-A7DF-192B4C5CF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BC0CA-C7A9-46E2-A547-1852669E3BBB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C1FC9-BFAD-4CF0-A4FC-5EE6AAED8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0BC15-ECB1-4DD8-8560-E57708410CFD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EB176-8EE6-461A-999D-F15B95E91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977A-0230-4E5C-8866-A5BE53702CE7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4C4D-2A8A-4128-8E2F-81079293F7EA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AB5FE-EA17-4DB4-A73F-646EFCB3F41F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5A001-AA94-4329-8A66-3CD700AF27E6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847C-6505-4A3E-886D-48B69B5B2D9A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16C4-D891-4334-A5DD-5281C24314C6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0861B-3C08-438C-97C1-8005E183FEFD}" type="datetime1">
              <a:rPr lang="ru-RU" smtClean="0"/>
              <a:pPr/>
              <a:t>15.03.2011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A29F8E-D738-458C-BC57-8A546DEC8ACA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20FD63-A9AF-42E6-BA3E-9DD21D543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AADFCE-63A3-4F2D-955F-BE41ED7EFFBB}" type="datetime1">
              <a:rPr lang="ru-RU" smtClean="0"/>
              <a:pPr>
                <a:defRPr/>
              </a:pPr>
              <a:t>15.03.2011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20FD63-A9AF-42E6-BA3E-9DD21D543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14.xml"/><Relationship Id="rId1" Type="http://schemas.openxmlformats.org/officeDocument/2006/relationships/audio" Target="file:///C:\Documents%20and%20Settings\Admin\&#1056;&#1072;&#1073;&#1086;&#1095;&#1080;&#1081;%20&#1089;&#1090;&#1086;&#1083;\&#1054;.&#1043;&#1077;&#1085;&#1088;&#1080;%20&#1044;&#1072;&#1088;&#1099;%20&#1074;&#1086;&#1083;&#1093;&#1074;&#1086;&#1074;%20&#1040;&#1083;&#1077;&#1082;&#1089;&#1077;&#1077;&#1074;&#1072;%20&#1045;.&#1042;.%20&#1052;&#1054;&#1059;%20&#1057;&#1054;&#1064;%20&#1087;.%20&#1055;&#1088;&#1091;&#1076;&#1086;&#1074;&#1086;&#1081;\&#1054;.&#1043;&#1077;&#1085;&#1088;&#1080;%20&#1044;&#1072;&#1088;&#1099;%20&#1074;&#1086;&#1083;&#1093;&#1074;&#1086;&#1074;%20&#1040;&#1083;&#1077;&#1082;&#1089;&#1077;&#1077;&#1074;&#1072;%20&#1045;.&#1042;.%20&#1052;&#1054;&#1059;%20&#1057;&#1054;&#1064;%20&#1087;.%20&#1055;&#1088;&#1091;&#1076;&#1086;&#1074;&#1086;&#1081;\Na-Rozhdestvo.mp3" TargetMode="Externa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3.xml"/><Relationship Id="rId1" Type="http://schemas.openxmlformats.org/officeDocument/2006/relationships/audio" Target="file:///C:\Documents%20and%20Settings\Terra%20inkognita\&#1056;&#1072;&#1073;&#1086;&#1095;&#1080;&#1081;%20&#1089;&#1090;&#1086;&#1083;\&#1044;&#1040;&#1056;&#1067;%20&#1042;&#1054;&#1051;&#1061;&#1042;&#1054;&#1042;\&#1052;&#1059;&#1047;&#1067;&#1050;&#1040;\&#1053;&#1086;&#1095;&#1100;%20&#1085;&#1072;&#1082;&#1072;&#1085;&#1091;&#1085;&#1077;%20&#1088;&#1086;&#1078;&#1076;&#1077;&#1089;&#1090;&#1074;&#1072;.mp3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ortret-s-photo.narod.ru/7a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0.jpeg"/><Relationship Id="rId5" Type="http://schemas.openxmlformats.org/officeDocument/2006/relationships/hyperlink" Target="http://www.fotokritik.ru/photos/old/big/32600.jpg" TargetMode="Externa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slideLayout" Target="../slideLayouts/slideLayout29.xml"/><Relationship Id="rId1" Type="http://schemas.openxmlformats.org/officeDocument/2006/relationships/audio" Target="../media/audio1.wav"/><Relationship Id="rId6" Type="http://schemas.openxmlformats.org/officeDocument/2006/relationships/image" Target="../media/image47.jpe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jpe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gif"/><Relationship Id="rId3" Type="http://schemas.openxmlformats.org/officeDocument/2006/relationships/image" Target="../media/image57.jpeg"/><Relationship Id="rId7" Type="http://schemas.openxmlformats.org/officeDocument/2006/relationships/image" Target="../media/image6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4;.&#1043;&#1077;&#1085;&#1088;&#1080;%20&#1044;&#1072;&#1088;&#1099;%20&#1074;&#1086;&#1083;&#1093;&#1074;&#1086;&#1074;%20&#1040;&#1083;&#1077;&#1082;&#1089;&#1077;&#1077;&#1074;&#1072;%20&#1045;.&#1042;.%20&#1052;&#1054;&#1059;%20&#1057;&#1054;&#1064;%20&#1087;.%20&#1055;&#1088;&#1091;&#1076;&#1086;&#1074;&#1086;&#1081;\&#1054;.&#1043;&#1077;&#1085;&#1088;&#1080;%20&#1044;&#1072;&#1088;&#1099;%20&#1074;&#1086;&#1083;&#1093;&#1074;&#1086;&#1074;%20&#1040;&#1083;&#1077;&#1082;&#1089;&#1077;&#1077;&#1074;&#1072;%20&#1045;.&#1042;.%20&#1052;&#1054;&#1059;%20&#1057;&#1054;&#1064;%20&#1087;.%20&#1055;&#1088;&#1091;&#1076;&#1086;&#1074;&#1086;&#1081;\ave_maria_mp3_15917.mp3" TargetMode="External"/><Relationship Id="rId6" Type="http://schemas.openxmlformats.org/officeDocument/2006/relationships/image" Target="../media/image60.gif"/><Relationship Id="rId5" Type="http://schemas.openxmlformats.org/officeDocument/2006/relationships/image" Target="../media/image59.gif"/><Relationship Id="rId10" Type="http://schemas.openxmlformats.org/officeDocument/2006/relationships/image" Target="../media/image38.png"/><Relationship Id="rId4" Type="http://schemas.openxmlformats.org/officeDocument/2006/relationships/image" Target="../media/image58.gif"/><Relationship Id="rId9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19.gif"/><Relationship Id="rId7" Type="http://schemas.openxmlformats.org/officeDocument/2006/relationships/image" Target="../media/image23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Relationship Id="rId9" Type="http://schemas.openxmlformats.org/officeDocument/2006/relationships/image" Target="../media/image2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2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gif"/><Relationship Id="rId5" Type="http://schemas.openxmlformats.org/officeDocument/2006/relationships/image" Target="../media/image29.png"/><Relationship Id="rId4" Type="http://schemas.openxmlformats.org/officeDocument/2006/relationships/image" Target="../media/image2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noel0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6" name="Picture 6" descr="NEIGE LIDESE NEIG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400" y="304800"/>
            <a:ext cx="8305800" cy="4000500"/>
          </a:xfrm>
          <a:prstGeom prst="rect">
            <a:avLst/>
          </a:prstGeom>
          <a:noFill/>
        </p:spPr>
      </p:pic>
      <p:pic>
        <p:nvPicPr>
          <p:cNvPr id="20484" name="Picture 4" descr="noel-ange2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114800"/>
            <a:ext cx="3463925" cy="3108325"/>
          </a:xfrm>
          <a:prstGeom prst="rect">
            <a:avLst/>
          </a:prstGeom>
          <a:noFill/>
        </p:spPr>
      </p:pic>
      <p:pic>
        <p:nvPicPr>
          <p:cNvPr id="20485" name="Picture 5" descr="NEIGE LIDESE NEIG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2971800" cy="1905000"/>
          </a:xfrm>
          <a:prstGeom prst="rect">
            <a:avLst/>
          </a:prstGeom>
          <a:noFill/>
        </p:spPr>
      </p:pic>
      <p:pic>
        <p:nvPicPr>
          <p:cNvPr id="20487" name="Picture 7" descr="NEIGE LIDESE NEIG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857500"/>
            <a:ext cx="4000500" cy="4000500"/>
          </a:xfrm>
          <a:prstGeom prst="rect">
            <a:avLst/>
          </a:prstGeom>
          <a:noFill/>
        </p:spPr>
      </p:pic>
      <p:pic>
        <p:nvPicPr>
          <p:cNvPr id="20488" name="Picture 8" descr="NEIGE LIDESE NEIG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10000" y="2857500"/>
            <a:ext cx="5334000" cy="2705100"/>
          </a:xfrm>
          <a:prstGeom prst="rect">
            <a:avLst/>
          </a:prstGeom>
          <a:noFill/>
        </p:spPr>
      </p:pic>
      <p:pic>
        <p:nvPicPr>
          <p:cNvPr id="20489" name="Picture 9" descr="Etoile_1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057400" y="914400"/>
            <a:ext cx="1143000" cy="1143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2057400"/>
            <a:ext cx="8077200" cy="190500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Caption" pitchFamily="18" charset="0"/>
              </a:rPr>
              <a:t/>
            </a:r>
            <a:br>
              <a:rPr lang="ru-RU" sz="6600" b="1" i="1" dirty="0" smtClean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Caption" pitchFamily="18" charset="0"/>
              </a:rPr>
            </a:br>
            <a:r>
              <a:rPr lang="ru-RU" sz="3100" i="1" dirty="0" smtClean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Caption" pitchFamily="18" charset="0"/>
              </a:rPr>
              <a:t> новеллы </a:t>
            </a:r>
            <a:r>
              <a:rPr lang="ru-RU" sz="3100" b="1" i="1" dirty="0" smtClean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Caption" pitchFamily="18" charset="0"/>
              </a:rPr>
              <a:t>О. Генри   «Дары волхвов»</a:t>
            </a:r>
            <a:endParaRPr lang="ru-RU" sz="3100" b="1" i="1" dirty="0"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no Pro Smbd Captio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685800" y="1066800"/>
            <a:ext cx="7772400" cy="1905000"/>
          </a:xfrm>
        </p:spPr>
        <p:txBody>
          <a:bodyPr/>
          <a:lstStyle/>
          <a:p>
            <a:r>
              <a:rPr lang="ru-RU" sz="8800" i="1" dirty="0" smtClean="0">
                <a:solidFill>
                  <a:schemeClr val="bg1"/>
                </a:solidFill>
                <a:latin typeface="Arno Pro Smbd Caption" pitchFamily="18" charset="0"/>
              </a:rPr>
              <a:t>Мудрые уроки</a:t>
            </a:r>
            <a:endParaRPr lang="ru-RU" sz="8800" i="1" dirty="0">
              <a:solidFill>
                <a:schemeClr val="bg1"/>
              </a:solidFill>
              <a:latin typeface="Arno Pro Smbd Caption" pitchFamily="18" charset="0"/>
            </a:endParaRPr>
          </a:p>
        </p:txBody>
      </p:sp>
      <p:pic>
        <p:nvPicPr>
          <p:cNvPr id="13" name="Picture 4" descr="http://fotx.narod.ru/thumbnails/thumblove_212.jpg"/>
          <p:cNvPicPr>
            <a:picLocks noChangeAspect="1" noChangeArrowheads="1"/>
          </p:cNvPicPr>
          <p:nvPr/>
        </p:nvPicPr>
        <p:blipFill>
          <a:blip r:embed="rId9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15000" y="228600"/>
            <a:ext cx="3124200" cy="2096503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6" name="Na-Rozhdest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8305800" y="6096000"/>
            <a:ext cx="304800" cy="304800"/>
          </a:xfrm>
          <a:prstGeom prst="rect">
            <a:avLst/>
          </a:prstGeom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7ED40D-CB56-4B7F-A634-AC6B952A1F4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numSld="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rech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7114" name="Picture 10" descr="etoile13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0" y="2133600"/>
            <a:ext cx="674688" cy="674688"/>
          </a:xfrm>
          <a:prstGeom prst="rect">
            <a:avLst/>
          </a:prstGeom>
          <a:noFill/>
        </p:spPr>
      </p:pic>
      <p:pic>
        <p:nvPicPr>
          <p:cNvPr id="47115" name="Picture 11" descr="JESUS DANS LA CRECHE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5200" y="4648200"/>
            <a:ext cx="1336675" cy="1108075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352366-07B0-48A7-9D3D-96613D164142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ransition advTm="915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914400"/>
            <a:ext cx="5791200" cy="5562600"/>
          </a:xfrm>
          <a:solidFill>
            <a:srgbClr val="C00000"/>
          </a:solidFill>
          <a:effectLst>
            <a:softEdge rad="635000"/>
          </a:effectLst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000" i="1" dirty="0" smtClean="0">
                <a:solidFill>
                  <a:schemeClr val="bg1"/>
                </a:solidFill>
                <a:latin typeface="Arno Pro Smbd Caption" pitchFamily="18" charset="0"/>
              </a:rPr>
              <a:t> </a:t>
            </a:r>
            <a:r>
              <a:rPr lang="ru-RU" sz="2700" i="1" dirty="0" smtClean="0">
                <a:solidFill>
                  <a:schemeClr val="bg1"/>
                </a:solidFill>
                <a:latin typeface="Arno Pro Smbd Caption" pitchFamily="18" charset="0"/>
              </a:rPr>
              <a:t>Кто истинно счастлив и мудр, по мнению писателя?</a:t>
            </a:r>
            <a:br>
              <a:rPr lang="ru-RU" sz="2700" i="1" dirty="0" smtClean="0">
                <a:solidFill>
                  <a:schemeClr val="bg1"/>
                </a:solidFill>
                <a:latin typeface="Arno Pro Smbd Caption" pitchFamily="18" charset="0"/>
              </a:rPr>
            </a:br>
            <a:r>
              <a:rPr lang="ru-RU" sz="2700" i="1" dirty="0" smtClean="0">
                <a:solidFill>
                  <a:schemeClr val="bg1"/>
                </a:solidFill>
                <a:latin typeface="Arno Pro Smbd Caption" pitchFamily="18" charset="0"/>
              </a:rPr>
              <a:t/>
            </a:r>
            <a:br>
              <a:rPr lang="ru-RU" sz="2700" i="1" dirty="0" smtClean="0">
                <a:solidFill>
                  <a:schemeClr val="bg1"/>
                </a:solidFill>
                <a:latin typeface="Arno Pro Smbd Caption" pitchFamily="18" charset="0"/>
              </a:rPr>
            </a:br>
            <a: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  <a:t>Какой подарок является для любого человека: молодого и старого, умного и глупого, уродливого и красивого, самым лучшим? </a:t>
            </a:r>
            <a:b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</a:br>
            <a: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  <a:t/>
            </a:r>
            <a:b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</a:br>
            <a: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  <a:t>Какой дар делает человека счастливым?</a:t>
            </a:r>
            <a:b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</a:br>
            <a: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  <a:t/>
            </a:r>
            <a:b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</a:br>
            <a: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  <a:t>Какие ценности являются истинными, а какие ложными?</a:t>
            </a:r>
            <a:b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</a:br>
            <a: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  <a:t/>
            </a:r>
            <a:br>
              <a:rPr lang="ru-RU" sz="2700" b="1" i="1" dirty="0" smtClean="0">
                <a:solidFill>
                  <a:schemeClr val="bg1"/>
                </a:solidFill>
                <a:latin typeface="Arno Pro Smbd Captio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Arno Pro Smbd Caption" pitchFamily="18" charset="0"/>
              </a:rPr>
              <a:t/>
            </a:r>
            <a:br>
              <a:rPr lang="ru-RU" sz="2000" i="1" dirty="0" smtClean="0">
                <a:solidFill>
                  <a:schemeClr val="bg1"/>
                </a:solidFill>
                <a:latin typeface="Arno Pro Smbd Caption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Arno Pro Smbd Caption" pitchFamily="18" charset="0"/>
              </a:rPr>
              <a:t/>
            </a:r>
            <a:br>
              <a:rPr lang="ru-RU" sz="2000" i="1" dirty="0" smtClean="0">
                <a:solidFill>
                  <a:schemeClr val="bg1"/>
                </a:solidFill>
                <a:latin typeface="Arno Pro Smbd Caption" pitchFamily="18" charset="0"/>
              </a:rPr>
            </a:br>
            <a:endParaRPr lang="ru-RU" sz="2000" i="1" dirty="0" smtClean="0">
              <a:solidFill>
                <a:schemeClr val="bg1"/>
              </a:solidFill>
              <a:latin typeface="Arno Pro Smbd Captio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8"/>
            <a:ext cx="6400800" cy="45719"/>
          </a:xfrm>
          <a:solidFill>
            <a:srgbClr val="FF0000"/>
          </a:solidFill>
          <a:effectLst>
            <a:softEdge rad="635000"/>
          </a:effectLst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rgbClr val="FFFF00"/>
              </a:solidFill>
            </a:endParaRPr>
          </a:p>
        </p:txBody>
      </p:sp>
      <p:pic>
        <p:nvPicPr>
          <p:cNvPr id="6" name="Рисунок 5" descr="00000005943233_267_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410200" y="642918"/>
            <a:ext cx="3733800" cy="5746319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7" name="Ночь накануне рождест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50" y="6429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DD40D-72D2-412C-BD7D-92E211F53FF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77259441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Picture 2" descr="Картинка 8 из 1461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grayscl/>
          </a:blip>
          <a:srcRect/>
          <a:stretch>
            <a:fillRect/>
          </a:stretch>
        </p:blipFill>
        <p:spPr bwMode="auto">
          <a:xfrm>
            <a:off x="304800" y="762000"/>
            <a:ext cx="3946560" cy="5647966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8" name="Picture 4" descr="Картинка 12 из 747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grayscl/>
          </a:blip>
          <a:srcRect/>
          <a:stretch>
            <a:fillRect/>
          </a:stretch>
        </p:blipFill>
        <p:spPr bwMode="auto">
          <a:xfrm>
            <a:off x="4495800" y="0"/>
            <a:ext cx="5181600" cy="51816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FF4FAB-8F24-4811-BAC8-15925951B05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5114932" cy="5840435"/>
          </a:xfrm>
          <a:noFill/>
          <a:effectLst>
            <a:softEdge rad="127000"/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4" name="Рисунок 3" descr="2141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152400" y="990600"/>
            <a:ext cx="3426010" cy="394631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Picture 4" descr="http://fotx.narod.ru/thumbnails/thumblove_2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1828800"/>
            <a:ext cx="4286280" cy="2876321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14567-DCC1-4050-A555-10205BC95E4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/>
          <a:lstStyle/>
          <a:p>
            <a:pPr eaLnBrk="1" hangingPunct="1"/>
            <a:endParaRPr lang="ru-RU" b="1" dirty="0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Arno Pro Smbd Caption" pitchFamily="18" charset="0"/>
              </a:rPr>
              <a:t>Джим и </a:t>
            </a:r>
            <a:r>
              <a:rPr lang="ru-RU" sz="3600" i="1" dirty="0" err="1" smtClean="0">
                <a:solidFill>
                  <a:schemeClr val="bg1"/>
                </a:solidFill>
                <a:latin typeface="Arno Pro Smbd Caption" pitchFamily="18" charset="0"/>
              </a:rPr>
              <a:t>Делла</a:t>
            </a:r>
            <a:r>
              <a:rPr lang="ru-RU" sz="3600" i="1" dirty="0" smtClean="0">
                <a:solidFill>
                  <a:schemeClr val="bg1"/>
                </a:solidFill>
                <a:latin typeface="Arno Pro Smbd Caption" pitchFamily="18" charset="0"/>
              </a:rPr>
              <a:t> дарят друг другу свою бесконечную Любовь. Несмотря на бедность и на то, что подарки не понадобились, Джим и </a:t>
            </a:r>
            <a:r>
              <a:rPr lang="ru-RU" sz="3600" i="1" dirty="0" err="1" smtClean="0">
                <a:solidFill>
                  <a:schemeClr val="bg1"/>
                </a:solidFill>
                <a:latin typeface="Arno Pro Smbd Caption" pitchFamily="18" charset="0"/>
              </a:rPr>
              <a:t>Делла</a:t>
            </a:r>
            <a:r>
              <a:rPr lang="ru-RU" sz="3600" i="1" dirty="0" smtClean="0">
                <a:solidFill>
                  <a:schemeClr val="bg1"/>
                </a:solidFill>
                <a:latin typeface="Arno Pro Smbd Caption" pitchFamily="18" charset="0"/>
              </a:rPr>
              <a:t> счастливы</a:t>
            </a:r>
            <a:r>
              <a:rPr lang="ru-RU" b="1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14567-DCC1-4050-A555-10205BC95E45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87A79"/>
              </a:clrFrom>
              <a:clrTo>
                <a:srgbClr val="887A79">
                  <a:alpha val="0"/>
                </a:srgbClr>
              </a:clrTo>
            </a:clrChange>
          </a:blip>
          <a:srcRect b="5387"/>
          <a:stretch>
            <a:fillRect/>
          </a:stretch>
        </p:blipFill>
        <p:spPr bwMode="auto">
          <a:xfrm>
            <a:off x="0" y="-157789"/>
            <a:ext cx="9144000" cy="701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73" name="Picture 29" descr="7028_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4578"/>
          <a:stretch>
            <a:fillRect/>
          </a:stretch>
        </p:blipFill>
        <p:spPr bwMode="auto">
          <a:xfrm>
            <a:off x="1476375" y="-171450"/>
            <a:ext cx="5903913" cy="6913563"/>
          </a:xfrm>
          <a:prstGeom prst="rect">
            <a:avLst/>
          </a:prstGeom>
          <a:noFill/>
        </p:spPr>
      </p:pic>
      <p:pic>
        <p:nvPicPr>
          <p:cNvPr id="6147" name="Picture 3" descr="blogentry-14-119733486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8242">
            <a:off x="2670175" y="2857500"/>
            <a:ext cx="1084263" cy="1474788"/>
          </a:xfrm>
          <a:prstGeom prst="rect">
            <a:avLst/>
          </a:prstGeom>
          <a:noFill/>
        </p:spPr>
      </p:pic>
      <p:pic>
        <p:nvPicPr>
          <p:cNvPr id="6149" name="Picture 5" descr="1321_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996124">
            <a:off x="4932363" y="3284538"/>
            <a:ext cx="1439862" cy="1439862"/>
          </a:xfrm>
          <a:prstGeom prst="rect">
            <a:avLst/>
          </a:prstGeom>
          <a:noFill/>
        </p:spPr>
      </p:pic>
      <p:pic>
        <p:nvPicPr>
          <p:cNvPr id="6151" name="Picture 7" descr="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795" r="14795" b="17876"/>
          <a:stretch>
            <a:fillRect/>
          </a:stretch>
        </p:blipFill>
        <p:spPr bwMode="auto">
          <a:xfrm>
            <a:off x="4787900" y="1628775"/>
            <a:ext cx="958850" cy="1225550"/>
          </a:xfrm>
          <a:prstGeom prst="rect">
            <a:avLst/>
          </a:prstGeom>
          <a:noFill/>
        </p:spPr>
      </p:pic>
      <p:pic>
        <p:nvPicPr>
          <p:cNvPr id="6153" name="Picture 9" descr="DSC0275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4263" y="1412875"/>
            <a:ext cx="962025" cy="1147763"/>
          </a:xfrm>
          <a:prstGeom prst="rect">
            <a:avLst/>
          </a:prstGeom>
          <a:noFill/>
        </p:spPr>
      </p:pic>
      <p:pic>
        <p:nvPicPr>
          <p:cNvPr id="6155" name="Picture 11" descr="ball_s"/>
          <p:cNvPicPr>
            <a:picLocks noChangeAspect="1" noChangeArrowheads="1"/>
          </p:cNvPicPr>
          <p:nvPr/>
        </p:nvPicPr>
        <p:blipFill>
          <a:blip r:embed="rId9" cstate="print">
            <a:lum bright="-12000"/>
          </a:blip>
          <a:srcRect/>
          <a:stretch>
            <a:fillRect/>
          </a:stretch>
        </p:blipFill>
        <p:spPr bwMode="auto">
          <a:xfrm>
            <a:off x="3851275" y="2852738"/>
            <a:ext cx="1096963" cy="1284287"/>
          </a:xfrm>
          <a:prstGeom prst="rect">
            <a:avLst/>
          </a:prstGeom>
          <a:noFill/>
        </p:spPr>
      </p:pic>
      <p:pic>
        <p:nvPicPr>
          <p:cNvPr id="6162" name="Picture 18" descr="DSC0275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3908">
            <a:off x="3132138" y="4581525"/>
            <a:ext cx="1263650" cy="1506538"/>
          </a:xfrm>
          <a:prstGeom prst="rect">
            <a:avLst/>
          </a:prstGeom>
          <a:noFill/>
        </p:spPr>
      </p:pic>
      <p:pic>
        <p:nvPicPr>
          <p:cNvPr id="6163" name="Picture 19" descr="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795" r="14795" b="17876"/>
          <a:stretch>
            <a:fillRect/>
          </a:stretch>
        </p:blipFill>
        <p:spPr bwMode="auto">
          <a:xfrm rot="2536906">
            <a:off x="4859338" y="4581525"/>
            <a:ext cx="1376362" cy="1684338"/>
          </a:xfrm>
          <a:prstGeom prst="rect">
            <a:avLst/>
          </a:prstGeom>
          <a:noFill/>
        </p:spPr>
      </p:pic>
      <p:pic>
        <p:nvPicPr>
          <p:cNvPr id="6164" name="Picture 20" descr="blogentry-14-119733486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0394">
            <a:off x="4284663" y="260350"/>
            <a:ext cx="712787" cy="969963"/>
          </a:xfrm>
          <a:prstGeom prst="rect">
            <a:avLst/>
          </a:prstGeom>
          <a:noFill/>
        </p:spPr>
      </p:pic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4787900" y="188913"/>
            <a:ext cx="331311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67" name="Picture 23" descr="d3365a70f64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7086"/>
          <a:stretch>
            <a:fillRect/>
          </a:stretch>
        </p:blipFill>
        <p:spPr bwMode="auto">
          <a:xfrm>
            <a:off x="6372225" y="260350"/>
            <a:ext cx="936625" cy="865188"/>
          </a:xfrm>
          <a:prstGeom prst="rect">
            <a:avLst/>
          </a:prstGeom>
          <a:noFill/>
        </p:spPr>
      </p:pic>
      <p:pic>
        <p:nvPicPr>
          <p:cNvPr id="6168" name="Picture 24" descr="d3365a70f64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7086"/>
          <a:stretch>
            <a:fillRect/>
          </a:stretch>
        </p:blipFill>
        <p:spPr bwMode="auto">
          <a:xfrm>
            <a:off x="539750" y="4005263"/>
            <a:ext cx="936625" cy="865187"/>
          </a:xfrm>
          <a:prstGeom prst="rect">
            <a:avLst/>
          </a:prstGeom>
          <a:noFill/>
        </p:spPr>
      </p:pic>
      <p:pic>
        <p:nvPicPr>
          <p:cNvPr id="6169" name="Picture 25" descr="d3365a70f64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5515"/>
          <a:stretch>
            <a:fillRect/>
          </a:stretch>
        </p:blipFill>
        <p:spPr bwMode="auto">
          <a:xfrm>
            <a:off x="7235825" y="2781300"/>
            <a:ext cx="1223963" cy="1111250"/>
          </a:xfrm>
          <a:prstGeom prst="rect">
            <a:avLst/>
          </a:prstGeom>
          <a:noFill/>
        </p:spPr>
      </p:pic>
      <p:pic>
        <p:nvPicPr>
          <p:cNvPr id="6170" name="Picture 26" descr="d3365a70f643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5220" b="1892"/>
          <a:stretch>
            <a:fillRect/>
          </a:stretch>
        </p:blipFill>
        <p:spPr bwMode="auto">
          <a:xfrm>
            <a:off x="1042988" y="836613"/>
            <a:ext cx="1296987" cy="1152525"/>
          </a:xfrm>
          <a:prstGeom prst="rect">
            <a:avLst/>
          </a:prstGeom>
          <a:noFill/>
        </p:spPr>
      </p:pic>
      <p:pic>
        <p:nvPicPr>
          <p:cNvPr id="6171" name="Picture 27" descr="d3365a70f64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7243"/>
          <a:stretch>
            <a:fillRect/>
          </a:stretch>
        </p:blipFill>
        <p:spPr bwMode="auto">
          <a:xfrm>
            <a:off x="7524750" y="5445125"/>
            <a:ext cx="935038" cy="865188"/>
          </a:xfrm>
          <a:prstGeom prst="rect">
            <a:avLst/>
          </a:prstGeom>
          <a:noFill/>
        </p:spPr>
      </p:pic>
      <p:pic>
        <p:nvPicPr>
          <p:cNvPr id="6176" name="Picture 3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мален.ёлочке.wav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1000"/>
                            </p:stCondLst>
                            <p:childTnLst>
                              <p:par>
                                <p:cTn id="63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67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28 -0.17546 C 0.02865 -0.17546 0.08472 -0.10069 0.08472 -0.00879 C 0.08472 0.08311 0.02865 0.15787 -0.04028 0.15787 C -0.1092 0.15787 -0.16528 0.08311 -0.16528 -0.00879 C -0.16528 -0.10069 -0.1092 -0.17546 -0.04028 -0.17546 Z " pathEditMode="relative" rAng="0" ptsTypes="fffff">
                                      <p:cBhvr>
                                        <p:cTn id="68" dur="2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000"/>
                            </p:stCondLst>
                            <p:childTnLst>
                              <p:par>
                                <p:cTn id="70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-0.11713 C 0.08767 -0.11713 0.14375 -0.04236 0.14375 0.04954 C 0.14375 0.14144 0.08767 0.21621 0.01875 0.21621 C -0.05018 0.21621 -0.10625 0.14144 -0.10625 0.04954 C -0.10625 -0.04236 -0.05018 -0.11713 0.01875 -0.11713 Z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0"/>
                            </p:stCondLst>
                            <p:childTnLst>
                              <p:par>
                                <p:cTn id="77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2000"/>
                            </p:stCondLst>
                            <p:childTnLst>
                              <p:par>
                                <p:cTn id="8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7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77259441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48000" y="0"/>
            <a:ext cx="5867400" cy="6553200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«</a:t>
            </a:r>
            <a:r>
              <a:rPr lang="ru-RU" sz="2000" b="1" i="1" dirty="0" smtClean="0">
                <a:solidFill>
                  <a:srgbClr val="FF0000"/>
                </a:solidFill>
              </a:rPr>
              <a:t>Волхвы, те, что принесли дары Младенцу в яслях, были, как известно мудрые, удивительно мудрые люди. Они-то и завели моду делать рождественские подарки. И так как они были мудры, то и дары их были мудры. А я тут рассказал вам ничем не примечательную историю про двух глупых детей из восьмидолларовой квартирки, которые самым немудрым образом пожертвовали друг для друга своими величайшими сокровищами. Но да будет сказано в назидание мудрецам наших дней, что из всех дарителей эти двое были мудрейшими. Из всех, кто подносит и принимает дары, истинно мудры лишь подобные им. Везде и всюду. Они и есть волхвы».</a:t>
            </a:r>
            <a:br>
              <a:rPr lang="ru-RU" sz="2000" b="1" i="1" dirty="0" smtClean="0">
                <a:solidFill>
                  <a:srgbClr val="FF0000"/>
                </a:solidFill>
              </a:rPr>
            </a:br>
            <a:endParaRPr lang="ru-RU" sz="2000" b="1" i="1" dirty="0">
              <a:solidFill>
                <a:schemeClr val="bg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Arno Pro Smbd Captio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4800"/>
            <a:ext cx="3378201" cy="5242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fond-ecran-noel10-8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9939" name="Picture 3" descr="blanc et or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86600" y="3124200"/>
            <a:ext cx="2492375" cy="4092575"/>
          </a:xfrm>
          <a:prstGeom prst="rect">
            <a:avLst/>
          </a:prstGeom>
          <a:noFill/>
        </p:spPr>
      </p:pic>
      <p:pic>
        <p:nvPicPr>
          <p:cNvPr id="39940" name="Picture 4" descr="couron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47800" y="1905000"/>
            <a:ext cx="762000" cy="762000"/>
          </a:xfrm>
          <a:prstGeom prst="rect">
            <a:avLst/>
          </a:prstGeom>
          <a:noFill/>
        </p:spPr>
      </p:pic>
      <p:pic>
        <p:nvPicPr>
          <p:cNvPr id="39944" name="Picture 8" descr="11sapin rouge beau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1000" y="4137025"/>
            <a:ext cx="1736725" cy="2720975"/>
          </a:xfrm>
          <a:prstGeom prst="rect">
            <a:avLst/>
          </a:prstGeom>
          <a:noFill/>
        </p:spPr>
      </p:pic>
      <p:pic>
        <p:nvPicPr>
          <p:cNvPr id="39945" name="Picture 9" descr="couronne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29000" y="2895600"/>
            <a:ext cx="685800" cy="685800"/>
          </a:xfrm>
          <a:prstGeom prst="rect">
            <a:avLst/>
          </a:prstGeom>
          <a:noFill/>
        </p:spPr>
      </p:pic>
      <p:pic>
        <p:nvPicPr>
          <p:cNvPr id="39948" name="Picture 12" descr="mini mini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600200" y="4267200"/>
            <a:ext cx="320675" cy="307975"/>
          </a:xfrm>
          <a:prstGeom prst="rect">
            <a:avLst/>
          </a:prstGeom>
          <a:noFill/>
        </p:spPr>
      </p:pic>
      <p:pic>
        <p:nvPicPr>
          <p:cNvPr id="39949" name="Picture 13" descr="NEIGE LIDESE NEIG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0"/>
            <a:ext cx="4000500" cy="4000500"/>
          </a:xfrm>
          <a:prstGeom prst="rect">
            <a:avLst/>
          </a:prstGeom>
          <a:noFill/>
        </p:spPr>
      </p:pic>
      <p:pic>
        <p:nvPicPr>
          <p:cNvPr id="39950" name="Picture 14" descr="NEIGE LIDESE NEIG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800600" y="0"/>
            <a:ext cx="4000500" cy="4000500"/>
          </a:xfrm>
          <a:prstGeom prst="rect">
            <a:avLst/>
          </a:prstGeom>
          <a:noFill/>
        </p:spPr>
      </p:pic>
      <p:pic>
        <p:nvPicPr>
          <p:cNvPr id="10" name="ave_maria_mp3_1591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email"/>
          <a:stretch>
            <a:fillRect/>
          </a:stretch>
        </p:blipFill>
        <p:spPr>
          <a:xfrm>
            <a:off x="533400" y="6324600"/>
            <a:ext cx="304800" cy="304800"/>
          </a:xfrm>
          <a:prstGeom prst="rect">
            <a:avLst/>
          </a:prstGeom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 advTm="109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Wasser 50%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3352800" y="1289050"/>
            <a:ext cx="50292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+mn-lt"/>
              </a:rPr>
              <a:t>ПУСТЬ ВСЕГДА У ТЕБЯ БУДЕТ:</a:t>
            </a:r>
          </a:p>
          <a:p>
            <a:pPr algn="ctr"/>
            <a:endParaRPr lang="en-GB" sz="2800" b="1" dirty="0">
              <a:solidFill>
                <a:srgbClr val="FFFF00"/>
              </a:solidFill>
              <a:latin typeface="+mn-lt"/>
            </a:endParaRPr>
          </a:p>
          <a:p>
            <a:pPr algn="ctr"/>
            <a:r>
              <a:rPr lang="en-GB" sz="2800" b="1" dirty="0">
                <a:solidFill>
                  <a:srgbClr val="FFFF00"/>
                </a:solidFill>
                <a:latin typeface="+mn-lt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+mn-lt"/>
              </a:rPr>
              <a:t>Воздух,  </a:t>
            </a:r>
            <a:r>
              <a:rPr lang="ru-RU" sz="2800" b="1" dirty="0">
                <a:solidFill>
                  <a:srgbClr val="FFFF00"/>
                </a:solidFill>
                <a:latin typeface="+mn-lt"/>
              </a:rPr>
              <a:t>чтобы дышать,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+mn-lt"/>
              </a:rPr>
              <a:t>Огонь,  </a:t>
            </a:r>
            <a:r>
              <a:rPr lang="ru-RU" sz="2800" b="1" dirty="0">
                <a:solidFill>
                  <a:srgbClr val="FFFF00"/>
                </a:solidFill>
                <a:latin typeface="+mn-lt"/>
              </a:rPr>
              <a:t>чтобы греться,</a:t>
            </a:r>
          </a:p>
          <a:p>
            <a:pPr algn="ctr"/>
            <a:r>
              <a:rPr lang="en-GB" sz="2800" b="1" dirty="0">
                <a:solidFill>
                  <a:srgbClr val="FFFF00"/>
                </a:solidFill>
                <a:latin typeface="+mn-lt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+mn-lt"/>
              </a:rPr>
              <a:t>Вода, чтобы пить,  </a:t>
            </a:r>
            <a:r>
              <a:rPr lang="ru-RU" sz="2800" b="1" dirty="0">
                <a:solidFill>
                  <a:srgbClr val="FFFF00"/>
                </a:solidFill>
                <a:latin typeface="+mn-lt"/>
              </a:rPr>
              <a:t>и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+mn-lt"/>
              </a:rPr>
              <a:t>Земля,  </a:t>
            </a:r>
            <a:r>
              <a:rPr lang="ru-RU" sz="2800" b="1" dirty="0">
                <a:solidFill>
                  <a:srgbClr val="FFFF00"/>
                </a:solidFill>
                <a:latin typeface="+mn-lt"/>
              </a:rPr>
              <a:t>чтобы на ней жить</a:t>
            </a:r>
            <a:r>
              <a:rPr lang="en-GB" sz="2800" b="1" dirty="0">
                <a:solidFill>
                  <a:srgbClr val="FFFF00"/>
                </a:solidFill>
                <a:latin typeface="+mn-lt"/>
              </a:rPr>
              <a:t>.</a:t>
            </a:r>
            <a:r>
              <a:rPr lang="ru-RU" sz="2800" b="1" dirty="0">
                <a:solidFill>
                  <a:srgbClr val="FFFF00"/>
                </a:solidFill>
                <a:latin typeface="+mn-lt"/>
              </a:rPr>
              <a:t>.</a:t>
            </a:r>
            <a:r>
              <a:rPr lang="en-GB" sz="2800" b="1" dirty="0">
                <a:solidFill>
                  <a:srgbClr val="FFFF00"/>
                </a:solidFill>
                <a:latin typeface="+mn-lt"/>
              </a:rPr>
              <a:t>.</a:t>
            </a:r>
          </a:p>
          <a:p>
            <a:pPr algn="ctr"/>
            <a:r>
              <a:rPr lang="en-GB" sz="2800" b="1" dirty="0">
                <a:solidFill>
                  <a:srgbClr val="FFFF00"/>
                </a:solidFill>
                <a:latin typeface="+mn-lt"/>
              </a:rPr>
              <a:t> </a:t>
            </a:r>
          </a:p>
          <a:p>
            <a:pPr algn="ctr"/>
            <a:r>
              <a:rPr lang="en-GB" sz="2800" b="1" dirty="0">
                <a:solidFill>
                  <a:srgbClr val="FFFF00"/>
                </a:solidFill>
                <a:latin typeface="+mn-lt"/>
              </a:rPr>
              <a:t> 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3429000" y="5638800"/>
            <a:ext cx="46707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+mn-lt"/>
              </a:rPr>
              <a:t>Желаю тебе </a:t>
            </a:r>
            <a:r>
              <a:rPr lang="ru-RU" sz="2800" b="1" dirty="0" smtClean="0">
                <a:solidFill>
                  <a:srgbClr val="FFFF00"/>
                </a:solidFill>
                <a:latin typeface="+mn-lt"/>
              </a:rPr>
              <a:t>удачного урока</a:t>
            </a:r>
            <a:r>
              <a:rPr lang="en-GB" sz="2800" b="1" dirty="0" smtClean="0">
                <a:solidFill>
                  <a:srgbClr val="FFFF00"/>
                </a:solidFill>
                <a:latin typeface="+mn-lt"/>
              </a:rPr>
              <a:t>!</a:t>
            </a:r>
            <a:endParaRPr lang="en-GB" sz="2800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38862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2400"/>
            <a:ext cx="3311163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301274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4343400" cy="5364162"/>
          </a:xfrm>
          <a:solidFill>
            <a:schemeClr val="tx2">
              <a:lumMod val="40000"/>
              <a:lumOff val="60000"/>
            </a:schemeClr>
          </a:solidFill>
          <a:effectLst>
            <a:innerShdw blurRad="63500" dist="50800">
              <a:prstClr val="black">
                <a:alpha val="50000"/>
              </a:prstClr>
            </a:innerShdw>
            <a:reflection blurRad="6350" stA="50000" endA="275" endPos="40000" dist="101600" dir="5400000" sy="-100000" algn="bl" rotWithShape="0"/>
            <a:softEdge rad="635000"/>
          </a:effectLst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Разнолик, </a:t>
            </a:r>
            <a:r>
              <a:rPr lang="ru-RU" sz="2800" b="1" i="1" dirty="0" err="1"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многонравен</a:t>
            </a:r>
            <a:r>
              <a:rPr lang="ru-RU" sz="2800" b="1" i="1" dirty="0"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 промчавшийся год:</a:t>
            </a:r>
            <a:br>
              <a:rPr lang="ru-RU" sz="2800" b="1" i="1" dirty="0"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Он был добрым и злым, легким, трудным, пьянящим,</a:t>
            </a:r>
            <a:br>
              <a:rPr lang="ru-RU" sz="2800" b="1" i="1" dirty="0"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Жизнерадостным, влюбчивым, полным забот,</a:t>
            </a:r>
            <a:br>
              <a:rPr lang="ru-RU" sz="2800" b="1" i="1" dirty="0"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Деловитым, трагическим, скучным, блестящим.</a:t>
            </a:r>
            <a:r>
              <a:rPr lang="ru-RU" sz="2800" b="1" i="1" dirty="0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/>
            </a:r>
            <a:br>
              <a:rPr lang="ru-RU" sz="2800" b="1" i="1" dirty="0"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</a:br>
            <a:endParaRPr lang="ru-RU" sz="2800" b="1" i="1" dirty="0">
              <a:solidFill>
                <a:srgbClr val="FFFF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Arno Pro Smbd Display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8391D"/>
              </a:clrFrom>
              <a:clrTo>
                <a:srgbClr val="F8391D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39030" y="0"/>
            <a:ext cx="4204970" cy="58674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  <a:softEdge rad="6350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3012777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259292" y="0"/>
            <a:ext cx="940329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4495800" cy="3962400"/>
          </a:xfr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38500" dist="50800" dir="5400000" sy="-100000" algn="bl" rotWithShape="0"/>
            <a:softEdge rad="635000"/>
          </a:effectLst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Его время прошло.</a:t>
            </a:r>
            <a:br>
              <a:rPr lang="ru-RU" sz="3200" b="1" i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</a:br>
            <a:r>
              <a:rPr lang="ru-RU" sz="3200" b="1" i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Сонный занавес снега на землю упал,</a:t>
            </a:r>
            <a:br>
              <a:rPr lang="ru-RU" sz="3200" b="1" i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</a:br>
            <a:r>
              <a:rPr lang="ru-RU" sz="3200" b="1" i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Театрально-торжественны строгие ели.</a:t>
            </a:r>
            <a:br>
              <a:rPr lang="ru-RU" sz="3200" b="1" i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</a:br>
            <a:r>
              <a:rPr lang="ru-RU" sz="3200" b="1" i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Возрождения жизни пленительный бал</a:t>
            </a:r>
            <a:br>
              <a:rPr lang="ru-RU" sz="3200" b="1" i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</a:br>
            <a:r>
              <a:rPr lang="ru-RU" sz="3200" b="1" i="1" dirty="0" smtClean="0">
                <a:solidFill>
                  <a:schemeClr val="bg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Обещает метель у Святой колыбели.</a:t>
            </a:r>
            <a:endParaRPr lang="ru-RU" sz="3200" dirty="0">
              <a:solidFill>
                <a:schemeClr val="bg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Содержимое 3" descr="9548.jpg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800600" y="0"/>
            <a:ext cx="4060698" cy="55626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877259441.jpg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8800" y="274638"/>
            <a:ext cx="3352800" cy="620236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25</a:t>
            </a:r>
            <a:r>
              <a:rPr lang="en-US" b="1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 </a:t>
            </a:r>
            <a:r>
              <a:rPr lang="ru-RU" b="1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  <a:t> декабря христиане – католики отмечают один из самых значимых религиозных праздников – Рождество.</a:t>
            </a:r>
            <a:br>
              <a:rPr lang="ru-RU" b="1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Arno Pro Smbd Display" pitchFamily="18" charset="0"/>
              </a:rPr>
            </a:br>
            <a:endParaRPr lang="ru-RU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Содержимое 3" descr="4912.jpe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6183837" cy="6553199"/>
          </a:xfrm>
          <a:effectLst>
            <a:softEdge rad="6350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877259441.jpg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0" y="274638"/>
            <a:ext cx="4114800" cy="5059362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Arno Pro Smbd Caption" pitchFamily="18" charset="0"/>
              </a:rPr>
              <a:t>Какие ассоциации</a:t>
            </a:r>
            <a:br>
              <a:rPr lang="ru-RU" b="1" i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Arno Pro Smbd Caption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Arno Pro Smbd Caption" pitchFamily="18" charset="0"/>
              </a:rPr>
              <a:t>вызывает у вас слово «Рождество»</a:t>
            </a:r>
            <a:endParaRPr lang="ru-RU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Содержимое 5" descr="post-609-1262846129.gif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" y="0"/>
            <a:ext cx="5240830" cy="6858000"/>
          </a:xfrm>
          <a:effectLst>
            <a:softEdge rad="317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tout neuf pour 200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6" name="Picture 6" descr="mobil110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72400" y="457200"/>
            <a:ext cx="411163" cy="434975"/>
          </a:xfrm>
          <a:prstGeom prst="rect">
            <a:avLst/>
          </a:prstGeom>
          <a:noFill/>
        </p:spPr>
      </p:pic>
      <p:pic>
        <p:nvPicPr>
          <p:cNvPr id="46088" name="Picture 8" descr="JAUNE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00800" y="1981200"/>
            <a:ext cx="365125" cy="536575"/>
          </a:xfrm>
          <a:prstGeom prst="rect">
            <a:avLst/>
          </a:prstGeom>
          <a:noFill/>
        </p:spPr>
      </p:pic>
      <p:pic>
        <p:nvPicPr>
          <p:cNvPr id="46089" name="Picture 9" descr="LILAS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05800" y="2438400"/>
            <a:ext cx="365125" cy="536575"/>
          </a:xfrm>
          <a:prstGeom prst="rect">
            <a:avLst/>
          </a:prstGeom>
          <a:noFill/>
        </p:spPr>
      </p:pic>
      <p:pic>
        <p:nvPicPr>
          <p:cNvPr id="46090" name="Picture 10" descr="mobil110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05800" y="2133600"/>
            <a:ext cx="411163" cy="434975"/>
          </a:xfrm>
          <a:prstGeom prst="rect">
            <a:avLst/>
          </a:prstGeom>
          <a:noFill/>
        </p:spPr>
      </p:pic>
      <p:pic>
        <p:nvPicPr>
          <p:cNvPr id="46091" name="Picture 11" descr="mobil110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00800" y="1524000"/>
            <a:ext cx="411163" cy="434975"/>
          </a:xfrm>
          <a:prstGeom prst="rect">
            <a:avLst/>
          </a:prstGeom>
          <a:noFill/>
        </p:spPr>
      </p:pic>
      <p:pic>
        <p:nvPicPr>
          <p:cNvPr id="46092" name="Picture 12" descr="bb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96200" y="762000"/>
            <a:ext cx="446088" cy="650875"/>
          </a:xfrm>
          <a:prstGeom prst="rect">
            <a:avLst/>
          </a:prstGeom>
          <a:noFill/>
        </p:spPr>
      </p:pic>
      <p:pic>
        <p:nvPicPr>
          <p:cNvPr id="46093" name="Picture 13" descr="bb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86400" y="3048000"/>
            <a:ext cx="446088" cy="650875"/>
          </a:xfrm>
          <a:prstGeom prst="rect">
            <a:avLst/>
          </a:prstGeom>
          <a:noFill/>
        </p:spPr>
      </p:pic>
      <p:pic>
        <p:nvPicPr>
          <p:cNvPr id="46094" name="Picture 14" descr="mobil110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6400" y="2819400"/>
            <a:ext cx="411163" cy="434975"/>
          </a:xfrm>
          <a:prstGeom prst="rect">
            <a:avLst/>
          </a:prstGeom>
          <a:noFill/>
        </p:spPr>
      </p:pic>
      <p:pic>
        <p:nvPicPr>
          <p:cNvPr id="46095" name="Picture 15" descr="mobil110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10200" y="381000"/>
            <a:ext cx="411163" cy="434975"/>
          </a:xfrm>
          <a:prstGeom prst="rect">
            <a:avLst/>
          </a:prstGeom>
          <a:noFill/>
        </p:spPr>
      </p:pic>
      <p:pic>
        <p:nvPicPr>
          <p:cNvPr id="46096" name="Picture 16" descr="JAUNE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10200" y="762000"/>
            <a:ext cx="365125" cy="536575"/>
          </a:xfrm>
          <a:prstGeom prst="rect">
            <a:avLst/>
          </a:prstGeom>
          <a:noFill/>
        </p:spPr>
      </p:pic>
      <p:pic>
        <p:nvPicPr>
          <p:cNvPr id="46097" name="Picture 17" descr="BOULE ÉTOILE BELLE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05600" y="0"/>
            <a:ext cx="422275" cy="479425"/>
          </a:xfrm>
          <a:prstGeom prst="rect">
            <a:avLst/>
          </a:prstGeom>
          <a:noFill/>
        </p:spPr>
      </p:pic>
      <p:pic>
        <p:nvPicPr>
          <p:cNvPr id="46098" name="Picture 18" descr="BOULE ÉTOILE BELLE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39000" y="3276600"/>
            <a:ext cx="422275" cy="479425"/>
          </a:xfrm>
          <a:prstGeom prst="rect">
            <a:avLst/>
          </a:prstGeom>
          <a:noFill/>
        </p:spPr>
      </p:pic>
      <p:pic>
        <p:nvPicPr>
          <p:cNvPr id="46099" name="Picture 19" descr="eto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57600" y="381000"/>
            <a:ext cx="468313" cy="446088"/>
          </a:xfrm>
          <a:prstGeom prst="rect">
            <a:avLst/>
          </a:prstGeom>
          <a:noFill/>
        </p:spPr>
      </p:pic>
      <p:pic>
        <p:nvPicPr>
          <p:cNvPr id="46100" name="Picture 20" descr="REMPLACER LA DOREE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4400550"/>
            <a:ext cx="2960688" cy="2457450"/>
          </a:xfrm>
          <a:prstGeom prst="rect">
            <a:avLst/>
          </a:prstGeom>
          <a:noFill/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352366-07B0-48A7-9D3D-96613D16414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 advTm="101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---ww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525000" cy="7239000"/>
          </a:xfrm>
          <a:prstGeom prst="rect">
            <a:avLst/>
          </a:prstGeom>
          <a:noFill/>
        </p:spPr>
      </p:pic>
      <p:pic>
        <p:nvPicPr>
          <p:cNvPr id="44037" name="Picture 5" descr="3 MINI MINI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2667000"/>
            <a:ext cx="685800" cy="228600"/>
          </a:xfrm>
          <a:prstGeom prst="rect">
            <a:avLst/>
          </a:prstGeom>
          <a:noFill/>
        </p:spPr>
      </p:pic>
      <p:pic>
        <p:nvPicPr>
          <p:cNvPr id="44038" name="Picture 6" descr="3 MINI MINI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3600" y="2057400"/>
            <a:ext cx="685800" cy="228600"/>
          </a:xfrm>
          <a:prstGeom prst="rect">
            <a:avLst/>
          </a:prstGeom>
          <a:noFill/>
        </p:spPr>
      </p:pic>
      <p:pic>
        <p:nvPicPr>
          <p:cNvPr id="44039" name="Picture 7" descr="3 MINI MINI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2895600"/>
            <a:ext cx="685800" cy="228600"/>
          </a:xfrm>
          <a:prstGeom prst="rect">
            <a:avLst/>
          </a:prstGeom>
          <a:noFill/>
        </p:spPr>
      </p:pic>
      <p:pic>
        <p:nvPicPr>
          <p:cNvPr id="44040" name="Picture 8" descr="3 MINI MINI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5800" y="4038600"/>
            <a:ext cx="685800" cy="228600"/>
          </a:xfrm>
          <a:prstGeom prst="rect">
            <a:avLst/>
          </a:prstGeom>
          <a:noFill/>
        </p:spPr>
      </p:pic>
      <p:pic>
        <p:nvPicPr>
          <p:cNvPr id="44041" name="Picture 9" descr="3 MINI MINI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5257800"/>
            <a:ext cx="685800" cy="228600"/>
          </a:xfrm>
          <a:prstGeom prst="rect">
            <a:avLst/>
          </a:prstGeom>
          <a:noFill/>
        </p:spPr>
      </p:pic>
      <p:pic>
        <p:nvPicPr>
          <p:cNvPr id="44042" name="Picture 10" descr="3 MINI MINI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6600" y="3810000"/>
            <a:ext cx="685800" cy="228600"/>
          </a:xfrm>
          <a:prstGeom prst="rect">
            <a:avLst/>
          </a:prstGeom>
          <a:noFill/>
        </p:spPr>
      </p:pic>
      <p:pic>
        <p:nvPicPr>
          <p:cNvPr id="44043" name="Picture 11" descr="3 MINI MINI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10200" y="1295400"/>
            <a:ext cx="685800" cy="228600"/>
          </a:xfrm>
          <a:prstGeom prst="rect">
            <a:avLst/>
          </a:prstGeom>
          <a:noFill/>
        </p:spPr>
      </p:pic>
      <p:pic>
        <p:nvPicPr>
          <p:cNvPr id="44044" name="Picture 12" descr="3 MINI MINI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9800" y="4343400"/>
            <a:ext cx="685800" cy="228600"/>
          </a:xfrm>
          <a:prstGeom prst="rect">
            <a:avLst/>
          </a:prstGeom>
          <a:noFill/>
        </p:spPr>
      </p:pic>
      <p:pic>
        <p:nvPicPr>
          <p:cNvPr id="44046" name="Picture 14" descr="xxc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1800" y="5508625"/>
            <a:ext cx="1679575" cy="1349375"/>
          </a:xfrm>
          <a:prstGeom prst="rect">
            <a:avLst/>
          </a:prstGeom>
          <a:noFill/>
        </p:spPr>
      </p:pic>
      <p:pic>
        <p:nvPicPr>
          <p:cNvPr id="44047" name="Picture 15" descr="GAUCHE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818188"/>
            <a:ext cx="3200400" cy="1039812"/>
          </a:xfrm>
          <a:prstGeom prst="rect">
            <a:avLst/>
          </a:prstGeom>
          <a:noFill/>
        </p:spPr>
      </p:pic>
      <p:pic>
        <p:nvPicPr>
          <p:cNvPr id="44050" name="Picture 18" descr="Etoile_1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57800" y="0"/>
            <a:ext cx="1066800" cy="498475"/>
          </a:xfrm>
          <a:prstGeom prst="rect">
            <a:avLst/>
          </a:prstGeom>
          <a:noFill/>
        </p:spPr>
      </p:pic>
      <p:pic>
        <p:nvPicPr>
          <p:cNvPr id="44052" name="Picture 20" descr="Etoile_1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52800" y="1295400"/>
            <a:ext cx="1143000" cy="1143000"/>
          </a:xfrm>
          <a:prstGeom prst="rect">
            <a:avLst/>
          </a:prstGeom>
          <a:noFill/>
        </p:spPr>
      </p:pic>
      <p:pic>
        <p:nvPicPr>
          <p:cNvPr id="44055" name="Picture 23" descr="NEIGE LIDESE NEIG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3695700" cy="4000500"/>
          </a:xfrm>
          <a:prstGeom prst="rect">
            <a:avLst/>
          </a:prstGeom>
          <a:noFill/>
        </p:spPr>
      </p:pic>
      <p:pic>
        <p:nvPicPr>
          <p:cNvPr id="44056" name="Picture 24" descr="NEIGE LIDESE NEIG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10000" y="0"/>
            <a:ext cx="3695700" cy="4000500"/>
          </a:xfrm>
          <a:prstGeom prst="rect">
            <a:avLst/>
          </a:prstGeom>
          <a:noFill/>
        </p:spPr>
      </p:pic>
      <p:pic>
        <p:nvPicPr>
          <p:cNvPr id="44057" name="Picture 25" descr="NEIGE LIDESE NEIG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3600" y="0"/>
            <a:ext cx="3695700" cy="4000500"/>
          </a:xfrm>
          <a:prstGeom prst="rect">
            <a:avLst/>
          </a:prstGeom>
          <a:noFill/>
        </p:spPr>
      </p:pic>
      <p:pic>
        <p:nvPicPr>
          <p:cNvPr id="44058" name="Picture 26" descr="NEIGE LIDESE NEIG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2857500"/>
            <a:ext cx="3695700" cy="4000500"/>
          </a:xfrm>
          <a:prstGeom prst="rect">
            <a:avLst/>
          </a:prstGeom>
          <a:noFill/>
        </p:spPr>
      </p:pic>
      <p:pic>
        <p:nvPicPr>
          <p:cNvPr id="44059" name="Picture 27" descr="NEIGE LIDESE NEIG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48300" y="3276600"/>
            <a:ext cx="3695700" cy="4000500"/>
          </a:xfrm>
          <a:prstGeom prst="rect">
            <a:avLst/>
          </a:prstGeom>
          <a:noFill/>
        </p:spPr>
      </p:pic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0" y="274638"/>
            <a:ext cx="4800600" cy="3459162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bg1"/>
                </a:solidFill>
                <a:latin typeface="Arno Pro Smbd Caption" pitchFamily="18" charset="0"/>
              </a:rPr>
              <a:t>Рождественская ночь - это ночь, когда очищается, освещается душа, ночь, когда каждый человек ожидает          чуда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!</a:t>
            </a:r>
            <a:r>
              <a:rPr lang="ru-RU" dirty="0" err="1" smtClean="0"/>
              <a:t>ак</a:t>
            </a:r>
            <a:endParaRPr lang="ru-RU" dirty="0"/>
          </a:p>
        </p:txBody>
      </p:sp>
      <p:sp>
        <p:nvSpPr>
          <p:cNvPr id="21" name="Содержимое 20"/>
          <p:cNvSpPr>
            <a:spLocks noGrp="1"/>
          </p:cNvSpPr>
          <p:nvPr>
            <p:ph idx="1"/>
          </p:nvPr>
        </p:nvSpPr>
        <p:spPr>
          <a:xfrm>
            <a:off x="457200" y="6857998"/>
            <a:ext cx="89154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14567-DCC1-4050-A555-10205BC95E4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ransition advTm="96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chemeClr val="bg1"/>
                </a:solidFill>
                <a:latin typeface="Arno Pro Smbd Caption" pitchFamily="18" charset="0"/>
              </a:rPr>
              <a:t>Историческая справка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5400684" cy="5072098"/>
          </a:xfrm>
          <a:solidFill>
            <a:schemeClr val="bg1">
              <a:lumMod val="50000"/>
            </a:schemeClr>
          </a:solidFill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    </a:t>
            </a:r>
            <a:r>
              <a:rPr lang="ru-RU" i="1" dirty="0" smtClean="0">
                <a:solidFill>
                  <a:schemeClr val="bg1"/>
                </a:solidFill>
                <a:latin typeface="Arno Pro Smbd Caption" pitchFamily="18" charset="0"/>
              </a:rPr>
              <a:t>Старинный обычай дарить подарки на Рождество происходит от описанного в Библии поклонения волхвов Иисусу. Волхвы, восточные мудрецы, звездочеты, которые по звездам узнали о рождении Христа, пришли кланяться ему и принесли свои дары в знак особого благоволения перед Богом Сыном, которого послал на землю Бог Отец спасти человечество. </a:t>
            </a:r>
          </a:p>
        </p:txBody>
      </p:sp>
      <p:pic>
        <p:nvPicPr>
          <p:cNvPr id="6" name="Рисунок 5" descr="__________________-2_1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44545" y="1214422"/>
            <a:ext cx="3499455" cy="466773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Содержимое 4" descr="I_1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486400" y="1143000"/>
            <a:ext cx="3657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14567-DCC1-4050-A555-10205BC95E4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1749</TotalTime>
  <Words>275</Words>
  <PresentationFormat>Экран (4:3)</PresentationFormat>
  <Paragraphs>39</Paragraphs>
  <Slides>17</Slides>
  <Notes>2</Notes>
  <HiddenSlides>0</HiddenSlides>
  <MMClips>4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Тема Office</vt:lpstr>
      <vt:lpstr>1_Тема Office</vt:lpstr>
      <vt:lpstr>2_Тема Office</vt:lpstr>
      <vt:lpstr>  новеллы О. Генри   «Дары волхвов»</vt:lpstr>
      <vt:lpstr>Слайд 2</vt:lpstr>
      <vt:lpstr>Разнолик, многонравен промчавшийся год: Он был добрым и злым, легким, трудным, пьянящим, Жизнерадостным, влюбчивым, полным забот, Деловитым, трагическим, скучным, блестящим. </vt:lpstr>
      <vt:lpstr>Его время прошло. Сонный занавес снега на землю упал, Театрально-торжественны строгие ели. Возрождения жизни пленительный бал Обещает метель у Святой колыбели.</vt:lpstr>
      <vt:lpstr>25  декабря христиане – католики отмечают один из самых значимых религиозных праздников – Рождество. </vt:lpstr>
      <vt:lpstr>Какие ассоциации вызывает у вас слово «Рождество»</vt:lpstr>
      <vt:lpstr>Слайд 7</vt:lpstr>
      <vt:lpstr>Рождественская ночь - это ночь, когда очищается, освещается душа, ночь, когда каждый человек ожидает          чуда !ак</vt:lpstr>
      <vt:lpstr>Историческая справка</vt:lpstr>
      <vt:lpstr>Слайд 10</vt:lpstr>
      <vt:lpstr> Кто истинно счастлив и мудр, по мнению писателя?  Какой подарок является для любого человека: молодого и старого, умного и глупого, уродливого и красивого, самым лучшим?   Какой дар делает человека счастливым?  Какие ценности являются истинными, а какие ложными?    </vt:lpstr>
      <vt:lpstr>Слайд 12</vt:lpstr>
      <vt:lpstr>Слайд 13</vt:lpstr>
      <vt:lpstr>Слайд 14</vt:lpstr>
      <vt:lpstr>Слайд 15</vt:lpstr>
      <vt:lpstr>«Волхвы, те, что принесли дары Младенцу в яслях, были, как известно мудрые, удивительно мудрые люди. Они-то и завели моду делать рождественские подарки. И так как они были мудры, то и дары их были мудры. А я тут рассказал вам ничем не примечательную историю про двух глупых детей из восьмидолларовой квартирки, которые самым немудрым образом пожертвовали друг для друга своими величайшими сокровищами. Но да будет сказано в назидание мудрецам наших дней, что из всех дарителей эти двое были мудрейшими. Из всех, кто подносит и принимает дары, истинно мудры лишь подобные им. Везде и всюду. Они и есть волхвы».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172</cp:revision>
  <dcterms:modified xsi:type="dcterms:W3CDTF">2011-03-15T06:35:56Z</dcterms:modified>
</cp:coreProperties>
</file>