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F95A6-DB2F-49DE-8C4A-CCD09BFE7627}" type="datetimeFigureOut">
              <a:rPr lang="ru-RU" smtClean="0"/>
              <a:pPr/>
              <a:t>28.05.2009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87718-495C-40CA-BB6D-330E098D6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2E5BA-60A5-4B27-86D0-5884422F74B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71688" y="2857500"/>
            <a:ext cx="4929187" cy="37861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714375" y="9286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На первый взгляд камень не движется, но если посмотреть внутрь камня, то там идёт работа</a:t>
            </a:r>
            <a:r>
              <a:rPr lang="ru-RU" sz="4000" dirty="0" smtClean="0"/>
              <a:t>. </a:t>
            </a:r>
          </a:p>
        </p:txBody>
      </p:sp>
      <p:pic>
        <p:nvPicPr>
          <p:cNvPr id="8196" name="Содержимое 7" descr="stgpb00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3143250"/>
            <a:ext cx="4248150" cy="3186113"/>
          </a:xfr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214313" cy="6858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929688" y="0"/>
            <a:ext cx="214312" cy="6858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>
          <a:xfrm>
            <a:off x="642938" y="13573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smtClean="0"/>
              <a:t>Этим растением может быть как могучий дуб, так и нежная роза; как гибкая ива, так и душистая полынь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3315" name="Содержимое 6" descr="levitan05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786063"/>
            <a:ext cx="3667125" cy="3810000"/>
          </a:xfrm>
        </p:spPr>
      </p:pic>
      <p:pic>
        <p:nvPicPr>
          <p:cNvPr id="13316" name="Содержимое 7" descr="42173812_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0" y="3214688"/>
            <a:ext cx="4273550" cy="3205162"/>
          </a:xfr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214313" cy="6858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29688" y="0"/>
            <a:ext cx="214312" cy="6858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357188" y="0"/>
            <a:ext cx="8501062" cy="6096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 smtClean="0"/>
              <a:t>    </a:t>
            </a:r>
            <a:r>
              <a:rPr lang="ru-RU" sz="3600" b="1" i="1" dirty="0" smtClean="0"/>
              <a:t>Атомы(крохотные частички, из чего состоит всё) сцепляются друг с другом и плотно держат свои связи. Поэтому он твёрдый и не распадается, даже когда мы кидаем камень, ходим по нему</a:t>
            </a:r>
            <a:r>
              <a:rPr lang="ru-RU" sz="3600" dirty="0" smtClean="0"/>
              <a:t>.</a:t>
            </a:r>
          </a:p>
        </p:txBody>
      </p:sp>
      <p:pic>
        <p:nvPicPr>
          <p:cNvPr id="9219" name="Picture 2" descr="D:\Наташа\проект1\презентации\a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86124"/>
            <a:ext cx="42862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D:\Наташа\проект1\презентации\cascade_ani_cli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214313" cy="6858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29688" y="0"/>
            <a:ext cx="214312" cy="6858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настраиваемая 11">
            <a:hlinkClick r:id="rId4" action="ppaction://hlinksldjump" highlightClick="1"/>
          </p:cNvPr>
          <p:cNvSpPr/>
          <p:nvPr/>
        </p:nvSpPr>
        <p:spPr>
          <a:xfrm>
            <a:off x="7858148" y="6244212"/>
            <a:ext cx="1285852" cy="613788"/>
          </a:xfrm>
          <a:prstGeom prst="actionButtonBlank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Далее</a:t>
            </a:r>
          </a:p>
          <a:p>
            <a:pPr algn="ctr"/>
            <a:endParaRPr lang="ru-RU" dirty="0"/>
          </a:p>
        </p:txBody>
      </p:sp>
      <p:sp>
        <p:nvSpPr>
          <p:cNvPr id="13" name="Управляющая кнопка: настраиваемая 12">
            <a:hlinkClick r:id="rId5" action="ppaction://hlinksldjump" highlightClick="1"/>
          </p:cNvPr>
          <p:cNvSpPr/>
          <p:nvPr/>
        </p:nvSpPr>
        <p:spPr>
          <a:xfrm>
            <a:off x="0" y="6244212"/>
            <a:ext cx="1285852" cy="613788"/>
          </a:xfrm>
          <a:prstGeom prst="actionButtonBlank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Опыт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28794" y="2928934"/>
            <a:ext cx="5429288" cy="35719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Мы провели следующую практическую работу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b="1" dirty="0" smtClean="0">
                <a:hlinkClick r:id="rId2" action="ppaction://hlinksldjump"/>
              </a:rPr>
              <a:t>« Создатели соляных кристаллов».</a:t>
            </a:r>
            <a:endParaRPr lang="ru-RU" b="1" dirty="0" smtClean="0"/>
          </a:p>
        </p:txBody>
      </p:sp>
      <p:pic>
        <p:nvPicPr>
          <p:cNvPr id="4" name="Содержимое 3" descr="0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670" y="3000372"/>
            <a:ext cx="5156422" cy="342902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14313" cy="6858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29687" y="0"/>
            <a:ext cx="214313" cy="6858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86808" cy="41434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sz="4000" b="1" i="1" dirty="0" smtClean="0"/>
              <a:t>Цель работы</a:t>
            </a:r>
            <a:r>
              <a:rPr lang="ru-RU" i="1" dirty="0" smtClean="0"/>
              <a:t>: </a:t>
            </a:r>
          </a:p>
          <a:p>
            <a:r>
              <a:rPr lang="ru-RU" b="1" i="1" dirty="0" smtClean="0"/>
              <a:t>Вырастить соляной кристалл.</a:t>
            </a:r>
          </a:p>
          <a:p>
            <a:r>
              <a:rPr lang="ru-RU" b="1" i="1" dirty="0" smtClean="0"/>
              <a:t>Доказать, что и в камне происходит движение.</a:t>
            </a:r>
            <a:br>
              <a:rPr lang="ru-RU" b="1" i="1" dirty="0" smtClean="0"/>
            </a:b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  </a:t>
            </a:r>
            <a:r>
              <a:rPr lang="ru-RU" sz="4000" b="1" i="1" dirty="0" smtClean="0"/>
              <a:t>Оборудование:</a:t>
            </a:r>
          </a:p>
          <a:p>
            <a:r>
              <a:rPr lang="ru-RU" b="1" i="1" dirty="0" smtClean="0"/>
              <a:t>Стеклянный стакан</a:t>
            </a:r>
          </a:p>
          <a:p>
            <a:r>
              <a:rPr lang="ru-RU" b="1" i="1" dirty="0" smtClean="0"/>
              <a:t>Нить </a:t>
            </a:r>
          </a:p>
        </p:txBody>
      </p:sp>
      <p:pic>
        <p:nvPicPr>
          <p:cNvPr id="28674" name="Picture 2" descr="D:\Наташа\проект1\презентации\409px_Glass_of_w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214686"/>
            <a:ext cx="1857388" cy="2721448"/>
          </a:xfrm>
          <a:prstGeom prst="rect">
            <a:avLst/>
          </a:prstGeom>
          <a:noFill/>
        </p:spPr>
      </p:pic>
      <p:pic>
        <p:nvPicPr>
          <p:cNvPr id="28675" name="Picture 3" descr="D:\Наташа\проект1\презентации\28870_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429132"/>
            <a:ext cx="2071682" cy="20716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14313" cy="6858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29687" y="0"/>
            <a:ext cx="214313" cy="6858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r>
              <a:rPr lang="ru-RU" b="1" dirty="0" smtClean="0"/>
              <a:t>Ход работы: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7772400" cy="500066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Наливаем в стакан солёной  воды.</a:t>
            </a:r>
          </a:p>
          <a:p>
            <a:pPr marL="514350" indent="-514350">
              <a:buFont typeface="+mj-lt"/>
              <a:buAutoNum type="arabicPeriod"/>
            </a:pPr>
            <a:endParaRPr lang="ru-RU" b="1" i="1" dirty="0" smtClean="0"/>
          </a:p>
          <a:p>
            <a:pPr marL="514350" indent="-514350">
              <a:buFont typeface="+mj-lt"/>
              <a:buAutoNum type="arabicPeriod"/>
            </a:pPr>
            <a:endParaRPr lang="ru-RU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Опускаем туда нить, так, чтобы край нити был за </a:t>
            </a:r>
          </a:p>
          <a:p>
            <a:pPr marL="514350" indent="-514350">
              <a:buNone/>
            </a:pPr>
            <a:r>
              <a:rPr lang="ru-RU" b="1" i="1" dirty="0" smtClean="0"/>
              <a:t>пределами стакана.</a:t>
            </a:r>
          </a:p>
          <a:p>
            <a:pPr marL="514350" indent="-514350">
              <a:buNone/>
            </a:pPr>
            <a:endParaRPr lang="ru-RU" b="1" i="1" dirty="0" smtClean="0"/>
          </a:p>
          <a:p>
            <a:pPr marL="514350" indent="-514350">
              <a:buNone/>
            </a:pPr>
            <a:endParaRPr lang="ru-RU" b="1" i="1" dirty="0" smtClean="0"/>
          </a:p>
          <a:p>
            <a:pPr marL="514350" indent="-514350">
              <a:buNone/>
            </a:pPr>
            <a:r>
              <a:rPr lang="ru-RU" b="1" i="1" dirty="0" smtClean="0"/>
              <a:t>3.  Ждём некоторое время (1 неделя, 2 недели). Пока не образуется кристалл нужной нам величины.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14313" cy="6858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29687" y="0"/>
            <a:ext cx="214313" cy="6858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572000" y="2071678"/>
            <a:ext cx="4071966" cy="32861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071678"/>
            <a:ext cx="4143404" cy="32861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Результат нашей работы:</a:t>
            </a:r>
            <a:endParaRPr lang="ru-RU" sz="4800" b="1" dirty="0"/>
          </a:p>
        </p:txBody>
      </p:sp>
      <p:pic>
        <p:nvPicPr>
          <p:cNvPr id="4" name="Содержимое 3" descr="0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472" y="2214554"/>
            <a:ext cx="3810000" cy="3014679"/>
          </a:xfrm>
        </p:spPr>
      </p:pic>
      <p:pic>
        <p:nvPicPr>
          <p:cNvPr id="8" name="Содержимое 7" descr="1194972128_0024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14876" y="2214554"/>
            <a:ext cx="3810000" cy="2980267"/>
          </a:xfrm>
        </p:spPr>
      </p:pic>
      <p:sp>
        <p:nvSpPr>
          <p:cNvPr id="7" name="Прямоугольник 6"/>
          <p:cNvSpPr/>
          <p:nvPr/>
        </p:nvSpPr>
        <p:spPr>
          <a:xfrm>
            <a:off x="214282" y="5715016"/>
            <a:ext cx="4357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Вот такие кристаллы соли создала природа</a:t>
            </a:r>
            <a:endParaRPr lang="ru-RU" sz="28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5715016"/>
            <a:ext cx="3917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А вот такой кристалл</a:t>
            </a:r>
            <a:r>
              <a:rPr lang="ru-RU" sz="2800" b="1" i="1" baseline="0" dirty="0" smtClean="0"/>
              <a:t> создали мы</a:t>
            </a:r>
            <a:endParaRPr lang="ru-RU" sz="28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214313" cy="6858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929687" y="0"/>
            <a:ext cx="214313" cy="6858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71612"/>
            <a:ext cx="7772400" cy="452438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b="1" i="1" dirty="0" smtClean="0"/>
              <a:t>Данный опыт доказывает, что и в камне происходит движение. Мы можем сами вырастить соляной камень любой величины. На этом примере мы наблюдаем, как атомы соли соединяются и образуют камень(соляной).</a:t>
            </a:r>
            <a:endParaRPr lang="ru-RU" sz="36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14313" cy="6858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29687" y="0"/>
            <a:ext cx="214313" cy="6858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/>
          <p:nvPr/>
        </p:nvSpPr>
        <p:spPr>
          <a:xfrm>
            <a:off x="0" y="6244212"/>
            <a:ext cx="1285852" cy="613788"/>
          </a:xfrm>
          <a:prstGeom prst="actionButtonBlank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143625" y="2071688"/>
            <a:ext cx="1785938" cy="23574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643313" y="2143125"/>
            <a:ext cx="1643062" cy="21431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0063" y="2214563"/>
            <a:ext cx="2357437" cy="19288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9" name="Заголовок 1"/>
          <p:cNvSpPr>
            <a:spLocks noGrp="1"/>
          </p:cNvSpPr>
          <p:nvPr>
            <p:ph type="title"/>
          </p:nvPr>
        </p:nvSpPr>
        <p:spPr>
          <a:xfrm>
            <a:off x="357188" y="2071688"/>
            <a:ext cx="7772400" cy="150018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/>
              <a:t>Но эти связи ослабевают при воздействии солнечного света, воды, ветра.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b="1" i="1" dirty="0" smtClean="0"/>
              <a:t>И камень постепенно рассыпается, и, смешиваясь с остатками растений и животных превращается в почву, в которой можно посадить семя.  </a:t>
            </a:r>
          </a:p>
        </p:txBody>
      </p:sp>
      <p:pic>
        <p:nvPicPr>
          <p:cNvPr id="11270" name="Picture 3" descr="D:\Наташа\проект1\презентации\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357438"/>
            <a:ext cx="2192338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 descr="D:\Наташа\проект1\презентации\5955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2286000"/>
            <a:ext cx="15208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5" descr="D:\Наташа\проект1\презентации\0644d3502e4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2214563"/>
            <a:ext cx="16446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214313" cy="6858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929688" y="0"/>
            <a:ext cx="214312" cy="6858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2400" y="152400"/>
            <a:ext cx="9144000" cy="1428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14625" y="3357563"/>
            <a:ext cx="4000500" cy="32861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00025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ru-RU" smtClean="0"/>
              <a:t>    </a:t>
            </a:r>
          </a:p>
          <a:p>
            <a:pPr algn="ctr">
              <a:buFontTx/>
              <a:buNone/>
            </a:pPr>
            <a:r>
              <a:rPr lang="ru-RU" sz="4000" b="1" i="1" smtClean="0"/>
              <a:t>Семя начинает прорастать</a:t>
            </a:r>
          </a:p>
          <a:p>
            <a:pPr algn="ctr">
              <a:buFontTx/>
              <a:buNone/>
            </a:pPr>
            <a:r>
              <a:rPr lang="ru-RU" sz="4000" b="1" i="1" smtClean="0"/>
              <a:t>(начало нового движения), </a:t>
            </a:r>
          </a:p>
          <a:p>
            <a:pPr algn="ctr">
              <a:buFontTx/>
              <a:buNone/>
            </a:pPr>
            <a:r>
              <a:rPr lang="ru-RU" sz="4000" b="1" i="1" smtClean="0"/>
              <a:t>из семени вырастает красивое, растение. 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14313" cy="6858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29688" y="0"/>
            <a:ext cx="214312" cy="6858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6" name="Picture 5" descr="D:\Наташа\проект1\презентации\460x365_structure_of_so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3500438"/>
            <a:ext cx="36385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207</Words>
  <PresentationFormat>Экран (4:3)</PresentationFormat>
  <Paragraphs>36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 первый взгляд камень не движется, но если посмотреть внутрь камня, то там идёт работа. </vt:lpstr>
      <vt:lpstr>Слайд 2</vt:lpstr>
      <vt:lpstr> Мы провели следующую практическую работу: « Создатели соляных кристаллов».</vt:lpstr>
      <vt:lpstr>Слайд 4</vt:lpstr>
      <vt:lpstr>Ход работы:</vt:lpstr>
      <vt:lpstr>Результат нашей работы:</vt:lpstr>
      <vt:lpstr>Вывод</vt:lpstr>
      <vt:lpstr>  Но эти связи ослабевают при воздействии солнечного света, воды, ветра.        И камень постепенно рассыпается, и, смешиваясь с остатками растений и животных превращается в почву, в которой можно посадить семя.  </vt:lpstr>
      <vt:lpstr>Слайд 9</vt:lpstr>
      <vt:lpstr>Этим растением может быть как могучий дуб, так и нежная роза; как гибкая ива, так и душистая полынь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первый взгляд камень не движется, но если посмотреть внутрь камня, то там идёт работа. </dc:title>
  <cp:lastModifiedBy>Admin</cp:lastModifiedBy>
  <cp:revision>3</cp:revision>
  <dcterms:modified xsi:type="dcterms:W3CDTF">2009-05-27T20:56:30Z</dcterms:modified>
</cp:coreProperties>
</file>