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D3CA-04A0-42C2-B70A-F10A63592F48}" type="datetimeFigureOut">
              <a:rPr lang="ru-RU" smtClean="0"/>
              <a:t>02.03.2011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FC23C-5E51-4B90-8355-517621BF236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D3CA-04A0-42C2-B70A-F10A63592F48}" type="datetimeFigureOut">
              <a:rPr lang="ru-RU" smtClean="0"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FC23C-5E51-4B90-8355-517621BF23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D3CA-04A0-42C2-B70A-F10A63592F48}" type="datetimeFigureOut">
              <a:rPr lang="ru-RU" smtClean="0"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FC23C-5E51-4B90-8355-517621BF23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E7D3CA-04A0-42C2-B70A-F10A63592F48}" type="datetimeFigureOut">
              <a:rPr lang="ru-RU" smtClean="0"/>
              <a:t>02.03.2011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DAFC23C-5E51-4B90-8355-517621BF236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D3CA-04A0-42C2-B70A-F10A63592F48}" type="datetimeFigureOut">
              <a:rPr lang="ru-RU" smtClean="0"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FC23C-5E51-4B90-8355-517621BF236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D3CA-04A0-42C2-B70A-F10A63592F48}" type="datetimeFigureOut">
              <a:rPr lang="ru-RU" smtClean="0"/>
              <a:t>02.03.2011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FC23C-5E51-4B90-8355-517621BF236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FC23C-5E51-4B90-8355-517621BF236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D3CA-04A0-42C2-B70A-F10A63592F48}" type="datetimeFigureOut">
              <a:rPr lang="ru-RU" smtClean="0"/>
              <a:t>02.03.2011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D3CA-04A0-42C2-B70A-F10A63592F48}" type="datetimeFigureOut">
              <a:rPr lang="ru-RU" smtClean="0"/>
              <a:t>02.03.2011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FC23C-5E51-4B90-8355-517621BF236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D3CA-04A0-42C2-B70A-F10A63592F48}" type="datetimeFigureOut">
              <a:rPr lang="ru-RU" smtClean="0"/>
              <a:t>02.03.2011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FC23C-5E51-4B90-8355-517621BF23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E7D3CA-04A0-42C2-B70A-F10A63592F48}" type="datetimeFigureOut">
              <a:rPr lang="ru-RU" smtClean="0"/>
              <a:t>02.03.2011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AFC23C-5E51-4B90-8355-517621BF236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D3CA-04A0-42C2-B70A-F10A63592F48}" type="datetimeFigureOut">
              <a:rPr lang="ru-RU" smtClean="0"/>
              <a:t>02.03.2011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FC23C-5E51-4B90-8355-517621BF236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E7D3CA-04A0-42C2-B70A-F10A63592F48}" type="datetimeFigureOut">
              <a:rPr lang="ru-RU" smtClean="0"/>
              <a:t>02.03.2011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DAFC23C-5E51-4B90-8355-517621BF236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sz="6000" b="1" i="1" dirty="0" smtClean="0">
                <a:solidFill>
                  <a:schemeClr val="tx1"/>
                </a:solidFill>
              </a:rPr>
              <a:t>          Как уберечься </a:t>
            </a:r>
            <a:br>
              <a:rPr lang="ru-RU" sz="6000" b="1" i="1" dirty="0" smtClean="0">
                <a:solidFill>
                  <a:schemeClr val="tx1"/>
                </a:solidFill>
              </a:rPr>
            </a:br>
            <a:r>
              <a:rPr lang="ru-RU" sz="6000" b="1" i="1" dirty="0" smtClean="0">
                <a:solidFill>
                  <a:schemeClr val="tx1"/>
                </a:solidFill>
              </a:rPr>
              <a:t>        в гололед?</a:t>
            </a:r>
            <a:endParaRPr lang="ru-RU" sz="6000" b="1" i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857496"/>
            <a:ext cx="2402905" cy="3524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/>
          <a:lstStyle/>
          <a:p>
            <a:r>
              <a:rPr lang="ru-RU" b="1" dirty="0" smtClean="0"/>
              <a:t>Человек ходит, совершенно не думая, как он это делает. </a:t>
            </a:r>
            <a:endParaRPr lang="ru-RU" b="1" dirty="0" smtClean="0"/>
          </a:p>
          <a:p>
            <a:r>
              <a:rPr lang="ru-RU" b="1" dirty="0" smtClean="0"/>
              <a:t>И только на льду или на скользком полу человек вдруг теряет опору и начинает выбирать место, куда поставить ногу. </a:t>
            </a:r>
            <a:endParaRPr lang="ru-RU" b="1" dirty="0" smtClean="0"/>
          </a:p>
          <a:p>
            <a:r>
              <a:rPr lang="ru-RU" b="1" dirty="0" smtClean="0"/>
              <a:t>В зимний период сводки происшествий полны сообщений о том, что гололед устроил аварии,  что городские службы вышли на борьбу со скользкими дорогами. </a:t>
            </a:r>
            <a:endParaRPr lang="ru-RU" b="1" dirty="0" smtClean="0"/>
          </a:p>
          <a:p>
            <a:r>
              <a:rPr lang="ru-RU" b="1" dirty="0" smtClean="0"/>
              <a:t>Каждый из нас хотя бы раз в жизни падал, не удержавшись на покрытой льдом дорожке. </a:t>
            </a:r>
            <a:endParaRPr lang="ru-RU" b="1" dirty="0" smtClean="0"/>
          </a:p>
          <a:p>
            <a:pPr algn="ctr">
              <a:buNone/>
            </a:pPr>
            <a:r>
              <a:rPr lang="ru-RU" sz="4000" b="1" dirty="0" smtClean="0"/>
              <a:t>Что же происходит? </a:t>
            </a:r>
            <a:endParaRPr lang="ru-RU" sz="40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33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Познакомиться с  историей развития теории трения.</a:t>
            </a:r>
          </a:p>
          <a:p>
            <a:r>
              <a:rPr lang="ru-RU" b="1" dirty="0" smtClean="0"/>
              <a:t>Исследовать зависимость </a:t>
            </a:r>
            <a:r>
              <a:rPr lang="ru-RU" b="1" dirty="0" smtClean="0"/>
              <a:t>силы трения скольжения от площади и материала соприкасающихся тел, скорости движения, шероховатостей поверхностей, от нагрузки.</a:t>
            </a:r>
          </a:p>
          <a:p>
            <a:r>
              <a:rPr lang="ru-RU" b="1" dirty="0" smtClean="0"/>
              <a:t>Выявить физические основы </a:t>
            </a:r>
            <a:r>
              <a:rPr lang="ru-RU" b="1" dirty="0" smtClean="0"/>
              <a:t>некоторых особенностей движения  тел по льду.</a:t>
            </a:r>
          </a:p>
          <a:p>
            <a:r>
              <a:rPr lang="ru-RU" b="1" dirty="0" smtClean="0"/>
              <a:t>Изготовить </a:t>
            </a:r>
            <a:r>
              <a:rPr lang="ru-RU" b="1" dirty="0" err="1" smtClean="0"/>
              <a:t>антискользитель</a:t>
            </a:r>
            <a:r>
              <a:rPr lang="ru-RU" b="1" dirty="0" smtClean="0"/>
              <a:t> </a:t>
            </a:r>
            <a:r>
              <a:rPr lang="ru-RU" b="1" dirty="0" smtClean="0"/>
              <a:t>«Зимняя подкова».</a:t>
            </a:r>
          </a:p>
          <a:p>
            <a:r>
              <a:rPr lang="ru-RU" b="1" dirty="0" smtClean="0"/>
              <a:t>Поучаствовать в составлении </a:t>
            </a:r>
            <a:r>
              <a:rPr lang="ru-RU" b="1" dirty="0" smtClean="0"/>
              <a:t>памятки - перечня практических советов  «Как уберечься в гололед?».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Участвуя в проекте, вы сможете: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b="1" dirty="0" smtClean="0"/>
              <a:t>решение </a:t>
            </a:r>
            <a:r>
              <a:rPr lang="ru-RU" b="1" dirty="0" smtClean="0"/>
              <a:t>интересной проблемы,</a:t>
            </a:r>
          </a:p>
          <a:p>
            <a:pPr lvl="0"/>
            <a:r>
              <a:rPr lang="ru-RU" b="1" dirty="0" smtClean="0"/>
              <a:t>максимальное раскрытие </a:t>
            </a:r>
            <a:r>
              <a:rPr lang="ru-RU" b="1" dirty="0" smtClean="0"/>
              <a:t>своего </a:t>
            </a:r>
            <a:r>
              <a:rPr lang="ru-RU" b="1" dirty="0" smtClean="0"/>
              <a:t>творческого потенциала,</a:t>
            </a:r>
          </a:p>
          <a:p>
            <a:pPr lvl="0"/>
            <a:r>
              <a:rPr lang="ru-RU" b="1" dirty="0" smtClean="0"/>
              <a:t>проба сил</a:t>
            </a:r>
            <a:r>
              <a:rPr lang="ru-RU" b="1" dirty="0" smtClean="0"/>
              <a:t>,</a:t>
            </a:r>
          </a:p>
          <a:p>
            <a:pPr lvl="0"/>
            <a:r>
              <a:rPr lang="ru-RU" b="1" dirty="0" smtClean="0"/>
              <a:t>практика публичного выступления,</a:t>
            </a:r>
          </a:p>
          <a:p>
            <a:pPr lvl="0"/>
            <a:r>
              <a:rPr lang="ru-RU" b="1" dirty="0" smtClean="0"/>
              <a:t>работа в группе и самостоятельный поиск, </a:t>
            </a:r>
          </a:p>
          <a:p>
            <a:pPr lvl="0"/>
            <a:r>
              <a:rPr lang="ru-RU" b="1" dirty="0" smtClean="0"/>
              <a:t>знакомство с новыми информационными технологиями,</a:t>
            </a:r>
          </a:p>
          <a:p>
            <a:pPr lvl="0"/>
            <a:r>
              <a:rPr lang="ru-RU" b="1" dirty="0" smtClean="0"/>
              <a:t>овладение навыками исследовательской деятельности, </a:t>
            </a:r>
          </a:p>
          <a:p>
            <a:pPr lvl="0"/>
            <a:r>
              <a:rPr lang="ru-RU" b="1" dirty="0" smtClean="0"/>
              <a:t>возможность </a:t>
            </a:r>
            <a:r>
              <a:rPr lang="ru-RU" b="1" dirty="0" smtClean="0"/>
              <a:t>принести пользу!</a:t>
            </a: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>                                                                   </a:t>
            </a:r>
            <a:br>
              <a:rPr lang="ru-RU" sz="4900" b="1" dirty="0" smtClean="0"/>
            </a:b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/>
            </a:r>
            <a:br>
              <a:rPr lang="ru-RU" sz="4900" b="1" dirty="0" smtClean="0"/>
            </a:br>
            <a:endParaRPr lang="ru-RU" sz="4900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642910" y="285728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Участие в проекте -это</a:t>
            </a:r>
            <a:endParaRPr kumimoji="0" lang="ru-RU" sz="4200" b="1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 smtClean="0"/>
              <a:t>группа "Теоретики" собирает теоретический материал, представляют презентацию,</a:t>
            </a:r>
          </a:p>
          <a:p>
            <a:pPr lvl="0"/>
            <a:r>
              <a:rPr lang="ru-RU" b="1" dirty="0" smtClean="0"/>
              <a:t>группа "Социологи" проводит опрос, </a:t>
            </a:r>
          </a:p>
          <a:p>
            <a:pPr lvl="0"/>
            <a:r>
              <a:rPr lang="ru-RU" b="1" dirty="0" smtClean="0"/>
              <a:t>группа "Экспериментаторы"  проводит лабораторные исследования, анализируют собранный материал</a:t>
            </a:r>
          </a:p>
          <a:p>
            <a:pPr lvl="0"/>
            <a:r>
              <a:rPr lang="ru-RU" b="1" dirty="0" smtClean="0"/>
              <a:t>группа «Конструкторы» изготавливает </a:t>
            </a:r>
            <a:r>
              <a:rPr lang="ru-RU" b="1" dirty="0" err="1" smtClean="0"/>
              <a:t>антискользитель</a:t>
            </a:r>
            <a:r>
              <a:rPr lang="ru-RU" b="1" dirty="0" smtClean="0"/>
              <a:t> «</a:t>
            </a:r>
            <a:r>
              <a:rPr lang="ru-RU" b="1" dirty="0" smtClean="0"/>
              <a:t>Зимняя </a:t>
            </a:r>
            <a:r>
              <a:rPr lang="ru-RU" b="1" dirty="0" smtClean="0"/>
              <a:t>подкова».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Выберите группу: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Приглашаем в проект!!!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357430"/>
            <a:ext cx="4714908" cy="336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</TotalTime>
  <Words>237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          Как уберечься          в гололед?</vt:lpstr>
      <vt:lpstr>Слайд 2</vt:lpstr>
      <vt:lpstr>Участвуя в проекте, вы сможете:</vt:lpstr>
      <vt:lpstr>                                                                               </vt:lpstr>
      <vt:lpstr>Выберите группу:</vt:lpstr>
      <vt:lpstr>Приглашаем в проект!!!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Как уберечься          в гололед?</dc:title>
  <dc:creator>1</dc:creator>
  <cp:lastModifiedBy>1</cp:lastModifiedBy>
  <cp:revision>5</cp:revision>
  <dcterms:created xsi:type="dcterms:W3CDTF">2011-03-02T07:27:29Z</dcterms:created>
  <dcterms:modified xsi:type="dcterms:W3CDTF">2011-03-02T08:01:34Z</dcterms:modified>
</cp:coreProperties>
</file>