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61" r:id="rId2"/>
    <p:sldId id="262" r:id="rId3"/>
    <p:sldId id="264" r:id="rId4"/>
    <p:sldId id="265" r:id="rId5"/>
    <p:sldId id="266" r:id="rId6"/>
    <p:sldId id="256" r:id="rId7"/>
    <p:sldId id="267" r:id="rId8"/>
    <p:sldId id="273" r:id="rId9"/>
    <p:sldId id="271" r:id="rId10"/>
    <p:sldId id="268" r:id="rId11"/>
    <p:sldId id="272" r:id="rId12"/>
    <p:sldId id="270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922A-6C42-4B74-B0F6-56D12EC83CE5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53849-F427-4F12-861D-6B17F3DCC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922A-6C42-4B74-B0F6-56D12EC83CE5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53849-F427-4F12-861D-6B17F3DCC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922A-6C42-4B74-B0F6-56D12EC83CE5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53849-F427-4F12-861D-6B17F3DCC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922A-6C42-4B74-B0F6-56D12EC83CE5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53849-F427-4F12-861D-6B17F3DCC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922A-6C42-4B74-B0F6-56D12EC83CE5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53849-F427-4F12-861D-6B17F3DCC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922A-6C42-4B74-B0F6-56D12EC83CE5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53849-F427-4F12-861D-6B17F3DCC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922A-6C42-4B74-B0F6-56D12EC83CE5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53849-F427-4F12-861D-6B17F3DCC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922A-6C42-4B74-B0F6-56D12EC83CE5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53849-F427-4F12-861D-6B17F3DCC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922A-6C42-4B74-B0F6-56D12EC83CE5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53849-F427-4F12-861D-6B17F3DCC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922A-6C42-4B74-B0F6-56D12EC83CE5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53849-F427-4F12-861D-6B17F3DCC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922A-6C42-4B74-B0F6-56D12EC83CE5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653849-F427-4F12-861D-6B17F3DCC5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D6922A-6C42-4B74-B0F6-56D12EC83CE5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653849-F427-4F12-861D-6B17F3DCC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seum.ru/imgB.asp?48963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seum.ru/imgB.asp?48963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lemill.net/content/pieces/bunebis-dacva/image_large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lemill.net/content/pieces/bunebis-dacva/image_large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img-fotki.yandex.ru/get/4109/tanyska-dyshka.4/0_255d2_edd765a7_L"/>
          <p:cNvPicPr>
            <a:picLocks noChangeAspect="1" noChangeArrowheads="1"/>
          </p:cNvPicPr>
          <p:nvPr/>
        </p:nvPicPr>
        <p:blipFill>
          <a:blip r:embed="rId2"/>
          <a:srcRect t="41426" r="50334" b="369"/>
          <a:stretch>
            <a:fillRect/>
          </a:stretch>
        </p:blipFill>
        <p:spPr bwMode="auto">
          <a:xfrm>
            <a:off x="285720" y="357166"/>
            <a:ext cx="1785950" cy="18878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8" descr="Картинка 4 из 12051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0" y="428604"/>
            <a:ext cx="2071702" cy="17121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 descr="http://img-fotki.yandex.ru/get/4109/tanyska-dyshka.4/0_255d2_edd765a7_L"/>
          <p:cNvPicPr>
            <a:picLocks noChangeAspect="1" noChangeArrowheads="1"/>
          </p:cNvPicPr>
          <p:nvPr/>
        </p:nvPicPr>
        <p:blipFill>
          <a:blip r:embed="rId2"/>
          <a:srcRect l="51000" t="222" r="999" b="58204"/>
          <a:stretch>
            <a:fillRect/>
          </a:stretch>
        </p:blipFill>
        <p:spPr bwMode="auto">
          <a:xfrm>
            <a:off x="1643042" y="1357298"/>
            <a:ext cx="2286016" cy="1785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ttp://img-fotki.yandex.ru/get/4109/tanyska-dyshka.4/0_255d2_edd765a7_L"/>
          <p:cNvPicPr>
            <a:picLocks noChangeAspect="1" noChangeArrowheads="1"/>
          </p:cNvPicPr>
          <p:nvPr/>
        </p:nvPicPr>
        <p:blipFill>
          <a:blip r:embed="rId2"/>
          <a:srcRect r="50500" b="58425"/>
          <a:stretch>
            <a:fillRect/>
          </a:stretch>
        </p:blipFill>
        <p:spPr bwMode="auto">
          <a:xfrm>
            <a:off x="6715140" y="428604"/>
            <a:ext cx="2143108" cy="16235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2" descr="http://img-fotki.yandex.ru/get/4109/tanyska-dyshka.4/0_255d2_edd765a7_L"/>
          <p:cNvPicPr>
            <a:picLocks noChangeAspect="1" noChangeArrowheads="1"/>
          </p:cNvPicPr>
          <p:nvPr/>
        </p:nvPicPr>
        <p:blipFill>
          <a:blip r:embed="rId2"/>
          <a:srcRect l="50500" t="41575" b="5210"/>
          <a:stretch>
            <a:fillRect/>
          </a:stretch>
        </p:blipFill>
        <p:spPr bwMode="auto">
          <a:xfrm>
            <a:off x="5214942" y="1272846"/>
            <a:ext cx="1928826" cy="18704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357158" y="4000504"/>
            <a:ext cx="83582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Современный мир очень хрупок, взаимосвязан и взаимозависим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460624"/>
            <a:ext cx="7929618" cy="1679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/>
              <a:t>если вас интересует какими могут быть причины инцидентов в области информационной безопасности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2395548"/>
            <a:ext cx="792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группы </a:t>
            </a:r>
            <a:r>
              <a:rPr lang="ru-RU" sz="4000" b="1" dirty="0" err="1" smtClean="0">
                <a:solidFill>
                  <a:schemeClr val="accent2">
                    <a:lumMod val="75000"/>
                  </a:schemeClr>
                </a:solidFill>
              </a:rPr>
              <a:t>ИТ-директоров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1570199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Приглашаем  принять участие в работе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678199"/>
            <a:ext cx="79296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/>
              <a:t>если вас интересует какими методами обеспечивается защита информации в зависимости от характера угрозы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2285992"/>
            <a:ext cx="79296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группы менеджеров по информационной безопасности,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1570199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Приглашаем  принять участие в работе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460624"/>
            <a:ext cx="79296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/>
              <a:t>если вас интересуют вопросы правового обеспечения информационной безопасности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2395548"/>
            <a:ext cx="792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группы юрисконсультов,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1570199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Приглашаем  принять участие в работе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792288"/>
            <a:ext cx="792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Автор проекта: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" name="Рисунок 2" descr="мое фот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72264" y="2667019"/>
            <a:ext cx="1857370" cy="247649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57224" y="2395831"/>
            <a:ext cx="5143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Зыкова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ru-RU" sz="2400" b="1" dirty="0" smtClean="0"/>
              <a:t>Татьяна Владимировна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57224" y="3598135"/>
            <a:ext cx="5143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методист Центра развития образования города Саянска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57224" y="4896161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zykova-tv@mail.ru</a:t>
            </a:r>
            <a:endParaRPr lang="ru-RU" sz="24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4000504"/>
            <a:ext cx="83582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  <a:t>И очень многое сегодня зависит от ЧЕЛОВЕКА</a:t>
            </a:r>
          </a:p>
        </p:txBody>
      </p:sp>
      <p:pic>
        <p:nvPicPr>
          <p:cNvPr id="13" name="Picture 2" descr="http://img-fotki.yandex.ru/get/4109/tanyska-dyshka.4/0_255d2_edd765a7_L"/>
          <p:cNvPicPr>
            <a:picLocks noChangeAspect="1" noChangeArrowheads="1"/>
          </p:cNvPicPr>
          <p:nvPr/>
        </p:nvPicPr>
        <p:blipFill>
          <a:blip r:embed="rId2"/>
          <a:srcRect t="41426" r="50334" b="369"/>
          <a:stretch>
            <a:fillRect/>
          </a:stretch>
        </p:blipFill>
        <p:spPr bwMode="auto">
          <a:xfrm>
            <a:off x="285720" y="357166"/>
            <a:ext cx="1785950" cy="18878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8" descr="Картинка 4 из 12051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0" y="428604"/>
            <a:ext cx="2071702" cy="17121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2" descr="http://img-fotki.yandex.ru/get/4109/tanyska-dyshka.4/0_255d2_edd765a7_L"/>
          <p:cNvPicPr>
            <a:picLocks noChangeAspect="1" noChangeArrowheads="1"/>
          </p:cNvPicPr>
          <p:nvPr/>
        </p:nvPicPr>
        <p:blipFill>
          <a:blip r:embed="rId2"/>
          <a:srcRect l="51000" t="222" r="999" b="58204"/>
          <a:stretch>
            <a:fillRect/>
          </a:stretch>
        </p:blipFill>
        <p:spPr bwMode="auto">
          <a:xfrm>
            <a:off x="1643042" y="1357298"/>
            <a:ext cx="2286016" cy="1785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Picture 2" descr="http://img-fotki.yandex.ru/get/4109/tanyska-dyshka.4/0_255d2_edd765a7_L"/>
          <p:cNvPicPr>
            <a:picLocks noChangeAspect="1" noChangeArrowheads="1"/>
          </p:cNvPicPr>
          <p:nvPr/>
        </p:nvPicPr>
        <p:blipFill>
          <a:blip r:embed="rId2"/>
          <a:srcRect r="50500" b="58425"/>
          <a:stretch>
            <a:fillRect/>
          </a:stretch>
        </p:blipFill>
        <p:spPr bwMode="auto">
          <a:xfrm>
            <a:off x="6715140" y="428604"/>
            <a:ext cx="2143108" cy="16235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Picture 2" descr="http://img-fotki.yandex.ru/get/4109/tanyska-dyshka.4/0_255d2_edd765a7_L"/>
          <p:cNvPicPr>
            <a:picLocks noChangeAspect="1" noChangeArrowheads="1"/>
          </p:cNvPicPr>
          <p:nvPr/>
        </p:nvPicPr>
        <p:blipFill>
          <a:blip r:embed="rId2"/>
          <a:srcRect l="50500" t="41575" b="5210"/>
          <a:stretch>
            <a:fillRect/>
          </a:stretch>
        </p:blipFill>
        <p:spPr bwMode="auto">
          <a:xfrm>
            <a:off x="5214942" y="1272846"/>
            <a:ext cx="1928826" cy="18704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500034" y="2852694"/>
            <a:ext cx="814393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Многие </a:t>
            </a:r>
            <a: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угрозы для нашей планеты </a:t>
            </a:r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связаны </a:t>
            </a:r>
            <a: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сегодня </a:t>
            </a:r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 активным внедрением современных информационных технологий</a:t>
            </a:r>
            <a:endParaRPr lang="ru-RU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43042" y="1149478"/>
            <a:ext cx="6715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  <a:t>А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как думаешь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ты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…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7224" y="500042"/>
            <a:ext cx="100013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?</a:t>
            </a:r>
            <a:endParaRPr lang="ru-RU" sz="115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43042" y="1149478"/>
            <a:ext cx="6715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  <a:t>А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как думаешь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ты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…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24" y="500042"/>
            <a:ext cx="100013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?</a:t>
            </a:r>
            <a:endParaRPr lang="ru-RU" sz="115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00034" y="3351914"/>
            <a:ext cx="814393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Информационная </a:t>
            </a:r>
            <a: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война – </a:t>
            </a:r>
            <a:b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это реальность!</a:t>
            </a:r>
            <a:endParaRPr lang="ru-RU" sz="3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43042" y="1149478"/>
            <a:ext cx="6715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  <a:t>А знаешь ли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ты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…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24" y="500042"/>
            <a:ext cx="100013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?</a:t>
            </a:r>
            <a:endParaRPr lang="ru-RU" sz="115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00034" y="3286124"/>
            <a:ext cx="8143932" cy="2016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какую угрозу современному миру несет </a:t>
            </a:r>
            <a:b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3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киберпреступность</a:t>
            </a:r>
            <a: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  <a:endParaRPr lang="ru-RU" sz="3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Картинка 102 из 2176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l="51000" t="40432" r="3999" b="4986"/>
          <a:stretch>
            <a:fillRect/>
          </a:stretch>
        </p:blipFill>
        <p:spPr bwMode="auto">
          <a:xfrm>
            <a:off x="2857488" y="742931"/>
            <a:ext cx="3143272" cy="28289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357158" y="4000504"/>
            <a:ext cx="83582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Если вы хотите узнать, как сделать наш мир безопаснее …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Картинка 102 из 2176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l="51000" t="40432" r="3999" b="4986"/>
          <a:stretch>
            <a:fillRect/>
          </a:stretch>
        </p:blipFill>
        <p:spPr bwMode="auto">
          <a:xfrm>
            <a:off x="2857488" y="742931"/>
            <a:ext cx="3143272" cy="28289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357158" y="4000504"/>
            <a:ext cx="83582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… присоединяйтесь к проекту </a:t>
            </a:r>
            <a:b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«Безопасный мир»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00042"/>
            <a:ext cx="7929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В ходе проекта мы ответим на вопросы: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2274838"/>
            <a:ext cx="778674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indent="-442913">
              <a:spcBef>
                <a:spcPts val="1800"/>
              </a:spcBef>
              <a:spcAft>
                <a:spcPts val="1800"/>
              </a:spcAft>
              <a:buFont typeface="Wingdings" pitchFamily="2" charset="2"/>
              <a:buChar char="§"/>
            </a:pPr>
            <a:r>
              <a:rPr lang="ru-RU" sz="2400" dirty="0" smtClean="0"/>
              <a:t>Какие </a:t>
            </a:r>
            <a:r>
              <a:rPr lang="ru-RU" sz="2400" dirty="0" smtClean="0"/>
              <a:t>информационные угрозы существуют на сегодняшний день? </a:t>
            </a:r>
          </a:p>
          <a:p>
            <a:pPr marL="442913" indent="-442913">
              <a:spcBef>
                <a:spcPts val="1800"/>
              </a:spcBef>
              <a:spcAft>
                <a:spcPts val="1800"/>
              </a:spcAft>
              <a:buFont typeface="Wingdings" pitchFamily="2" charset="2"/>
              <a:buChar char="§"/>
            </a:pPr>
            <a:r>
              <a:rPr lang="ru-RU" sz="2400" dirty="0" smtClean="0"/>
              <a:t>Кто </a:t>
            </a:r>
            <a:r>
              <a:rPr lang="ru-RU" sz="2400" dirty="0" smtClean="0"/>
              <a:t>виноват в информационных "бедах"? </a:t>
            </a:r>
          </a:p>
          <a:p>
            <a:pPr marL="442913" indent="-442913">
              <a:spcBef>
                <a:spcPts val="1800"/>
              </a:spcBef>
              <a:spcAft>
                <a:spcPts val="1800"/>
              </a:spcAft>
              <a:buFont typeface="Wingdings" pitchFamily="2" charset="2"/>
              <a:buChar char="§"/>
            </a:pPr>
            <a:r>
              <a:rPr lang="ru-RU" sz="2400" dirty="0" smtClean="0"/>
              <a:t>Как </a:t>
            </a:r>
            <a:r>
              <a:rPr lang="ru-RU" sz="2400" dirty="0" smtClean="0"/>
              <a:t>защитить информацию? </a:t>
            </a:r>
          </a:p>
          <a:p>
            <a:pPr marL="442913" indent="-442913">
              <a:spcBef>
                <a:spcPts val="1800"/>
              </a:spcBef>
              <a:spcAft>
                <a:spcPts val="1800"/>
              </a:spcAft>
              <a:buFont typeface="Wingdings" pitchFamily="2" charset="2"/>
              <a:buChar char="§"/>
            </a:pPr>
            <a:r>
              <a:rPr lang="ru-RU" sz="2400" dirty="0" smtClean="0"/>
              <a:t>Можно </a:t>
            </a:r>
            <a:r>
              <a:rPr lang="ru-RU" sz="2400" dirty="0" smtClean="0"/>
              <a:t>ли обеспечить безопасность человека в информационном обществе? 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460624"/>
            <a:ext cx="7929618" cy="1679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/>
              <a:t>если вас интересует чем опасна потеря, искажение или утечка информации, конкретные случаи из практики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2395548"/>
            <a:ext cx="792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группы </a:t>
            </a:r>
            <a:r>
              <a:rPr lang="ru-RU" sz="4000" b="1" dirty="0" err="1" smtClean="0">
                <a:solidFill>
                  <a:schemeClr val="accent2">
                    <a:lumMod val="75000"/>
                  </a:schemeClr>
                </a:solidFill>
              </a:rPr>
              <a:t>ИТ-аналитиков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1570199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Приглашаем  принять участие в работе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272</TotalTime>
  <Words>194</Words>
  <Application>Microsoft Office PowerPoint</Application>
  <PresentationFormat>Экран (4:3)</PresentationFormat>
  <Paragraphs>34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Гость</dc:creator>
  <cp:lastModifiedBy>методист</cp:lastModifiedBy>
  <cp:revision>50</cp:revision>
  <dcterms:created xsi:type="dcterms:W3CDTF">2011-11-16T01:24:01Z</dcterms:created>
  <dcterms:modified xsi:type="dcterms:W3CDTF">2011-12-02T04:09:13Z</dcterms:modified>
</cp:coreProperties>
</file>