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1" r:id="rId2"/>
    <p:sldId id="262" r:id="rId3"/>
    <p:sldId id="264" r:id="rId4"/>
    <p:sldId id="265" r:id="rId5"/>
    <p:sldId id="266" r:id="rId6"/>
    <p:sldId id="256" r:id="rId7"/>
    <p:sldId id="267" r:id="rId8"/>
    <p:sldId id="273" r:id="rId9"/>
    <p:sldId id="271" r:id="rId10"/>
    <p:sldId id="268" r:id="rId11"/>
    <p:sldId id="272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D6922A-6C42-4B74-B0F6-56D12EC83CE5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653849-F427-4F12-861D-6B17F3DCC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ru/imgB.asp?4896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ru/imgB.asp?4896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emill.net/content/pieces/bunebis-dacva/image_lar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emill.net/content/pieces/bunebis-dacva/image_lar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t="41426" r="50334" b="369"/>
          <a:stretch>
            <a:fillRect/>
          </a:stretch>
        </p:blipFill>
        <p:spPr bwMode="auto">
          <a:xfrm>
            <a:off x="285720" y="357166"/>
            <a:ext cx="1785950" cy="1887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8" descr="Картинка 4 из 12051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8604"/>
            <a:ext cx="2071702" cy="1712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l="51000" t="222" r="999" b="58204"/>
          <a:stretch>
            <a:fillRect/>
          </a:stretch>
        </p:blipFill>
        <p:spPr bwMode="auto">
          <a:xfrm>
            <a:off x="1643042" y="1357298"/>
            <a:ext cx="228601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r="50500" b="58425"/>
          <a:stretch>
            <a:fillRect/>
          </a:stretch>
        </p:blipFill>
        <p:spPr bwMode="auto">
          <a:xfrm>
            <a:off x="6715140" y="428604"/>
            <a:ext cx="2143108" cy="1623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l="50500" t="41575" b="5210"/>
          <a:stretch>
            <a:fillRect/>
          </a:stretch>
        </p:blipFill>
        <p:spPr bwMode="auto">
          <a:xfrm>
            <a:off x="5214942" y="1272846"/>
            <a:ext cx="1928826" cy="1870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7158" y="4000504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Современный мир очень хрупок, взаимосвязан и взаимозависим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460624"/>
            <a:ext cx="7929618" cy="16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если вас интересует какими могут быть причины инцидентов в области информационной безопасности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39554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группы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ИТ-директоров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570199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Приглашаем  принять участие в работе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678199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если вас интересует какими методами обеспечивается защита информации в зависимости от характера угрозы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285992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группы менеджеров по информационной безопасности,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570199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Приглашаем  принять участие в работе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460624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если вас интересуют вопросы правового обеспечения информационной безопасности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39554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группы юрисконсультов,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570199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Приглашаем  принять участие в работе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9228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Автор проекта: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 descr="мое фо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2667019"/>
            <a:ext cx="1857370" cy="24764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2395831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Зыкова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Татьяна Владимировна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3598135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методист Центра развития образования города Саянска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896161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zykova-tv@mail.ru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000504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И очень многое сегодня зависит от ЧЕЛОВЕКА</a:t>
            </a:r>
          </a:p>
        </p:txBody>
      </p:sp>
      <p:pic>
        <p:nvPicPr>
          <p:cNvPr id="13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t="41426" r="50334" b="369"/>
          <a:stretch>
            <a:fillRect/>
          </a:stretch>
        </p:blipFill>
        <p:spPr bwMode="auto">
          <a:xfrm>
            <a:off x="285720" y="357166"/>
            <a:ext cx="1785950" cy="1887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8" descr="Картинка 4 из 12051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8604"/>
            <a:ext cx="2071702" cy="1712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l="51000" t="222" r="999" b="58204"/>
          <a:stretch>
            <a:fillRect/>
          </a:stretch>
        </p:blipFill>
        <p:spPr bwMode="auto">
          <a:xfrm>
            <a:off x="1643042" y="1357298"/>
            <a:ext cx="228601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r="50500" b="58425"/>
          <a:stretch>
            <a:fillRect/>
          </a:stretch>
        </p:blipFill>
        <p:spPr bwMode="auto">
          <a:xfrm>
            <a:off x="6715140" y="428604"/>
            <a:ext cx="2143108" cy="1623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2" descr="http://img-fotki.yandex.ru/get/4109/tanyska-dyshka.4/0_255d2_edd765a7_L"/>
          <p:cNvPicPr>
            <a:picLocks noChangeAspect="1" noChangeArrowheads="1"/>
          </p:cNvPicPr>
          <p:nvPr/>
        </p:nvPicPr>
        <p:blipFill>
          <a:blip r:embed="rId2"/>
          <a:srcRect l="50500" t="41575" b="5210"/>
          <a:stretch>
            <a:fillRect/>
          </a:stretch>
        </p:blipFill>
        <p:spPr bwMode="auto">
          <a:xfrm>
            <a:off x="5214942" y="1272846"/>
            <a:ext cx="1928826" cy="1870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2852694"/>
            <a:ext cx="81439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Многие 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угрозы для нашей планеты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связаны 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сегодня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активным внедрением современных информационных технологий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114947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как думаешь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ты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500042"/>
            <a:ext cx="10001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ru-RU" sz="1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114947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как думаешь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ты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00042"/>
            <a:ext cx="10001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ru-RU" sz="1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3351914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Информационная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война – </a:t>
            </a:r>
            <a:b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это реальность!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114947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А знаешь ли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ты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00042"/>
            <a:ext cx="10001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ru-RU" sz="1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3286124"/>
            <a:ext cx="8143932" cy="201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какую угрозу современному миру несет </a:t>
            </a:r>
            <a:b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киберпреступность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Картинка 102 из 217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51000" t="40432" r="3999" b="4986"/>
          <a:stretch>
            <a:fillRect/>
          </a:stretch>
        </p:blipFill>
        <p:spPr bwMode="auto">
          <a:xfrm>
            <a:off x="2857488" y="742931"/>
            <a:ext cx="3143272" cy="2828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57158" y="4000504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Если вы хотите узнать, как сделать наш мир безопаснее …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Картинка 102 из 217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51000" t="40432" r="3999" b="4986"/>
          <a:stretch>
            <a:fillRect/>
          </a:stretch>
        </p:blipFill>
        <p:spPr bwMode="auto">
          <a:xfrm>
            <a:off x="2857488" y="742931"/>
            <a:ext cx="3143272" cy="2828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57158" y="4000504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… присоединяйтесь к проекту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«Безопасный мир»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 ходе проекта мы ответим на вопросы: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274838"/>
            <a:ext cx="77867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ru-RU" sz="2400" dirty="0" smtClean="0"/>
              <a:t>Какие </a:t>
            </a:r>
            <a:r>
              <a:rPr lang="ru-RU" sz="2400" dirty="0" smtClean="0"/>
              <a:t>информационные угрозы существуют на сегодняшний день? </a:t>
            </a:r>
          </a:p>
          <a:p>
            <a:pPr marL="442913" indent="-442913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ru-RU" sz="2400" dirty="0" smtClean="0"/>
              <a:t>Кто </a:t>
            </a:r>
            <a:r>
              <a:rPr lang="ru-RU" sz="2400" dirty="0" smtClean="0"/>
              <a:t>виноват в информационных "бедах"? </a:t>
            </a:r>
          </a:p>
          <a:p>
            <a:pPr marL="442913" indent="-442913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ru-RU" sz="2400" dirty="0" smtClean="0"/>
              <a:t>Как </a:t>
            </a:r>
            <a:r>
              <a:rPr lang="ru-RU" sz="2400" dirty="0" smtClean="0"/>
              <a:t>защитить информацию? </a:t>
            </a:r>
          </a:p>
          <a:p>
            <a:pPr marL="442913" indent="-442913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ru-RU" sz="2400" dirty="0" smtClean="0"/>
              <a:t>Можно </a:t>
            </a:r>
            <a:r>
              <a:rPr lang="ru-RU" sz="2400" dirty="0" smtClean="0"/>
              <a:t>ли обеспечить безопасность человека в информационном обществе?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460624"/>
            <a:ext cx="7929618" cy="16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если вас интересует чем опасна потеря, искажение или утечка информации, конкретные случаи из практики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39554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группы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ИТ-аналитиков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570199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Приглашаем  принять участие в работе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</TotalTime>
  <Words>194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методист</cp:lastModifiedBy>
  <cp:revision>50</cp:revision>
  <dcterms:created xsi:type="dcterms:W3CDTF">2011-11-16T01:24:01Z</dcterms:created>
  <dcterms:modified xsi:type="dcterms:W3CDTF">2011-12-02T04:09:13Z</dcterms:modified>
</cp:coreProperties>
</file>